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7"/>
  </p:normalViewPr>
  <p:slideViewPr>
    <p:cSldViewPr snapToGrid="0" snapToObjects="1">
      <p:cViewPr varScale="1">
        <p:scale>
          <a:sx n="89" d="100"/>
          <a:sy n="89" d="100"/>
        </p:scale>
        <p:origin x="218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A1DF1-5054-4C8F-AB9F-B2E37E6081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DB6A2-F703-497E-A975-A003C32AF03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Darwinism refers to the theory of biological evolution developed by Charles Darwin.</a:t>
          </a:r>
        </a:p>
      </dgm:t>
    </dgm:pt>
    <dgm:pt modelId="{C6BB1326-849D-4383-8F02-E725DB288E3A}" type="parTrans" cxnId="{D80EE424-42B2-43E6-9961-7888A65EA5F7}">
      <dgm:prSet/>
      <dgm:spPr/>
      <dgm:t>
        <a:bodyPr/>
        <a:lstStyle/>
        <a:p>
          <a:endParaRPr lang="en-US"/>
        </a:p>
      </dgm:t>
    </dgm:pt>
    <dgm:pt modelId="{AB8A4618-31AB-4251-ACEC-42CCD5049ADC}" type="sibTrans" cxnId="{D80EE424-42B2-43E6-9961-7888A65EA5F7}">
      <dgm:prSet/>
      <dgm:spPr/>
      <dgm:t>
        <a:bodyPr/>
        <a:lstStyle/>
        <a:p>
          <a:endParaRPr lang="en-US"/>
        </a:p>
      </dgm:t>
    </dgm:pt>
    <dgm:pt modelId="{314737BE-BEB3-48B9-9A95-5080325122B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Presented in his 1859 book 'On the Origin of Species'.</a:t>
          </a:r>
        </a:p>
      </dgm:t>
    </dgm:pt>
    <dgm:pt modelId="{9B220770-67F4-4D26-9472-88BA48000527}" type="parTrans" cxnId="{9003B28C-7555-4564-9341-9B7CF4B1B36A}">
      <dgm:prSet/>
      <dgm:spPr/>
      <dgm:t>
        <a:bodyPr/>
        <a:lstStyle/>
        <a:p>
          <a:endParaRPr lang="en-US"/>
        </a:p>
      </dgm:t>
    </dgm:pt>
    <dgm:pt modelId="{B679717A-9F29-42EA-A201-08C717BE626D}" type="sibTrans" cxnId="{9003B28C-7555-4564-9341-9B7CF4B1B36A}">
      <dgm:prSet/>
      <dgm:spPr/>
      <dgm:t>
        <a:bodyPr/>
        <a:lstStyle/>
        <a:p>
          <a:endParaRPr lang="en-US"/>
        </a:p>
      </dgm:t>
    </dgm:pt>
    <dgm:pt modelId="{6E655CC7-8E68-4971-BCA8-03D66C8E7E2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Based on the idea of 'natural selection'—the survival of the fittest.</a:t>
          </a:r>
        </a:p>
      </dgm:t>
    </dgm:pt>
    <dgm:pt modelId="{12CCF300-0E59-4CF6-AD07-1658B33CF43F}" type="parTrans" cxnId="{E7E1AEEF-4F3D-4100-8AE3-C4931A5F8C88}">
      <dgm:prSet/>
      <dgm:spPr/>
      <dgm:t>
        <a:bodyPr/>
        <a:lstStyle/>
        <a:p>
          <a:endParaRPr lang="en-US"/>
        </a:p>
      </dgm:t>
    </dgm:pt>
    <dgm:pt modelId="{13BA90AC-2042-419C-852A-74F5FC267444}" type="sibTrans" cxnId="{E7E1AEEF-4F3D-4100-8AE3-C4931A5F8C88}">
      <dgm:prSet/>
      <dgm:spPr/>
      <dgm:t>
        <a:bodyPr/>
        <a:lstStyle/>
        <a:p>
          <a:endParaRPr lang="en-US"/>
        </a:p>
      </dgm:t>
    </dgm:pt>
    <dgm:pt modelId="{95899CDC-19B2-4B0E-B8AD-B80604A37A6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Profoundly influenced science, philosophy, religion, and literature.</a:t>
          </a:r>
        </a:p>
      </dgm:t>
    </dgm:pt>
    <dgm:pt modelId="{3B78117A-E115-4F78-9F83-5F28736FDD86}" type="parTrans" cxnId="{9BF15EBC-5331-41AD-B890-4B6F6F499194}">
      <dgm:prSet/>
      <dgm:spPr/>
      <dgm:t>
        <a:bodyPr/>
        <a:lstStyle/>
        <a:p>
          <a:endParaRPr lang="en-US"/>
        </a:p>
      </dgm:t>
    </dgm:pt>
    <dgm:pt modelId="{5F3DBD88-3270-4D55-A7F4-3EA6088D6C03}" type="sibTrans" cxnId="{9BF15EBC-5331-41AD-B890-4B6F6F499194}">
      <dgm:prSet/>
      <dgm:spPr/>
      <dgm:t>
        <a:bodyPr/>
        <a:lstStyle/>
        <a:p>
          <a:endParaRPr lang="en-US"/>
        </a:p>
      </dgm:t>
    </dgm:pt>
    <dgm:pt modelId="{073C79AD-7CD2-4541-BB25-BF12F2D5F614}" type="pres">
      <dgm:prSet presAssocID="{464A1DF1-5054-4C8F-AB9F-B2E37E608196}" presName="root" presStyleCnt="0">
        <dgm:presLayoutVars>
          <dgm:dir/>
          <dgm:resizeHandles val="exact"/>
        </dgm:presLayoutVars>
      </dgm:prSet>
      <dgm:spPr/>
    </dgm:pt>
    <dgm:pt modelId="{D6518FA6-B1BE-4132-B15F-BADDB10C6EB0}" type="pres">
      <dgm:prSet presAssocID="{DC3DB6A2-F703-497E-A975-A003C32AF033}" presName="compNode" presStyleCnt="0"/>
      <dgm:spPr/>
    </dgm:pt>
    <dgm:pt modelId="{D93CA8E4-78F5-44B2-98F4-CDA7E9FD891B}" type="pres">
      <dgm:prSet presAssocID="{DC3DB6A2-F703-497E-A975-A003C32AF033}" presName="bgRect" presStyleLbl="bgShp" presStyleIdx="0" presStyleCnt="4"/>
      <dgm:spPr/>
    </dgm:pt>
    <dgm:pt modelId="{9B57014C-384D-4741-B35D-578DEECF191F}" type="pres">
      <dgm:prSet presAssocID="{DC3DB6A2-F703-497E-A975-A003C32AF0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7375AFFE-9C74-466B-8D74-E78495FBFE71}" type="pres">
      <dgm:prSet presAssocID="{DC3DB6A2-F703-497E-A975-A003C32AF033}" presName="spaceRect" presStyleCnt="0"/>
      <dgm:spPr/>
    </dgm:pt>
    <dgm:pt modelId="{F117CE12-EA22-48C8-BE6D-DFA2383F808C}" type="pres">
      <dgm:prSet presAssocID="{DC3DB6A2-F703-497E-A975-A003C32AF033}" presName="parTx" presStyleLbl="revTx" presStyleIdx="0" presStyleCnt="4">
        <dgm:presLayoutVars>
          <dgm:chMax val="0"/>
          <dgm:chPref val="0"/>
        </dgm:presLayoutVars>
      </dgm:prSet>
      <dgm:spPr/>
    </dgm:pt>
    <dgm:pt modelId="{4A5FA356-9224-4D2C-9271-57E8477F3CFD}" type="pres">
      <dgm:prSet presAssocID="{AB8A4618-31AB-4251-ACEC-42CCD5049ADC}" presName="sibTrans" presStyleCnt="0"/>
      <dgm:spPr/>
    </dgm:pt>
    <dgm:pt modelId="{C70B6AFA-480A-4924-8A4F-7F5F3CC6E359}" type="pres">
      <dgm:prSet presAssocID="{314737BE-BEB3-48B9-9A95-5080325122B9}" presName="compNode" presStyleCnt="0"/>
      <dgm:spPr/>
    </dgm:pt>
    <dgm:pt modelId="{F9A273E2-5344-493F-A1DB-555EA7F73C28}" type="pres">
      <dgm:prSet presAssocID="{314737BE-BEB3-48B9-9A95-5080325122B9}" presName="bgRect" presStyleLbl="bgShp" presStyleIdx="1" presStyleCnt="4"/>
      <dgm:spPr/>
    </dgm:pt>
    <dgm:pt modelId="{013C355A-ED00-4EB1-9A53-B06DA9D58F13}" type="pres">
      <dgm:prSet presAssocID="{314737BE-BEB3-48B9-9A95-5080325122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3AA640B-A5E4-441C-B579-F8058CF49CD5}" type="pres">
      <dgm:prSet presAssocID="{314737BE-BEB3-48B9-9A95-5080325122B9}" presName="spaceRect" presStyleCnt="0"/>
      <dgm:spPr/>
    </dgm:pt>
    <dgm:pt modelId="{7A212F05-5832-48EC-9236-6B738BA5DE24}" type="pres">
      <dgm:prSet presAssocID="{314737BE-BEB3-48B9-9A95-5080325122B9}" presName="parTx" presStyleLbl="revTx" presStyleIdx="1" presStyleCnt="4">
        <dgm:presLayoutVars>
          <dgm:chMax val="0"/>
          <dgm:chPref val="0"/>
        </dgm:presLayoutVars>
      </dgm:prSet>
      <dgm:spPr/>
    </dgm:pt>
    <dgm:pt modelId="{D93C2A10-9FF9-4476-91D2-78017A194CB2}" type="pres">
      <dgm:prSet presAssocID="{B679717A-9F29-42EA-A201-08C717BE626D}" presName="sibTrans" presStyleCnt="0"/>
      <dgm:spPr/>
    </dgm:pt>
    <dgm:pt modelId="{36037112-EA2F-43F5-9B36-23206061148B}" type="pres">
      <dgm:prSet presAssocID="{6E655CC7-8E68-4971-BCA8-03D66C8E7E2A}" presName="compNode" presStyleCnt="0"/>
      <dgm:spPr/>
    </dgm:pt>
    <dgm:pt modelId="{B900ADD2-B97D-414C-9B1B-E05CC63C6804}" type="pres">
      <dgm:prSet presAssocID="{6E655CC7-8E68-4971-BCA8-03D66C8E7E2A}" presName="bgRect" presStyleLbl="bgShp" presStyleIdx="2" presStyleCnt="4"/>
      <dgm:spPr/>
    </dgm:pt>
    <dgm:pt modelId="{4E3741C4-BE2D-4CF0-9133-6ED96C0E9426}" type="pres">
      <dgm:prSet presAssocID="{6E655CC7-8E68-4971-BCA8-03D66C8E7E2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F9191B8-6C9E-4BD5-9414-20D6FEABCA27}" type="pres">
      <dgm:prSet presAssocID="{6E655CC7-8E68-4971-BCA8-03D66C8E7E2A}" presName="spaceRect" presStyleCnt="0"/>
      <dgm:spPr/>
    </dgm:pt>
    <dgm:pt modelId="{8BC64191-4397-4549-AB2F-4EFFAB9570C9}" type="pres">
      <dgm:prSet presAssocID="{6E655CC7-8E68-4971-BCA8-03D66C8E7E2A}" presName="parTx" presStyleLbl="revTx" presStyleIdx="2" presStyleCnt="4">
        <dgm:presLayoutVars>
          <dgm:chMax val="0"/>
          <dgm:chPref val="0"/>
        </dgm:presLayoutVars>
      </dgm:prSet>
      <dgm:spPr/>
    </dgm:pt>
    <dgm:pt modelId="{FAF5030A-640B-43EB-99A6-CD2F18DDC591}" type="pres">
      <dgm:prSet presAssocID="{13BA90AC-2042-419C-852A-74F5FC267444}" presName="sibTrans" presStyleCnt="0"/>
      <dgm:spPr/>
    </dgm:pt>
    <dgm:pt modelId="{D227E69B-0E1D-49B1-8BB6-8CAA7340BE85}" type="pres">
      <dgm:prSet presAssocID="{95899CDC-19B2-4B0E-B8AD-B80604A37A64}" presName="compNode" presStyleCnt="0"/>
      <dgm:spPr/>
    </dgm:pt>
    <dgm:pt modelId="{1B507DA4-33C0-4D5C-B34F-09904965F361}" type="pres">
      <dgm:prSet presAssocID="{95899CDC-19B2-4B0E-B8AD-B80604A37A64}" presName="bgRect" presStyleLbl="bgShp" presStyleIdx="3" presStyleCnt="4"/>
      <dgm:spPr/>
    </dgm:pt>
    <dgm:pt modelId="{CEE0AB05-CCA1-49AD-91D1-45F1D1847F05}" type="pres">
      <dgm:prSet presAssocID="{95899CDC-19B2-4B0E-B8AD-B80604A37A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13508EC5-CC7C-490B-BCEB-ED43438B6AEA}" type="pres">
      <dgm:prSet presAssocID="{95899CDC-19B2-4B0E-B8AD-B80604A37A64}" presName="spaceRect" presStyleCnt="0"/>
      <dgm:spPr/>
    </dgm:pt>
    <dgm:pt modelId="{D40D5A21-6218-41C2-AD44-E293AB1EF50C}" type="pres">
      <dgm:prSet presAssocID="{95899CDC-19B2-4B0E-B8AD-B80604A37A6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80EE424-42B2-43E6-9961-7888A65EA5F7}" srcId="{464A1DF1-5054-4C8F-AB9F-B2E37E608196}" destId="{DC3DB6A2-F703-497E-A975-A003C32AF033}" srcOrd="0" destOrd="0" parTransId="{C6BB1326-849D-4383-8F02-E725DB288E3A}" sibTransId="{AB8A4618-31AB-4251-ACEC-42CCD5049ADC}"/>
    <dgm:cxn modelId="{B6D88428-3D4D-40CE-A7BE-769B4E606403}" type="presOf" srcId="{464A1DF1-5054-4C8F-AB9F-B2E37E608196}" destId="{073C79AD-7CD2-4541-BB25-BF12F2D5F614}" srcOrd="0" destOrd="0" presId="urn:microsoft.com/office/officeart/2018/2/layout/IconVerticalSolidList"/>
    <dgm:cxn modelId="{75850529-47C3-4D44-957B-50F0B3052C21}" type="presOf" srcId="{314737BE-BEB3-48B9-9A95-5080325122B9}" destId="{7A212F05-5832-48EC-9236-6B738BA5DE24}" srcOrd="0" destOrd="0" presId="urn:microsoft.com/office/officeart/2018/2/layout/IconVerticalSolidList"/>
    <dgm:cxn modelId="{4819383F-F8E6-4B4E-BD27-826108E69E6F}" type="presOf" srcId="{DC3DB6A2-F703-497E-A975-A003C32AF033}" destId="{F117CE12-EA22-48C8-BE6D-DFA2383F808C}" srcOrd="0" destOrd="0" presId="urn:microsoft.com/office/officeart/2018/2/layout/IconVerticalSolidList"/>
    <dgm:cxn modelId="{268C1768-9E50-467E-B84D-4A17235D3F0C}" type="presOf" srcId="{6E655CC7-8E68-4971-BCA8-03D66C8E7E2A}" destId="{8BC64191-4397-4549-AB2F-4EFFAB9570C9}" srcOrd="0" destOrd="0" presId="urn:microsoft.com/office/officeart/2018/2/layout/IconVerticalSolidList"/>
    <dgm:cxn modelId="{95151D83-3CB7-4CE8-BB8E-96C71CE3D04D}" type="presOf" srcId="{95899CDC-19B2-4B0E-B8AD-B80604A37A64}" destId="{D40D5A21-6218-41C2-AD44-E293AB1EF50C}" srcOrd="0" destOrd="0" presId="urn:microsoft.com/office/officeart/2018/2/layout/IconVerticalSolidList"/>
    <dgm:cxn modelId="{9003B28C-7555-4564-9341-9B7CF4B1B36A}" srcId="{464A1DF1-5054-4C8F-AB9F-B2E37E608196}" destId="{314737BE-BEB3-48B9-9A95-5080325122B9}" srcOrd="1" destOrd="0" parTransId="{9B220770-67F4-4D26-9472-88BA48000527}" sibTransId="{B679717A-9F29-42EA-A201-08C717BE626D}"/>
    <dgm:cxn modelId="{9BF15EBC-5331-41AD-B890-4B6F6F499194}" srcId="{464A1DF1-5054-4C8F-AB9F-B2E37E608196}" destId="{95899CDC-19B2-4B0E-B8AD-B80604A37A64}" srcOrd="3" destOrd="0" parTransId="{3B78117A-E115-4F78-9F83-5F28736FDD86}" sibTransId="{5F3DBD88-3270-4D55-A7F4-3EA6088D6C03}"/>
    <dgm:cxn modelId="{E7E1AEEF-4F3D-4100-8AE3-C4931A5F8C88}" srcId="{464A1DF1-5054-4C8F-AB9F-B2E37E608196}" destId="{6E655CC7-8E68-4971-BCA8-03D66C8E7E2A}" srcOrd="2" destOrd="0" parTransId="{12CCF300-0E59-4CF6-AD07-1658B33CF43F}" sibTransId="{13BA90AC-2042-419C-852A-74F5FC267444}"/>
    <dgm:cxn modelId="{665C086C-5942-403C-A4A5-F6B15C362292}" type="presParOf" srcId="{073C79AD-7CD2-4541-BB25-BF12F2D5F614}" destId="{D6518FA6-B1BE-4132-B15F-BADDB10C6EB0}" srcOrd="0" destOrd="0" presId="urn:microsoft.com/office/officeart/2018/2/layout/IconVerticalSolidList"/>
    <dgm:cxn modelId="{BF9DA895-33BE-49AD-97D2-11758B87C6FD}" type="presParOf" srcId="{D6518FA6-B1BE-4132-B15F-BADDB10C6EB0}" destId="{D93CA8E4-78F5-44B2-98F4-CDA7E9FD891B}" srcOrd="0" destOrd="0" presId="urn:microsoft.com/office/officeart/2018/2/layout/IconVerticalSolidList"/>
    <dgm:cxn modelId="{1F1F75E6-F12F-47F6-B239-CA65908CD0D1}" type="presParOf" srcId="{D6518FA6-B1BE-4132-B15F-BADDB10C6EB0}" destId="{9B57014C-384D-4741-B35D-578DEECF191F}" srcOrd="1" destOrd="0" presId="urn:microsoft.com/office/officeart/2018/2/layout/IconVerticalSolidList"/>
    <dgm:cxn modelId="{959211CC-B717-44BD-8AE3-E26449C62FCB}" type="presParOf" srcId="{D6518FA6-B1BE-4132-B15F-BADDB10C6EB0}" destId="{7375AFFE-9C74-466B-8D74-E78495FBFE71}" srcOrd="2" destOrd="0" presId="urn:microsoft.com/office/officeart/2018/2/layout/IconVerticalSolidList"/>
    <dgm:cxn modelId="{38D4D1AA-5316-4854-9933-87F9358ECDB3}" type="presParOf" srcId="{D6518FA6-B1BE-4132-B15F-BADDB10C6EB0}" destId="{F117CE12-EA22-48C8-BE6D-DFA2383F808C}" srcOrd="3" destOrd="0" presId="urn:microsoft.com/office/officeart/2018/2/layout/IconVerticalSolidList"/>
    <dgm:cxn modelId="{36B719A7-8B19-42A5-8803-E52D05E4E219}" type="presParOf" srcId="{073C79AD-7CD2-4541-BB25-BF12F2D5F614}" destId="{4A5FA356-9224-4D2C-9271-57E8477F3CFD}" srcOrd="1" destOrd="0" presId="urn:microsoft.com/office/officeart/2018/2/layout/IconVerticalSolidList"/>
    <dgm:cxn modelId="{0E3AFB67-056F-4A2E-AAA0-D61C3FD09278}" type="presParOf" srcId="{073C79AD-7CD2-4541-BB25-BF12F2D5F614}" destId="{C70B6AFA-480A-4924-8A4F-7F5F3CC6E359}" srcOrd="2" destOrd="0" presId="urn:microsoft.com/office/officeart/2018/2/layout/IconVerticalSolidList"/>
    <dgm:cxn modelId="{1BF3F1AB-72A3-4F3D-B002-CF6B78F2C0C8}" type="presParOf" srcId="{C70B6AFA-480A-4924-8A4F-7F5F3CC6E359}" destId="{F9A273E2-5344-493F-A1DB-555EA7F73C28}" srcOrd="0" destOrd="0" presId="urn:microsoft.com/office/officeart/2018/2/layout/IconVerticalSolidList"/>
    <dgm:cxn modelId="{20ECEA85-8D3D-470C-98B3-42694539DB09}" type="presParOf" srcId="{C70B6AFA-480A-4924-8A4F-7F5F3CC6E359}" destId="{013C355A-ED00-4EB1-9A53-B06DA9D58F13}" srcOrd="1" destOrd="0" presId="urn:microsoft.com/office/officeart/2018/2/layout/IconVerticalSolidList"/>
    <dgm:cxn modelId="{6D3193AD-51DD-4D5A-9220-DAC10E392FEF}" type="presParOf" srcId="{C70B6AFA-480A-4924-8A4F-7F5F3CC6E359}" destId="{C3AA640B-A5E4-441C-B579-F8058CF49CD5}" srcOrd="2" destOrd="0" presId="urn:microsoft.com/office/officeart/2018/2/layout/IconVerticalSolidList"/>
    <dgm:cxn modelId="{78AE3D9F-5B3F-4B10-95D5-5ACA825479E4}" type="presParOf" srcId="{C70B6AFA-480A-4924-8A4F-7F5F3CC6E359}" destId="{7A212F05-5832-48EC-9236-6B738BA5DE24}" srcOrd="3" destOrd="0" presId="urn:microsoft.com/office/officeart/2018/2/layout/IconVerticalSolidList"/>
    <dgm:cxn modelId="{3B548566-00F9-48D1-BB8F-0769E04E7D65}" type="presParOf" srcId="{073C79AD-7CD2-4541-BB25-BF12F2D5F614}" destId="{D93C2A10-9FF9-4476-91D2-78017A194CB2}" srcOrd="3" destOrd="0" presId="urn:microsoft.com/office/officeart/2018/2/layout/IconVerticalSolidList"/>
    <dgm:cxn modelId="{13A9245B-BABC-4EAF-99FA-D01E4F92F6F4}" type="presParOf" srcId="{073C79AD-7CD2-4541-BB25-BF12F2D5F614}" destId="{36037112-EA2F-43F5-9B36-23206061148B}" srcOrd="4" destOrd="0" presId="urn:microsoft.com/office/officeart/2018/2/layout/IconVerticalSolidList"/>
    <dgm:cxn modelId="{1F2BAD52-1BDD-4001-A846-6E11D51129A4}" type="presParOf" srcId="{36037112-EA2F-43F5-9B36-23206061148B}" destId="{B900ADD2-B97D-414C-9B1B-E05CC63C6804}" srcOrd="0" destOrd="0" presId="urn:microsoft.com/office/officeart/2018/2/layout/IconVerticalSolidList"/>
    <dgm:cxn modelId="{91B81BE0-9D1C-4138-9107-D96BDE3A37D2}" type="presParOf" srcId="{36037112-EA2F-43F5-9B36-23206061148B}" destId="{4E3741C4-BE2D-4CF0-9133-6ED96C0E9426}" srcOrd="1" destOrd="0" presId="urn:microsoft.com/office/officeart/2018/2/layout/IconVerticalSolidList"/>
    <dgm:cxn modelId="{D2E34A9D-0697-4CAE-B121-C05C7F771375}" type="presParOf" srcId="{36037112-EA2F-43F5-9B36-23206061148B}" destId="{8F9191B8-6C9E-4BD5-9414-20D6FEABCA27}" srcOrd="2" destOrd="0" presId="urn:microsoft.com/office/officeart/2018/2/layout/IconVerticalSolidList"/>
    <dgm:cxn modelId="{2B2E83C5-4E21-4C0C-982E-E7BC67F78083}" type="presParOf" srcId="{36037112-EA2F-43F5-9B36-23206061148B}" destId="{8BC64191-4397-4549-AB2F-4EFFAB9570C9}" srcOrd="3" destOrd="0" presId="urn:microsoft.com/office/officeart/2018/2/layout/IconVerticalSolidList"/>
    <dgm:cxn modelId="{ECE25C52-BDAD-444E-AF35-E50E33A9193C}" type="presParOf" srcId="{073C79AD-7CD2-4541-BB25-BF12F2D5F614}" destId="{FAF5030A-640B-43EB-99A6-CD2F18DDC591}" srcOrd="5" destOrd="0" presId="urn:microsoft.com/office/officeart/2018/2/layout/IconVerticalSolidList"/>
    <dgm:cxn modelId="{AEFDBF4A-5B8F-4930-A970-2A28E20F0980}" type="presParOf" srcId="{073C79AD-7CD2-4541-BB25-BF12F2D5F614}" destId="{D227E69B-0E1D-49B1-8BB6-8CAA7340BE85}" srcOrd="6" destOrd="0" presId="urn:microsoft.com/office/officeart/2018/2/layout/IconVerticalSolidList"/>
    <dgm:cxn modelId="{B569AB5D-520A-4D9F-9950-81A9D30AF19E}" type="presParOf" srcId="{D227E69B-0E1D-49B1-8BB6-8CAA7340BE85}" destId="{1B507DA4-33C0-4D5C-B34F-09904965F361}" srcOrd="0" destOrd="0" presId="urn:microsoft.com/office/officeart/2018/2/layout/IconVerticalSolidList"/>
    <dgm:cxn modelId="{C27010CB-3E3E-42D7-9720-B0BF3BDE908E}" type="presParOf" srcId="{D227E69B-0E1D-49B1-8BB6-8CAA7340BE85}" destId="{CEE0AB05-CCA1-49AD-91D1-45F1D1847F05}" srcOrd="1" destOrd="0" presId="urn:microsoft.com/office/officeart/2018/2/layout/IconVerticalSolidList"/>
    <dgm:cxn modelId="{5E293C01-DF61-40FD-8F8F-2F1DC79C2EB0}" type="presParOf" srcId="{D227E69B-0E1D-49B1-8BB6-8CAA7340BE85}" destId="{13508EC5-CC7C-490B-BCEB-ED43438B6AEA}" srcOrd="2" destOrd="0" presId="urn:microsoft.com/office/officeart/2018/2/layout/IconVerticalSolidList"/>
    <dgm:cxn modelId="{9D985749-C134-41A9-A84F-2E5DCB6AFA60}" type="presParOf" srcId="{D227E69B-0E1D-49B1-8BB6-8CAA7340BE85}" destId="{D40D5A21-6218-41C2-AD44-E293AB1EF5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B85CA-6EE0-43ED-8E46-E42FF425F32F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EB4B74-B9F5-41D5-933C-B5B88BA4C970}">
      <dgm:prSet/>
      <dgm:spPr>
        <a:solidFill>
          <a:schemeClr val="tx1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Variation: Differences exist among individuals within a species.</a:t>
          </a:r>
        </a:p>
      </dgm:t>
    </dgm:pt>
    <dgm:pt modelId="{68D0AD27-E3EF-407C-A8B3-98FA6ECAF961}" type="parTrans" cxnId="{7E44B468-B55F-4211-9EA6-ECA0026D854B}">
      <dgm:prSet/>
      <dgm:spPr/>
      <dgm:t>
        <a:bodyPr/>
        <a:lstStyle/>
        <a:p>
          <a:endParaRPr lang="en-US"/>
        </a:p>
      </dgm:t>
    </dgm:pt>
    <dgm:pt modelId="{FF37D1A2-A3C4-4ECB-81D7-FF941D622E6D}" type="sibTrans" cxnId="{7E44B468-B55F-4211-9EA6-ECA0026D854B}">
      <dgm:prSet/>
      <dgm:spPr/>
      <dgm:t>
        <a:bodyPr/>
        <a:lstStyle/>
        <a:p>
          <a:endParaRPr lang="en-US"/>
        </a:p>
      </dgm:t>
    </dgm:pt>
    <dgm:pt modelId="{CE41F87A-09A9-42E9-918D-B35E3F0ACEC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Natural Selection: Only the best adapted survive and reproduce.</a:t>
          </a:r>
        </a:p>
      </dgm:t>
    </dgm:pt>
    <dgm:pt modelId="{0B3E3785-D4D1-442A-80E0-85DB59CAB3B3}" type="parTrans" cxnId="{C6B0DA73-C5E3-437D-A4BB-2DE44B9EAE5C}">
      <dgm:prSet/>
      <dgm:spPr/>
      <dgm:t>
        <a:bodyPr/>
        <a:lstStyle/>
        <a:p>
          <a:endParaRPr lang="en-US"/>
        </a:p>
      </dgm:t>
    </dgm:pt>
    <dgm:pt modelId="{D687DFE0-2876-4581-96D7-EBB87CB2BADA}" type="sibTrans" cxnId="{C6B0DA73-C5E3-437D-A4BB-2DE44B9EAE5C}">
      <dgm:prSet/>
      <dgm:spPr/>
      <dgm:t>
        <a:bodyPr/>
        <a:lstStyle/>
        <a:p>
          <a:endParaRPr lang="en-US"/>
        </a:p>
      </dgm:t>
    </dgm:pt>
    <dgm:pt modelId="{9A40CD8E-6C34-4F77-9C03-DE50E013534D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Struggle for Existence: Competition for resources and survival.</a:t>
          </a:r>
        </a:p>
      </dgm:t>
    </dgm:pt>
    <dgm:pt modelId="{04BCFBE4-D9A0-4109-B0D0-D592801F7528}" type="parTrans" cxnId="{3B22B2DC-73D6-4959-B54B-0F6C70AE59E7}">
      <dgm:prSet/>
      <dgm:spPr/>
      <dgm:t>
        <a:bodyPr/>
        <a:lstStyle/>
        <a:p>
          <a:endParaRPr lang="en-US"/>
        </a:p>
      </dgm:t>
    </dgm:pt>
    <dgm:pt modelId="{CA8F0BE9-726E-4CA5-AE8F-C25E77A65866}" type="sibTrans" cxnId="{3B22B2DC-73D6-4959-B54B-0F6C70AE59E7}">
      <dgm:prSet/>
      <dgm:spPr/>
      <dgm:t>
        <a:bodyPr/>
        <a:lstStyle/>
        <a:p>
          <a:endParaRPr lang="en-US"/>
        </a:p>
      </dgm:t>
    </dgm:pt>
    <dgm:pt modelId="{68BD0804-3649-4CDC-A427-6F3B70A7AF2F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Evolution: Gradual development of species over time.</a:t>
          </a:r>
        </a:p>
      </dgm:t>
    </dgm:pt>
    <dgm:pt modelId="{F33DE1C6-7772-48B2-976F-8E513558B6B4}" type="parTrans" cxnId="{AC2FF686-59C1-4C5F-AFEF-EDC923F19B9D}">
      <dgm:prSet/>
      <dgm:spPr/>
      <dgm:t>
        <a:bodyPr/>
        <a:lstStyle/>
        <a:p>
          <a:endParaRPr lang="en-US"/>
        </a:p>
      </dgm:t>
    </dgm:pt>
    <dgm:pt modelId="{37A07EC5-AABA-43AA-AF64-E12C04154A70}" type="sibTrans" cxnId="{AC2FF686-59C1-4C5F-AFEF-EDC923F19B9D}">
      <dgm:prSet/>
      <dgm:spPr/>
      <dgm:t>
        <a:bodyPr/>
        <a:lstStyle/>
        <a:p>
          <a:endParaRPr lang="en-US"/>
        </a:p>
      </dgm:t>
    </dgm:pt>
    <dgm:pt modelId="{791390EE-1FCC-104C-8C31-A1BF76C0D914}" type="pres">
      <dgm:prSet presAssocID="{756B85CA-6EE0-43ED-8E46-E42FF425F32F}" presName="Name0" presStyleCnt="0">
        <dgm:presLayoutVars>
          <dgm:dir/>
          <dgm:animLvl val="lvl"/>
          <dgm:resizeHandles val="exact"/>
        </dgm:presLayoutVars>
      </dgm:prSet>
      <dgm:spPr/>
    </dgm:pt>
    <dgm:pt modelId="{576065D5-D8E3-F643-B2C7-6929967D0E22}" type="pres">
      <dgm:prSet presAssocID="{67EB4B74-B9F5-41D5-933C-B5B88BA4C970}" presName="linNode" presStyleCnt="0"/>
      <dgm:spPr/>
    </dgm:pt>
    <dgm:pt modelId="{4062F99E-AE43-784D-8FC9-38295979E02E}" type="pres">
      <dgm:prSet presAssocID="{67EB4B74-B9F5-41D5-933C-B5B88BA4C970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12E278B0-D40C-8C4D-BE62-19DE8E1C5448}" type="pres">
      <dgm:prSet presAssocID="{FF37D1A2-A3C4-4ECB-81D7-FF941D622E6D}" presName="sp" presStyleCnt="0"/>
      <dgm:spPr/>
    </dgm:pt>
    <dgm:pt modelId="{D72ABA82-6B02-CB49-BECE-E9E1E1F82221}" type="pres">
      <dgm:prSet presAssocID="{CE41F87A-09A9-42E9-918D-B35E3F0ACEC4}" presName="linNode" presStyleCnt="0"/>
      <dgm:spPr/>
    </dgm:pt>
    <dgm:pt modelId="{17DBD8A2-C100-2747-8E3D-82A86C83BA68}" type="pres">
      <dgm:prSet presAssocID="{CE41F87A-09A9-42E9-918D-B35E3F0ACEC4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8361FB47-BC29-D94D-9B65-5276840A7734}" type="pres">
      <dgm:prSet presAssocID="{D687DFE0-2876-4581-96D7-EBB87CB2BADA}" presName="sp" presStyleCnt="0"/>
      <dgm:spPr/>
    </dgm:pt>
    <dgm:pt modelId="{98AFE6EC-FA84-4344-855A-5F4138BF9B11}" type="pres">
      <dgm:prSet presAssocID="{9A40CD8E-6C34-4F77-9C03-DE50E013534D}" presName="linNode" presStyleCnt="0"/>
      <dgm:spPr/>
    </dgm:pt>
    <dgm:pt modelId="{B11C4865-8335-FC49-9332-204C7F0BA5BA}" type="pres">
      <dgm:prSet presAssocID="{9A40CD8E-6C34-4F77-9C03-DE50E013534D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50B10013-9C68-D542-9D5B-B4BAF0321932}" type="pres">
      <dgm:prSet presAssocID="{CA8F0BE9-726E-4CA5-AE8F-C25E77A65866}" presName="sp" presStyleCnt="0"/>
      <dgm:spPr/>
    </dgm:pt>
    <dgm:pt modelId="{295170AF-C6FC-584E-9F45-50124B905D1A}" type="pres">
      <dgm:prSet presAssocID="{68BD0804-3649-4CDC-A427-6F3B70A7AF2F}" presName="linNode" presStyleCnt="0"/>
      <dgm:spPr/>
    </dgm:pt>
    <dgm:pt modelId="{8FC66FFC-2D2A-C24C-ADB0-200B6312E5EC}" type="pres">
      <dgm:prSet presAssocID="{68BD0804-3649-4CDC-A427-6F3B70A7AF2F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893B5040-E8EE-EB46-97F5-E8B592F48B1F}" type="presOf" srcId="{CE41F87A-09A9-42E9-918D-B35E3F0ACEC4}" destId="{17DBD8A2-C100-2747-8E3D-82A86C83BA68}" srcOrd="0" destOrd="0" presId="urn:microsoft.com/office/officeart/2005/8/layout/vList5"/>
    <dgm:cxn modelId="{009E1C55-B70E-E540-9BD3-334984C9E8C8}" type="presOf" srcId="{67EB4B74-B9F5-41D5-933C-B5B88BA4C970}" destId="{4062F99E-AE43-784D-8FC9-38295979E02E}" srcOrd="0" destOrd="0" presId="urn:microsoft.com/office/officeart/2005/8/layout/vList5"/>
    <dgm:cxn modelId="{7E44B468-B55F-4211-9EA6-ECA0026D854B}" srcId="{756B85CA-6EE0-43ED-8E46-E42FF425F32F}" destId="{67EB4B74-B9F5-41D5-933C-B5B88BA4C970}" srcOrd="0" destOrd="0" parTransId="{68D0AD27-E3EF-407C-A8B3-98FA6ECAF961}" sibTransId="{FF37D1A2-A3C4-4ECB-81D7-FF941D622E6D}"/>
    <dgm:cxn modelId="{C6B0DA73-C5E3-437D-A4BB-2DE44B9EAE5C}" srcId="{756B85CA-6EE0-43ED-8E46-E42FF425F32F}" destId="{CE41F87A-09A9-42E9-918D-B35E3F0ACEC4}" srcOrd="1" destOrd="0" parTransId="{0B3E3785-D4D1-442A-80E0-85DB59CAB3B3}" sibTransId="{D687DFE0-2876-4581-96D7-EBB87CB2BADA}"/>
    <dgm:cxn modelId="{AC2FF686-59C1-4C5F-AFEF-EDC923F19B9D}" srcId="{756B85CA-6EE0-43ED-8E46-E42FF425F32F}" destId="{68BD0804-3649-4CDC-A427-6F3B70A7AF2F}" srcOrd="3" destOrd="0" parTransId="{F33DE1C6-7772-48B2-976F-8E513558B6B4}" sibTransId="{37A07EC5-AABA-43AA-AF64-E12C04154A70}"/>
    <dgm:cxn modelId="{4719C3A5-4519-D147-913C-74494D0D5F16}" type="presOf" srcId="{756B85CA-6EE0-43ED-8E46-E42FF425F32F}" destId="{791390EE-1FCC-104C-8C31-A1BF76C0D914}" srcOrd="0" destOrd="0" presId="urn:microsoft.com/office/officeart/2005/8/layout/vList5"/>
    <dgm:cxn modelId="{188BFDC8-5A4C-0E4A-93D6-86B08F4EE82E}" type="presOf" srcId="{68BD0804-3649-4CDC-A427-6F3B70A7AF2F}" destId="{8FC66FFC-2D2A-C24C-ADB0-200B6312E5EC}" srcOrd="0" destOrd="0" presId="urn:microsoft.com/office/officeart/2005/8/layout/vList5"/>
    <dgm:cxn modelId="{3B22B2DC-73D6-4959-B54B-0F6C70AE59E7}" srcId="{756B85CA-6EE0-43ED-8E46-E42FF425F32F}" destId="{9A40CD8E-6C34-4F77-9C03-DE50E013534D}" srcOrd="2" destOrd="0" parTransId="{04BCFBE4-D9A0-4109-B0D0-D592801F7528}" sibTransId="{CA8F0BE9-726E-4CA5-AE8F-C25E77A65866}"/>
    <dgm:cxn modelId="{A3E42DE9-BC0D-8049-94C5-8AB78AFB0789}" type="presOf" srcId="{9A40CD8E-6C34-4F77-9C03-DE50E013534D}" destId="{B11C4865-8335-FC49-9332-204C7F0BA5BA}" srcOrd="0" destOrd="0" presId="urn:microsoft.com/office/officeart/2005/8/layout/vList5"/>
    <dgm:cxn modelId="{E37D6CB8-AD10-0747-95AD-31C864CBABBB}" type="presParOf" srcId="{791390EE-1FCC-104C-8C31-A1BF76C0D914}" destId="{576065D5-D8E3-F643-B2C7-6929967D0E22}" srcOrd="0" destOrd="0" presId="urn:microsoft.com/office/officeart/2005/8/layout/vList5"/>
    <dgm:cxn modelId="{E966FD00-1D90-6E42-9935-584A4A4FECAC}" type="presParOf" srcId="{576065D5-D8E3-F643-B2C7-6929967D0E22}" destId="{4062F99E-AE43-784D-8FC9-38295979E02E}" srcOrd="0" destOrd="0" presId="urn:microsoft.com/office/officeart/2005/8/layout/vList5"/>
    <dgm:cxn modelId="{5561DB66-6519-DF4D-BB70-5FF1408FA2D1}" type="presParOf" srcId="{791390EE-1FCC-104C-8C31-A1BF76C0D914}" destId="{12E278B0-D40C-8C4D-BE62-19DE8E1C5448}" srcOrd="1" destOrd="0" presId="urn:microsoft.com/office/officeart/2005/8/layout/vList5"/>
    <dgm:cxn modelId="{C0BFCA77-AE40-214F-9FB4-49C689BD2ED9}" type="presParOf" srcId="{791390EE-1FCC-104C-8C31-A1BF76C0D914}" destId="{D72ABA82-6B02-CB49-BECE-E9E1E1F82221}" srcOrd="2" destOrd="0" presId="urn:microsoft.com/office/officeart/2005/8/layout/vList5"/>
    <dgm:cxn modelId="{9F07258F-F01B-C541-B341-57ADB218891E}" type="presParOf" srcId="{D72ABA82-6B02-CB49-BECE-E9E1E1F82221}" destId="{17DBD8A2-C100-2747-8E3D-82A86C83BA68}" srcOrd="0" destOrd="0" presId="urn:microsoft.com/office/officeart/2005/8/layout/vList5"/>
    <dgm:cxn modelId="{A900AA78-C309-E542-834A-7E5225F78E82}" type="presParOf" srcId="{791390EE-1FCC-104C-8C31-A1BF76C0D914}" destId="{8361FB47-BC29-D94D-9B65-5276840A7734}" srcOrd="3" destOrd="0" presId="urn:microsoft.com/office/officeart/2005/8/layout/vList5"/>
    <dgm:cxn modelId="{CBAD0F8A-09A4-7D49-85A7-60D0CABE50B5}" type="presParOf" srcId="{791390EE-1FCC-104C-8C31-A1BF76C0D914}" destId="{98AFE6EC-FA84-4344-855A-5F4138BF9B11}" srcOrd="4" destOrd="0" presId="urn:microsoft.com/office/officeart/2005/8/layout/vList5"/>
    <dgm:cxn modelId="{7C2A7281-07D2-A142-9CFE-83E8FA27E7A3}" type="presParOf" srcId="{98AFE6EC-FA84-4344-855A-5F4138BF9B11}" destId="{B11C4865-8335-FC49-9332-204C7F0BA5BA}" srcOrd="0" destOrd="0" presId="urn:microsoft.com/office/officeart/2005/8/layout/vList5"/>
    <dgm:cxn modelId="{D4358D47-D25E-0843-BA47-9BEF3748E190}" type="presParOf" srcId="{791390EE-1FCC-104C-8C31-A1BF76C0D914}" destId="{50B10013-9C68-D542-9D5B-B4BAF0321932}" srcOrd="5" destOrd="0" presId="urn:microsoft.com/office/officeart/2005/8/layout/vList5"/>
    <dgm:cxn modelId="{F5028AFA-CC1F-5A40-9E5C-0972700B6FC5}" type="presParOf" srcId="{791390EE-1FCC-104C-8C31-A1BF76C0D914}" destId="{295170AF-C6FC-584E-9F45-50124B905D1A}" srcOrd="6" destOrd="0" presId="urn:microsoft.com/office/officeart/2005/8/layout/vList5"/>
    <dgm:cxn modelId="{A76B87D6-0DB9-6340-B18B-A0D735E1D249}" type="presParOf" srcId="{295170AF-C6FC-584E-9F45-50124B905D1A}" destId="{8FC66FFC-2D2A-C24C-ADB0-200B6312E5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E8D046-6DB6-4BE3-84AB-2CCDC8E55F6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8944BB-E7C6-47A2-BEB4-C9CFB5F5BD5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Writers began exploring humanity’s connection to nature and evolution.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7EF5D-70B6-4A9D-9AA8-E266DDBBEFE5}" type="parTrans" cxnId="{6A4A6839-791E-42AD-A55C-8C74F01D2E37}">
      <dgm:prSet/>
      <dgm:spPr/>
      <dgm:t>
        <a:bodyPr/>
        <a:lstStyle/>
        <a:p>
          <a:endParaRPr lang="en-US"/>
        </a:p>
      </dgm:t>
    </dgm:pt>
    <dgm:pt modelId="{FF63286A-F119-4A1F-87EA-4220334889CC}" type="sibTrans" cxnId="{6A4A6839-791E-42AD-A55C-8C74F01D2E3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9F4940AB-01AE-4E24-8B77-B4945FB6388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Focus shifted from divine purpose to natural causes.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26516-A394-4D05-B176-0DC22F36F3A8}" type="parTrans" cxnId="{3C1933EC-CBCA-430C-A7AE-D5313836E8D2}">
      <dgm:prSet/>
      <dgm:spPr/>
      <dgm:t>
        <a:bodyPr/>
        <a:lstStyle/>
        <a:p>
          <a:endParaRPr lang="en-US"/>
        </a:p>
      </dgm:t>
    </dgm:pt>
    <dgm:pt modelId="{F425E1EC-DD2E-4EBB-897C-2B6ACD5C8684}" type="sibTrans" cxnId="{3C1933EC-CBCA-430C-A7AE-D5313836E8D2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n-US"/>
        </a:p>
      </dgm:t>
    </dgm:pt>
    <dgm:pt modelId="{C6E299CD-B21E-4EAA-ACD0-F1113F6D29A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Themes of survival, adaptation, and moral struggle appeared in fiction.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95DA5-5185-4602-8EE3-E6B3340239BA}" type="parTrans" cxnId="{FC53C951-A0B3-43C5-ACBE-883C56AE48A4}">
      <dgm:prSet/>
      <dgm:spPr/>
      <dgm:t>
        <a:bodyPr/>
        <a:lstStyle/>
        <a:p>
          <a:endParaRPr lang="en-US"/>
        </a:p>
      </dgm:t>
    </dgm:pt>
    <dgm:pt modelId="{A2BCEC55-2804-4836-92E2-9080C2C15745}" type="sibTrans" cxnId="{FC53C951-A0B3-43C5-ACBE-883C56AE48A4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n-US"/>
        </a:p>
      </dgm:t>
    </dgm:pt>
    <dgm:pt modelId="{E6AB9F14-BF25-4E89-9058-E50358420A7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Influenced both Victorian and Modernist literature.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E4FD7-CA37-44E4-87B1-9396E0FBAFE2}" type="parTrans" cxnId="{B034759E-2B02-420F-A46A-FA8CA9508B71}">
      <dgm:prSet/>
      <dgm:spPr/>
      <dgm:t>
        <a:bodyPr/>
        <a:lstStyle/>
        <a:p>
          <a:endParaRPr lang="en-US"/>
        </a:p>
      </dgm:t>
    </dgm:pt>
    <dgm:pt modelId="{C8A64254-9E7D-4734-9CEE-500489D2FEDC}" type="sibTrans" cxnId="{B034759E-2B02-420F-A46A-FA8CA9508B71}">
      <dgm:prSet/>
      <dgm:spPr/>
      <dgm:t>
        <a:bodyPr/>
        <a:lstStyle/>
        <a:p>
          <a:endParaRPr lang="en-US"/>
        </a:p>
      </dgm:t>
    </dgm:pt>
    <dgm:pt modelId="{206F37BA-FD6B-5946-8A53-F42D6D710F22}" type="pres">
      <dgm:prSet presAssocID="{97E8D046-6DB6-4BE3-84AB-2CCDC8E55F68}" presName="outerComposite" presStyleCnt="0">
        <dgm:presLayoutVars>
          <dgm:chMax val="5"/>
          <dgm:dir/>
          <dgm:resizeHandles val="exact"/>
        </dgm:presLayoutVars>
      </dgm:prSet>
      <dgm:spPr/>
    </dgm:pt>
    <dgm:pt modelId="{B99D10D2-5286-C342-9E2E-6BEE6124C292}" type="pres">
      <dgm:prSet presAssocID="{97E8D046-6DB6-4BE3-84AB-2CCDC8E55F68}" presName="dummyMaxCanvas" presStyleCnt="0">
        <dgm:presLayoutVars/>
      </dgm:prSet>
      <dgm:spPr/>
    </dgm:pt>
    <dgm:pt modelId="{6A879001-1DF9-EB41-97EC-5BA83B38DDCB}" type="pres">
      <dgm:prSet presAssocID="{97E8D046-6DB6-4BE3-84AB-2CCDC8E55F68}" presName="FourNodes_1" presStyleLbl="node1" presStyleIdx="0" presStyleCnt="4">
        <dgm:presLayoutVars>
          <dgm:bulletEnabled val="1"/>
        </dgm:presLayoutVars>
      </dgm:prSet>
      <dgm:spPr/>
    </dgm:pt>
    <dgm:pt modelId="{9982A61F-5C33-4D41-9DAA-445D1537FFC0}" type="pres">
      <dgm:prSet presAssocID="{97E8D046-6DB6-4BE3-84AB-2CCDC8E55F68}" presName="FourNodes_2" presStyleLbl="node1" presStyleIdx="1" presStyleCnt="4">
        <dgm:presLayoutVars>
          <dgm:bulletEnabled val="1"/>
        </dgm:presLayoutVars>
      </dgm:prSet>
      <dgm:spPr/>
    </dgm:pt>
    <dgm:pt modelId="{F4527F71-7379-864A-A168-90F42B838736}" type="pres">
      <dgm:prSet presAssocID="{97E8D046-6DB6-4BE3-84AB-2CCDC8E55F68}" presName="FourNodes_3" presStyleLbl="node1" presStyleIdx="2" presStyleCnt="4">
        <dgm:presLayoutVars>
          <dgm:bulletEnabled val="1"/>
        </dgm:presLayoutVars>
      </dgm:prSet>
      <dgm:spPr/>
    </dgm:pt>
    <dgm:pt modelId="{C0D6BA3C-ADAE-BD46-A423-70FE6B31E9C2}" type="pres">
      <dgm:prSet presAssocID="{97E8D046-6DB6-4BE3-84AB-2CCDC8E55F68}" presName="FourNodes_4" presStyleLbl="node1" presStyleIdx="3" presStyleCnt="4">
        <dgm:presLayoutVars>
          <dgm:bulletEnabled val="1"/>
        </dgm:presLayoutVars>
      </dgm:prSet>
      <dgm:spPr/>
    </dgm:pt>
    <dgm:pt modelId="{60E8B49C-D70E-3E4C-A73F-6990818CF59E}" type="pres">
      <dgm:prSet presAssocID="{97E8D046-6DB6-4BE3-84AB-2CCDC8E55F68}" presName="FourConn_1-2" presStyleLbl="fgAccFollowNode1" presStyleIdx="0" presStyleCnt="3">
        <dgm:presLayoutVars>
          <dgm:bulletEnabled val="1"/>
        </dgm:presLayoutVars>
      </dgm:prSet>
      <dgm:spPr/>
    </dgm:pt>
    <dgm:pt modelId="{BB084EFA-736C-AD45-95A2-8DA21C92C03A}" type="pres">
      <dgm:prSet presAssocID="{97E8D046-6DB6-4BE3-84AB-2CCDC8E55F68}" presName="FourConn_2-3" presStyleLbl="fgAccFollowNode1" presStyleIdx="1" presStyleCnt="3">
        <dgm:presLayoutVars>
          <dgm:bulletEnabled val="1"/>
        </dgm:presLayoutVars>
      </dgm:prSet>
      <dgm:spPr/>
    </dgm:pt>
    <dgm:pt modelId="{8D518551-339C-1342-B652-4E2DF9E95BC1}" type="pres">
      <dgm:prSet presAssocID="{97E8D046-6DB6-4BE3-84AB-2CCDC8E55F68}" presName="FourConn_3-4" presStyleLbl="fgAccFollowNode1" presStyleIdx="2" presStyleCnt="3">
        <dgm:presLayoutVars>
          <dgm:bulletEnabled val="1"/>
        </dgm:presLayoutVars>
      </dgm:prSet>
      <dgm:spPr/>
    </dgm:pt>
    <dgm:pt modelId="{823AA18A-CDD2-974C-BD2D-11E7A180245F}" type="pres">
      <dgm:prSet presAssocID="{97E8D046-6DB6-4BE3-84AB-2CCDC8E55F68}" presName="FourNodes_1_text" presStyleLbl="node1" presStyleIdx="3" presStyleCnt="4">
        <dgm:presLayoutVars>
          <dgm:bulletEnabled val="1"/>
        </dgm:presLayoutVars>
      </dgm:prSet>
      <dgm:spPr/>
    </dgm:pt>
    <dgm:pt modelId="{1941D1BE-8FC4-DB49-AE22-F56C3635007C}" type="pres">
      <dgm:prSet presAssocID="{97E8D046-6DB6-4BE3-84AB-2CCDC8E55F68}" presName="FourNodes_2_text" presStyleLbl="node1" presStyleIdx="3" presStyleCnt="4">
        <dgm:presLayoutVars>
          <dgm:bulletEnabled val="1"/>
        </dgm:presLayoutVars>
      </dgm:prSet>
      <dgm:spPr/>
    </dgm:pt>
    <dgm:pt modelId="{8828873D-2786-C949-A1E1-90DE57D411AD}" type="pres">
      <dgm:prSet presAssocID="{97E8D046-6DB6-4BE3-84AB-2CCDC8E55F68}" presName="FourNodes_3_text" presStyleLbl="node1" presStyleIdx="3" presStyleCnt="4">
        <dgm:presLayoutVars>
          <dgm:bulletEnabled val="1"/>
        </dgm:presLayoutVars>
      </dgm:prSet>
      <dgm:spPr/>
    </dgm:pt>
    <dgm:pt modelId="{F47294D0-9AF4-D249-90BA-58F83E99461B}" type="pres">
      <dgm:prSet presAssocID="{97E8D046-6DB6-4BE3-84AB-2CCDC8E55F6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36E4A0D-BE2F-124E-AADE-9FD0F7A691CE}" type="presOf" srcId="{858944BB-E7C6-47A2-BEB4-C9CFB5F5BD57}" destId="{823AA18A-CDD2-974C-BD2D-11E7A180245F}" srcOrd="1" destOrd="0" presId="urn:microsoft.com/office/officeart/2005/8/layout/vProcess5"/>
    <dgm:cxn modelId="{58C01F10-1FDD-1245-831B-4012F38F4ACE}" type="presOf" srcId="{9F4940AB-01AE-4E24-8B77-B4945FB63881}" destId="{9982A61F-5C33-4D41-9DAA-445D1537FFC0}" srcOrd="0" destOrd="0" presId="urn:microsoft.com/office/officeart/2005/8/layout/vProcess5"/>
    <dgm:cxn modelId="{6A4A6839-791E-42AD-A55C-8C74F01D2E37}" srcId="{97E8D046-6DB6-4BE3-84AB-2CCDC8E55F68}" destId="{858944BB-E7C6-47A2-BEB4-C9CFB5F5BD57}" srcOrd="0" destOrd="0" parTransId="{F217EF5D-70B6-4A9D-9AA8-E266DDBBEFE5}" sibTransId="{FF63286A-F119-4A1F-87EA-4220334889CC}"/>
    <dgm:cxn modelId="{B69FA63C-5C6B-2341-B295-B898649FAC99}" type="presOf" srcId="{858944BB-E7C6-47A2-BEB4-C9CFB5F5BD57}" destId="{6A879001-1DF9-EB41-97EC-5BA83B38DDCB}" srcOrd="0" destOrd="0" presId="urn:microsoft.com/office/officeart/2005/8/layout/vProcess5"/>
    <dgm:cxn modelId="{69940445-4B60-6F4A-8004-BCD3FFE1CB02}" type="presOf" srcId="{E6AB9F14-BF25-4E89-9058-E50358420A7B}" destId="{F47294D0-9AF4-D249-90BA-58F83E99461B}" srcOrd="1" destOrd="0" presId="urn:microsoft.com/office/officeart/2005/8/layout/vProcess5"/>
    <dgm:cxn modelId="{FC53C951-A0B3-43C5-ACBE-883C56AE48A4}" srcId="{97E8D046-6DB6-4BE3-84AB-2CCDC8E55F68}" destId="{C6E299CD-B21E-4EAA-ACD0-F1113F6D29A1}" srcOrd="2" destOrd="0" parTransId="{19F95DA5-5185-4602-8EE3-E6B3340239BA}" sibTransId="{A2BCEC55-2804-4836-92E2-9080C2C15745}"/>
    <dgm:cxn modelId="{3F64A275-7E76-8D47-A819-CA27DDAF4655}" type="presOf" srcId="{FF63286A-F119-4A1F-87EA-4220334889CC}" destId="{60E8B49C-D70E-3E4C-A73F-6990818CF59E}" srcOrd="0" destOrd="0" presId="urn:microsoft.com/office/officeart/2005/8/layout/vProcess5"/>
    <dgm:cxn modelId="{39F0129B-6758-CB49-BAC0-BCEBC91539C3}" type="presOf" srcId="{E6AB9F14-BF25-4E89-9058-E50358420A7B}" destId="{C0D6BA3C-ADAE-BD46-A423-70FE6B31E9C2}" srcOrd="0" destOrd="0" presId="urn:microsoft.com/office/officeart/2005/8/layout/vProcess5"/>
    <dgm:cxn modelId="{B034759E-2B02-420F-A46A-FA8CA9508B71}" srcId="{97E8D046-6DB6-4BE3-84AB-2CCDC8E55F68}" destId="{E6AB9F14-BF25-4E89-9058-E50358420A7B}" srcOrd="3" destOrd="0" parTransId="{BD4E4FD7-CA37-44E4-87B1-9396E0FBAFE2}" sibTransId="{C8A64254-9E7D-4734-9CEE-500489D2FEDC}"/>
    <dgm:cxn modelId="{C778AFB2-E5C9-D74C-8295-A7587635E6DB}" type="presOf" srcId="{97E8D046-6DB6-4BE3-84AB-2CCDC8E55F68}" destId="{206F37BA-FD6B-5946-8A53-F42D6D710F22}" srcOrd="0" destOrd="0" presId="urn:microsoft.com/office/officeart/2005/8/layout/vProcess5"/>
    <dgm:cxn modelId="{D0B3BBC2-84B4-3F4D-A7BA-BAA9531FAFD5}" type="presOf" srcId="{A2BCEC55-2804-4836-92E2-9080C2C15745}" destId="{8D518551-339C-1342-B652-4E2DF9E95BC1}" srcOrd="0" destOrd="0" presId="urn:microsoft.com/office/officeart/2005/8/layout/vProcess5"/>
    <dgm:cxn modelId="{DA88C6C7-6680-F34B-8E8C-A858EB43D26C}" type="presOf" srcId="{C6E299CD-B21E-4EAA-ACD0-F1113F6D29A1}" destId="{F4527F71-7379-864A-A168-90F42B838736}" srcOrd="0" destOrd="0" presId="urn:microsoft.com/office/officeart/2005/8/layout/vProcess5"/>
    <dgm:cxn modelId="{C73F87CB-70D1-434C-BDBF-1B01E047102F}" type="presOf" srcId="{F425E1EC-DD2E-4EBB-897C-2B6ACD5C8684}" destId="{BB084EFA-736C-AD45-95A2-8DA21C92C03A}" srcOrd="0" destOrd="0" presId="urn:microsoft.com/office/officeart/2005/8/layout/vProcess5"/>
    <dgm:cxn modelId="{3EA4F4CD-016E-B54B-9924-DCD996B85528}" type="presOf" srcId="{C6E299CD-B21E-4EAA-ACD0-F1113F6D29A1}" destId="{8828873D-2786-C949-A1E1-90DE57D411AD}" srcOrd="1" destOrd="0" presId="urn:microsoft.com/office/officeart/2005/8/layout/vProcess5"/>
    <dgm:cxn modelId="{E4B851CF-D009-204E-9078-3AE89A168274}" type="presOf" srcId="{9F4940AB-01AE-4E24-8B77-B4945FB63881}" destId="{1941D1BE-8FC4-DB49-AE22-F56C3635007C}" srcOrd="1" destOrd="0" presId="urn:microsoft.com/office/officeart/2005/8/layout/vProcess5"/>
    <dgm:cxn modelId="{3C1933EC-CBCA-430C-A7AE-D5313836E8D2}" srcId="{97E8D046-6DB6-4BE3-84AB-2CCDC8E55F68}" destId="{9F4940AB-01AE-4E24-8B77-B4945FB63881}" srcOrd="1" destOrd="0" parTransId="{16626516-A394-4D05-B176-0DC22F36F3A8}" sibTransId="{F425E1EC-DD2E-4EBB-897C-2B6ACD5C8684}"/>
    <dgm:cxn modelId="{1D67EBDB-33B0-494B-A1BF-8042BEC755F0}" type="presParOf" srcId="{206F37BA-FD6B-5946-8A53-F42D6D710F22}" destId="{B99D10D2-5286-C342-9E2E-6BEE6124C292}" srcOrd="0" destOrd="0" presId="urn:microsoft.com/office/officeart/2005/8/layout/vProcess5"/>
    <dgm:cxn modelId="{EDF7F368-1E0F-F84B-B71D-09EA0D8CE4DC}" type="presParOf" srcId="{206F37BA-FD6B-5946-8A53-F42D6D710F22}" destId="{6A879001-1DF9-EB41-97EC-5BA83B38DDCB}" srcOrd="1" destOrd="0" presId="urn:microsoft.com/office/officeart/2005/8/layout/vProcess5"/>
    <dgm:cxn modelId="{EB2D81A0-4780-7D4F-AA50-46CF6B9B630D}" type="presParOf" srcId="{206F37BA-FD6B-5946-8A53-F42D6D710F22}" destId="{9982A61F-5C33-4D41-9DAA-445D1537FFC0}" srcOrd="2" destOrd="0" presId="urn:microsoft.com/office/officeart/2005/8/layout/vProcess5"/>
    <dgm:cxn modelId="{9836560E-53CD-0840-9307-59F2A9D0C2D2}" type="presParOf" srcId="{206F37BA-FD6B-5946-8A53-F42D6D710F22}" destId="{F4527F71-7379-864A-A168-90F42B838736}" srcOrd="3" destOrd="0" presId="urn:microsoft.com/office/officeart/2005/8/layout/vProcess5"/>
    <dgm:cxn modelId="{2367CE0A-6174-8948-97E1-0D846F5E5056}" type="presParOf" srcId="{206F37BA-FD6B-5946-8A53-F42D6D710F22}" destId="{C0D6BA3C-ADAE-BD46-A423-70FE6B31E9C2}" srcOrd="4" destOrd="0" presId="urn:microsoft.com/office/officeart/2005/8/layout/vProcess5"/>
    <dgm:cxn modelId="{E8C11DD0-F223-3949-BD81-5E703D190444}" type="presParOf" srcId="{206F37BA-FD6B-5946-8A53-F42D6D710F22}" destId="{60E8B49C-D70E-3E4C-A73F-6990818CF59E}" srcOrd="5" destOrd="0" presId="urn:microsoft.com/office/officeart/2005/8/layout/vProcess5"/>
    <dgm:cxn modelId="{D3B0C1C4-3132-BC43-B9F3-160F5E7B460A}" type="presParOf" srcId="{206F37BA-FD6B-5946-8A53-F42D6D710F22}" destId="{BB084EFA-736C-AD45-95A2-8DA21C92C03A}" srcOrd="6" destOrd="0" presId="urn:microsoft.com/office/officeart/2005/8/layout/vProcess5"/>
    <dgm:cxn modelId="{2A8335B8-E2CA-6344-A8D5-CCF4C667164B}" type="presParOf" srcId="{206F37BA-FD6B-5946-8A53-F42D6D710F22}" destId="{8D518551-339C-1342-B652-4E2DF9E95BC1}" srcOrd="7" destOrd="0" presId="urn:microsoft.com/office/officeart/2005/8/layout/vProcess5"/>
    <dgm:cxn modelId="{296D03D3-DCBD-1342-BC41-5052EF87692F}" type="presParOf" srcId="{206F37BA-FD6B-5946-8A53-F42D6D710F22}" destId="{823AA18A-CDD2-974C-BD2D-11E7A180245F}" srcOrd="8" destOrd="0" presId="urn:microsoft.com/office/officeart/2005/8/layout/vProcess5"/>
    <dgm:cxn modelId="{4A5370FD-D46E-774F-998E-E9D9EE0B4294}" type="presParOf" srcId="{206F37BA-FD6B-5946-8A53-F42D6D710F22}" destId="{1941D1BE-8FC4-DB49-AE22-F56C3635007C}" srcOrd="9" destOrd="0" presId="urn:microsoft.com/office/officeart/2005/8/layout/vProcess5"/>
    <dgm:cxn modelId="{341E1F8F-1DA1-BB4E-9F53-746D486A8AEB}" type="presParOf" srcId="{206F37BA-FD6B-5946-8A53-F42D6D710F22}" destId="{8828873D-2786-C949-A1E1-90DE57D411AD}" srcOrd="10" destOrd="0" presId="urn:microsoft.com/office/officeart/2005/8/layout/vProcess5"/>
    <dgm:cxn modelId="{30182D71-24FB-7E45-AB10-BCF18C933060}" type="presParOf" srcId="{206F37BA-FD6B-5946-8A53-F42D6D710F22}" destId="{F47294D0-9AF4-D249-90BA-58F83E99461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60188-62B0-42FB-AFE2-E4E7DE981039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0FE7A-45AD-4840-80F0-BFAD6A3864EE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Literature mirrored the tension between faith and science.</a:t>
          </a:r>
        </a:p>
      </dgm:t>
    </dgm:pt>
    <dgm:pt modelId="{F61B2CF8-69CF-4B95-AE33-A017AA54D195}" type="parTrans" cxnId="{29C2627A-7524-4C43-983A-F3F1F974CF72}">
      <dgm:prSet/>
      <dgm:spPr/>
      <dgm:t>
        <a:bodyPr/>
        <a:lstStyle/>
        <a:p>
          <a:endParaRPr lang="en-US"/>
        </a:p>
      </dgm:t>
    </dgm:pt>
    <dgm:pt modelId="{249617E5-8DBC-45B5-BF59-A58D68E5D803}" type="sibTrans" cxnId="{29C2627A-7524-4C43-983A-F3F1F974CF72}">
      <dgm:prSet/>
      <dgm:spPr/>
      <dgm:t>
        <a:bodyPr/>
        <a:lstStyle/>
        <a:p>
          <a:endParaRPr lang="en-US"/>
        </a:p>
      </dgm:t>
    </dgm:pt>
    <dgm:pt modelId="{62295C3E-8EE8-4B2B-AFC0-24D925D50697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Questioned human superiority and divine order.</a:t>
          </a:r>
        </a:p>
      </dgm:t>
    </dgm:pt>
    <dgm:pt modelId="{B7CE40B7-5304-4122-83C7-E677AA690A6B}" type="parTrans" cxnId="{5F3FB43C-B981-4263-BE0D-C14D8DE42DEB}">
      <dgm:prSet/>
      <dgm:spPr/>
      <dgm:t>
        <a:bodyPr/>
        <a:lstStyle/>
        <a:p>
          <a:endParaRPr lang="en-US"/>
        </a:p>
      </dgm:t>
    </dgm:pt>
    <dgm:pt modelId="{B8052D92-959F-4111-A6E5-0F71F7CCF66D}" type="sibTrans" cxnId="{5F3FB43C-B981-4263-BE0D-C14D8DE42DEB}">
      <dgm:prSet/>
      <dgm:spPr/>
      <dgm:t>
        <a:bodyPr/>
        <a:lstStyle/>
        <a:p>
          <a:endParaRPr lang="en-US"/>
        </a:p>
      </dgm:t>
    </dgm:pt>
    <dgm:pt modelId="{47A1E70A-0FD9-401E-95D4-FAECBB88A55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Highlighted instinct, environment, and heredity as forces shaping characters.</a:t>
          </a:r>
        </a:p>
      </dgm:t>
    </dgm:pt>
    <dgm:pt modelId="{886A0E1F-877D-4551-B05B-E9EFE8B06BD7}" type="parTrans" cxnId="{75355188-5AE2-4128-BD83-5CABDD5636F8}">
      <dgm:prSet/>
      <dgm:spPr/>
      <dgm:t>
        <a:bodyPr/>
        <a:lstStyle/>
        <a:p>
          <a:endParaRPr lang="en-US"/>
        </a:p>
      </dgm:t>
    </dgm:pt>
    <dgm:pt modelId="{5A8B6FF6-8636-4992-8F16-D083772C400F}" type="sibTrans" cxnId="{75355188-5AE2-4128-BD83-5CABDD5636F8}">
      <dgm:prSet/>
      <dgm:spPr/>
      <dgm:t>
        <a:bodyPr/>
        <a:lstStyle/>
        <a:p>
          <a:endParaRPr lang="en-US"/>
        </a:p>
      </dgm:t>
    </dgm:pt>
    <dgm:pt modelId="{72D5841A-8A74-43FB-AF44-EED1BD804D71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Authors began portraying life as governed by natural laws.</a:t>
          </a:r>
        </a:p>
      </dgm:t>
    </dgm:pt>
    <dgm:pt modelId="{53802EC8-5670-45C9-B060-B2C53A6B0FAA}" type="parTrans" cxnId="{7883AD5F-3D78-4AD9-A5CF-FC333D2A39DA}">
      <dgm:prSet/>
      <dgm:spPr/>
      <dgm:t>
        <a:bodyPr/>
        <a:lstStyle/>
        <a:p>
          <a:endParaRPr lang="en-US"/>
        </a:p>
      </dgm:t>
    </dgm:pt>
    <dgm:pt modelId="{DBC316F6-BADE-4546-BB01-AE07F5859F79}" type="sibTrans" cxnId="{7883AD5F-3D78-4AD9-A5CF-FC333D2A39DA}">
      <dgm:prSet/>
      <dgm:spPr/>
      <dgm:t>
        <a:bodyPr/>
        <a:lstStyle/>
        <a:p>
          <a:endParaRPr lang="en-US"/>
        </a:p>
      </dgm:t>
    </dgm:pt>
    <dgm:pt modelId="{F4576CA6-D30B-9B4A-A835-D20C565A9D64}" type="pres">
      <dgm:prSet presAssocID="{A9260188-62B0-42FB-AFE2-E4E7DE981039}" presName="vert0" presStyleCnt="0">
        <dgm:presLayoutVars>
          <dgm:dir/>
          <dgm:animOne val="branch"/>
          <dgm:animLvl val="lvl"/>
        </dgm:presLayoutVars>
      </dgm:prSet>
      <dgm:spPr/>
    </dgm:pt>
    <dgm:pt modelId="{BFEB0E1B-05B3-E543-8D10-68A9A04C1072}" type="pres">
      <dgm:prSet presAssocID="{7D60FE7A-45AD-4840-80F0-BFAD6A3864EE}" presName="thickLine" presStyleLbl="alignNode1" presStyleIdx="0" presStyleCnt="4"/>
      <dgm:spPr/>
    </dgm:pt>
    <dgm:pt modelId="{CCABD6B8-590A-1D43-A90B-B558C55C1C43}" type="pres">
      <dgm:prSet presAssocID="{7D60FE7A-45AD-4840-80F0-BFAD6A3864EE}" presName="horz1" presStyleCnt="0"/>
      <dgm:spPr/>
    </dgm:pt>
    <dgm:pt modelId="{CD566475-214A-B141-845F-D5C8CAB0FD18}" type="pres">
      <dgm:prSet presAssocID="{7D60FE7A-45AD-4840-80F0-BFAD6A3864EE}" presName="tx1" presStyleLbl="revTx" presStyleIdx="0" presStyleCnt="4"/>
      <dgm:spPr/>
    </dgm:pt>
    <dgm:pt modelId="{F56DDD5D-152D-524E-ACE0-C081BD9E385E}" type="pres">
      <dgm:prSet presAssocID="{7D60FE7A-45AD-4840-80F0-BFAD6A3864EE}" presName="vert1" presStyleCnt="0"/>
      <dgm:spPr/>
    </dgm:pt>
    <dgm:pt modelId="{62D0F52E-B7E6-4842-896E-A2819EF6BE57}" type="pres">
      <dgm:prSet presAssocID="{62295C3E-8EE8-4B2B-AFC0-24D925D50697}" presName="thickLine" presStyleLbl="alignNode1" presStyleIdx="1" presStyleCnt="4"/>
      <dgm:spPr/>
    </dgm:pt>
    <dgm:pt modelId="{3BB15512-424E-5545-9616-C0F6960FA4E1}" type="pres">
      <dgm:prSet presAssocID="{62295C3E-8EE8-4B2B-AFC0-24D925D50697}" presName="horz1" presStyleCnt="0"/>
      <dgm:spPr/>
    </dgm:pt>
    <dgm:pt modelId="{3690C7EF-A24A-6846-966C-EE84B27BFE84}" type="pres">
      <dgm:prSet presAssocID="{62295C3E-8EE8-4B2B-AFC0-24D925D50697}" presName="tx1" presStyleLbl="revTx" presStyleIdx="1" presStyleCnt="4"/>
      <dgm:spPr/>
    </dgm:pt>
    <dgm:pt modelId="{ACF99B57-EEF0-7648-8E2D-5C6921F78623}" type="pres">
      <dgm:prSet presAssocID="{62295C3E-8EE8-4B2B-AFC0-24D925D50697}" presName="vert1" presStyleCnt="0"/>
      <dgm:spPr/>
    </dgm:pt>
    <dgm:pt modelId="{E04B83F2-C9A6-DB43-9CFA-518D46F9F4E3}" type="pres">
      <dgm:prSet presAssocID="{47A1E70A-0FD9-401E-95D4-FAECBB88A55B}" presName="thickLine" presStyleLbl="alignNode1" presStyleIdx="2" presStyleCnt="4"/>
      <dgm:spPr/>
    </dgm:pt>
    <dgm:pt modelId="{ACF04DA6-5267-1F4F-B825-57B28BD49567}" type="pres">
      <dgm:prSet presAssocID="{47A1E70A-0FD9-401E-95D4-FAECBB88A55B}" presName="horz1" presStyleCnt="0"/>
      <dgm:spPr/>
    </dgm:pt>
    <dgm:pt modelId="{B8114393-E62B-1546-90A4-13D15B4C97AE}" type="pres">
      <dgm:prSet presAssocID="{47A1E70A-0FD9-401E-95D4-FAECBB88A55B}" presName="tx1" presStyleLbl="revTx" presStyleIdx="2" presStyleCnt="4"/>
      <dgm:spPr/>
    </dgm:pt>
    <dgm:pt modelId="{D90C2AEB-153B-6647-8493-FA82A269EF22}" type="pres">
      <dgm:prSet presAssocID="{47A1E70A-0FD9-401E-95D4-FAECBB88A55B}" presName="vert1" presStyleCnt="0"/>
      <dgm:spPr/>
    </dgm:pt>
    <dgm:pt modelId="{668F304F-D296-FA49-BA54-A0D2A67FD755}" type="pres">
      <dgm:prSet presAssocID="{72D5841A-8A74-43FB-AF44-EED1BD804D71}" presName="thickLine" presStyleLbl="alignNode1" presStyleIdx="3" presStyleCnt="4"/>
      <dgm:spPr/>
    </dgm:pt>
    <dgm:pt modelId="{A108A97B-33C8-2744-87C8-A2E5AC892910}" type="pres">
      <dgm:prSet presAssocID="{72D5841A-8A74-43FB-AF44-EED1BD804D71}" presName="horz1" presStyleCnt="0"/>
      <dgm:spPr/>
    </dgm:pt>
    <dgm:pt modelId="{22316F97-5D02-5540-A87D-5DA2AE40B660}" type="pres">
      <dgm:prSet presAssocID="{72D5841A-8A74-43FB-AF44-EED1BD804D71}" presName="tx1" presStyleLbl="revTx" presStyleIdx="3" presStyleCnt="4"/>
      <dgm:spPr/>
    </dgm:pt>
    <dgm:pt modelId="{E7031ED1-8E95-8C47-B917-7EE28EF9CFC0}" type="pres">
      <dgm:prSet presAssocID="{72D5841A-8A74-43FB-AF44-EED1BD804D71}" presName="vert1" presStyleCnt="0"/>
      <dgm:spPr/>
    </dgm:pt>
  </dgm:ptLst>
  <dgm:cxnLst>
    <dgm:cxn modelId="{417C322C-C40F-F342-BBFA-B545453B9CFF}" type="presOf" srcId="{7D60FE7A-45AD-4840-80F0-BFAD6A3864EE}" destId="{CD566475-214A-B141-845F-D5C8CAB0FD18}" srcOrd="0" destOrd="0" presId="urn:microsoft.com/office/officeart/2008/layout/LinedList"/>
    <dgm:cxn modelId="{5F3FB43C-B981-4263-BE0D-C14D8DE42DEB}" srcId="{A9260188-62B0-42FB-AFE2-E4E7DE981039}" destId="{62295C3E-8EE8-4B2B-AFC0-24D925D50697}" srcOrd="1" destOrd="0" parTransId="{B7CE40B7-5304-4122-83C7-E677AA690A6B}" sibTransId="{B8052D92-959F-4111-A6E5-0F71F7CCF66D}"/>
    <dgm:cxn modelId="{C07FE346-AE00-1E43-98D3-2EC4776E51DA}" type="presOf" srcId="{A9260188-62B0-42FB-AFE2-E4E7DE981039}" destId="{F4576CA6-D30B-9B4A-A835-D20C565A9D64}" srcOrd="0" destOrd="0" presId="urn:microsoft.com/office/officeart/2008/layout/LinedList"/>
    <dgm:cxn modelId="{7883AD5F-3D78-4AD9-A5CF-FC333D2A39DA}" srcId="{A9260188-62B0-42FB-AFE2-E4E7DE981039}" destId="{72D5841A-8A74-43FB-AF44-EED1BD804D71}" srcOrd="3" destOrd="0" parTransId="{53802EC8-5670-45C9-B060-B2C53A6B0FAA}" sibTransId="{DBC316F6-BADE-4546-BB01-AE07F5859F79}"/>
    <dgm:cxn modelId="{45E4D876-C6B3-F44E-AC53-E7D9EAD00E38}" type="presOf" srcId="{72D5841A-8A74-43FB-AF44-EED1BD804D71}" destId="{22316F97-5D02-5540-A87D-5DA2AE40B660}" srcOrd="0" destOrd="0" presId="urn:microsoft.com/office/officeart/2008/layout/LinedList"/>
    <dgm:cxn modelId="{29C2627A-7524-4C43-983A-F3F1F974CF72}" srcId="{A9260188-62B0-42FB-AFE2-E4E7DE981039}" destId="{7D60FE7A-45AD-4840-80F0-BFAD6A3864EE}" srcOrd="0" destOrd="0" parTransId="{F61B2CF8-69CF-4B95-AE33-A017AA54D195}" sibTransId="{249617E5-8DBC-45B5-BF59-A58D68E5D803}"/>
    <dgm:cxn modelId="{75355188-5AE2-4128-BD83-5CABDD5636F8}" srcId="{A9260188-62B0-42FB-AFE2-E4E7DE981039}" destId="{47A1E70A-0FD9-401E-95D4-FAECBB88A55B}" srcOrd="2" destOrd="0" parTransId="{886A0E1F-877D-4551-B05B-E9EFE8B06BD7}" sibTransId="{5A8B6FF6-8636-4992-8F16-D083772C400F}"/>
    <dgm:cxn modelId="{34B97A8B-CC67-3749-9437-2DF6F16F5218}" type="presOf" srcId="{62295C3E-8EE8-4B2B-AFC0-24D925D50697}" destId="{3690C7EF-A24A-6846-966C-EE84B27BFE84}" srcOrd="0" destOrd="0" presId="urn:microsoft.com/office/officeart/2008/layout/LinedList"/>
    <dgm:cxn modelId="{08658AA6-0E5B-DA42-8813-42FD9303742E}" type="presOf" srcId="{47A1E70A-0FD9-401E-95D4-FAECBB88A55B}" destId="{B8114393-E62B-1546-90A4-13D15B4C97AE}" srcOrd="0" destOrd="0" presId="urn:microsoft.com/office/officeart/2008/layout/LinedList"/>
    <dgm:cxn modelId="{4AD265B8-07A1-7943-BB6F-3CB5A1B0507E}" type="presParOf" srcId="{F4576CA6-D30B-9B4A-A835-D20C565A9D64}" destId="{BFEB0E1B-05B3-E543-8D10-68A9A04C1072}" srcOrd="0" destOrd="0" presId="urn:microsoft.com/office/officeart/2008/layout/LinedList"/>
    <dgm:cxn modelId="{69F08C3B-FD58-2B4E-A577-7E594DFED690}" type="presParOf" srcId="{F4576CA6-D30B-9B4A-A835-D20C565A9D64}" destId="{CCABD6B8-590A-1D43-A90B-B558C55C1C43}" srcOrd="1" destOrd="0" presId="urn:microsoft.com/office/officeart/2008/layout/LinedList"/>
    <dgm:cxn modelId="{7F9D89A8-DC87-EB4B-933B-ADD0C0D7080F}" type="presParOf" srcId="{CCABD6B8-590A-1D43-A90B-B558C55C1C43}" destId="{CD566475-214A-B141-845F-D5C8CAB0FD18}" srcOrd="0" destOrd="0" presId="urn:microsoft.com/office/officeart/2008/layout/LinedList"/>
    <dgm:cxn modelId="{AF22DBEA-F3E1-0B4D-8D7C-B54812858D4A}" type="presParOf" srcId="{CCABD6B8-590A-1D43-A90B-B558C55C1C43}" destId="{F56DDD5D-152D-524E-ACE0-C081BD9E385E}" srcOrd="1" destOrd="0" presId="urn:microsoft.com/office/officeart/2008/layout/LinedList"/>
    <dgm:cxn modelId="{61FDDF86-A9BB-CD43-BDF4-458D57DA4A01}" type="presParOf" srcId="{F4576CA6-D30B-9B4A-A835-D20C565A9D64}" destId="{62D0F52E-B7E6-4842-896E-A2819EF6BE57}" srcOrd="2" destOrd="0" presId="urn:microsoft.com/office/officeart/2008/layout/LinedList"/>
    <dgm:cxn modelId="{8F6274E4-0D0A-0449-93ED-331A4051E45D}" type="presParOf" srcId="{F4576CA6-D30B-9B4A-A835-D20C565A9D64}" destId="{3BB15512-424E-5545-9616-C0F6960FA4E1}" srcOrd="3" destOrd="0" presId="urn:microsoft.com/office/officeart/2008/layout/LinedList"/>
    <dgm:cxn modelId="{2532471F-C9FA-E541-8743-05CC3BEC6607}" type="presParOf" srcId="{3BB15512-424E-5545-9616-C0F6960FA4E1}" destId="{3690C7EF-A24A-6846-966C-EE84B27BFE84}" srcOrd="0" destOrd="0" presId="urn:microsoft.com/office/officeart/2008/layout/LinedList"/>
    <dgm:cxn modelId="{27D29007-83B8-7C48-9C88-A59E6CC1A7ED}" type="presParOf" srcId="{3BB15512-424E-5545-9616-C0F6960FA4E1}" destId="{ACF99B57-EEF0-7648-8E2D-5C6921F78623}" srcOrd="1" destOrd="0" presId="urn:microsoft.com/office/officeart/2008/layout/LinedList"/>
    <dgm:cxn modelId="{A49EED4E-430D-EF4E-BDF9-F3C6D96C412A}" type="presParOf" srcId="{F4576CA6-D30B-9B4A-A835-D20C565A9D64}" destId="{E04B83F2-C9A6-DB43-9CFA-518D46F9F4E3}" srcOrd="4" destOrd="0" presId="urn:microsoft.com/office/officeart/2008/layout/LinedList"/>
    <dgm:cxn modelId="{87B3C066-1A7E-FF47-9A87-527B2FF254FD}" type="presParOf" srcId="{F4576CA6-D30B-9B4A-A835-D20C565A9D64}" destId="{ACF04DA6-5267-1F4F-B825-57B28BD49567}" srcOrd="5" destOrd="0" presId="urn:microsoft.com/office/officeart/2008/layout/LinedList"/>
    <dgm:cxn modelId="{E46147F7-655F-614B-B136-10C9CCB8754E}" type="presParOf" srcId="{ACF04DA6-5267-1F4F-B825-57B28BD49567}" destId="{B8114393-E62B-1546-90A4-13D15B4C97AE}" srcOrd="0" destOrd="0" presId="urn:microsoft.com/office/officeart/2008/layout/LinedList"/>
    <dgm:cxn modelId="{B08E6313-8E13-7041-850A-1B0C7A941313}" type="presParOf" srcId="{ACF04DA6-5267-1F4F-B825-57B28BD49567}" destId="{D90C2AEB-153B-6647-8493-FA82A269EF22}" srcOrd="1" destOrd="0" presId="urn:microsoft.com/office/officeart/2008/layout/LinedList"/>
    <dgm:cxn modelId="{40496316-AFBF-AA4A-A049-B934038DB3E4}" type="presParOf" srcId="{F4576CA6-D30B-9B4A-A835-D20C565A9D64}" destId="{668F304F-D296-FA49-BA54-A0D2A67FD755}" srcOrd="6" destOrd="0" presId="urn:microsoft.com/office/officeart/2008/layout/LinedList"/>
    <dgm:cxn modelId="{081BF8F9-D570-9947-A63E-745D4D353A55}" type="presParOf" srcId="{F4576CA6-D30B-9B4A-A835-D20C565A9D64}" destId="{A108A97B-33C8-2744-87C8-A2E5AC892910}" srcOrd="7" destOrd="0" presId="urn:microsoft.com/office/officeart/2008/layout/LinedList"/>
    <dgm:cxn modelId="{29F534CD-07C2-2746-8EBD-E758DE8AB069}" type="presParOf" srcId="{A108A97B-33C8-2744-87C8-A2E5AC892910}" destId="{22316F97-5D02-5540-A87D-5DA2AE40B660}" srcOrd="0" destOrd="0" presId="urn:microsoft.com/office/officeart/2008/layout/LinedList"/>
    <dgm:cxn modelId="{E374AB8C-5C2B-0D4F-BE92-59B8814DECDC}" type="presParOf" srcId="{A108A97B-33C8-2744-87C8-A2E5AC892910}" destId="{E7031ED1-8E95-8C47-B917-7EE28EF9CF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C2402-6B7D-4D34-8AB5-6D9120DF3BF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B35442-A8C5-451A-96CF-CE3A10044C06}">
      <dgm:prSet/>
      <dgm:spPr>
        <a:solidFill>
          <a:schemeClr val="tx1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Thomas Hardy – ‘Tess of the D’Urbervilles’, ‘Jude the Obscure’ – explores fate and survival.</a:t>
          </a:r>
        </a:p>
      </dgm:t>
    </dgm:pt>
    <dgm:pt modelId="{05B957C4-83CB-4418-A345-4393B60A083C}" type="parTrans" cxnId="{E0BCD2DE-E43A-421F-B3B0-52534C9C3A8B}">
      <dgm:prSet/>
      <dgm:spPr/>
      <dgm:t>
        <a:bodyPr/>
        <a:lstStyle/>
        <a:p>
          <a:endParaRPr lang="en-US"/>
        </a:p>
      </dgm:t>
    </dgm:pt>
    <dgm:pt modelId="{25624FA3-977C-4C68-9BB8-14109135D78F}" type="sibTrans" cxnId="{E0BCD2DE-E43A-421F-B3B0-52534C9C3A8B}">
      <dgm:prSet/>
      <dgm:spPr/>
      <dgm:t>
        <a:bodyPr/>
        <a:lstStyle/>
        <a:p>
          <a:endParaRPr lang="en-US"/>
        </a:p>
      </dgm:t>
    </dgm:pt>
    <dgm:pt modelId="{F86A24F6-F32E-47BB-81F3-B40B8D516258}">
      <dgm:prSet custT="1"/>
      <dgm:spPr>
        <a:solidFill>
          <a:srgbClr val="002060"/>
        </a:solidFill>
      </dgm:spPr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George Eliot – ‘Middlemarch’ – reflects moral realism and evolution of society.</a:t>
          </a:r>
        </a:p>
      </dgm:t>
    </dgm:pt>
    <dgm:pt modelId="{90334B1E-9E42-4A5C-A90C-EA3D10620731}" type="parTrans" cxnId="{993D5D70-116C-4754-A1B4-994EC03BCF25}">
      <dgm:prSet/>
      <dgm:spPr/>
      <dgm:t>
        <a:bodyPr/>
        <a:lstStyle/>
        <a:p>
          <a:endParaRPr lang="en-US"/>
        </a:p>
      </dgm:t>
    </dgm:pt>
    <dgm:pt modelId="{469FDA54-3B6D-4C80-8DC6-FF612BCFD03B}" type="sibTrans" cxnId="{993D5D70-116C-4754-A1B4-994EC03BCF25}">
      <dgm:prSet/>
      <dgm:spPr/>
      <dgm:t>
        <a:bodyPr/>
        <a:lstStyle/>
        <a:p>
          <a:endParaRPr lang="en-US"/>
        </a:p>
      </dgm:t>
    </dgm:pt>
    <dgm:pt modelId="{EB04975F-A7B5-4B33-816F-5EEE42346E47}">
      <dgm:prSet custT="1"/>
      <dgm:spPr>
        <a:solidFill>
          <a:srgbClr val="0070C0"/>
        </a:solidFill>
      </dgm:spPr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Alfred Tennyson – ‘In Memoriam’ – expresses struggle between faith and doubt.</a:t>
          </a:r>
        </a:p>
      </dgm:t>
    </dgm:pt>
    <dgm:pt modelId="{610DC8FD-7289-424D-8551-300BB4AB6C4A}" type="parTrans" cxnId="{F502D194-84C1-41DD-861D-BBDD74276604}">
      <dgm:prSet/>
      <dgm:spPr/>
      <dgm:t>
        <a:bodyPr/>
        <a:lstStyle/>
        <a:p>
          <a:endParaRPr lang="en-US"/>
        </a:p>
      </dgm:t>
    </dgm:pt>
    <dgm:pt modelId="{6142CEB0-E055-4C44-89B2-A2143D5648B5}" type="sibTrans" cxnId="{F502D194-84C1-41DD-861D-BBDD74276604}">
      <dgm:prSet/>
      <dgm:spPr/>
      <dgm:t>
        <a:bodyPr/>
        <a:lstStyle/>
        <a:p>
          <a:endParaRPr lang="en-US"/>
        </a:p>
      </dgm:t>
    </dgm:pt>
    <dgm:pt modelId="{5775CF05-B28B-4744-B7F9-F955A8E1427C}">
      <dgm:prSet custT="1"/>
      <dgm:spPr>
        <a:solidFill>
          <a:srgbClr val="FFFF0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G. Wells – ‘The Time Machine’ – depicts evolution and degeneration.</a:t>
          </a:r>
        </a:p>
      </dgm:t>
    </dgm:pt>
    <dgm:pt modelId="{F07CEFC6-56B0-41CE-9A66-8FCDC6D9AE46}" type="parTrans" cxnId="{F9F90BCA-C69B-43A9-A090-DA409683630A}">
      <dgm:prSet/>
      <dgm:spPr/>
      <dgm:t>
        <a:bodyPr/>
        <a:lstStyle/>
        <a:p>
          <a:endParaRPr lang="en-US"/>
        </a:p>
      </dgm:t>
    </dgm:pt>
    <dgm:pt modelId="{CF1A3CEB-AF8D-4813-95C2-9E6EA0C900B7}" type="sibTrans" cxnId="{F9F90BCA-C69B-43A9-A090-DA409683630A}">
      <dgm:prSet/>
      <dgm:spPr/>
      <dgm:t>
        <a:bodyPr/>
        <a:lstStyle/>
        <a:p>
          <a:endParaRPr lang="en-US"/>
        </a:p>
      </dgm:t>
    </dgm:pt>
    <dgm:pt modelId="{0F4C9D7C-3FED-48D0-A93D-5B0CE08D55E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Charles Dickens – addresses social survival and adaptation.</a:t>
          </a:r>
        </a:p>
      </dgm:t>
    </dgm:pt>
    <dgm:pt modelId="{6EE12A25-C35E-4F04-A256-3A981CD280F2}" type="parTrans" cxnId="{7EE8E8B1-8D49-4BEF-86CB-8E2F564FDD32}">
      <dgm:prSet/>
      <dgm:spPr/>
      <dgm:t>
        <a:bodyPr/>
        <a:lstStyle/>
        <a:p>
          <a:endParaRPr lang="en-US"/>
        </a:p>
      </dgm:t>
    </dgm:pt>
    <dgm:pt modelId="{272F3C99-0A0D-49C2-BF47-3F8631CEF34F}" type="sibTrans" cxnId="{7EE8E8B1-8D49-4BEF-86CB-8E2F564FDD32}">
      <dgm:prSet/>
      <dgm:spPr/>
      <dgm:t>
        <a:bodyPr/>
        <a:lstStyle/>
        <a:p>
          <a:endParaRPr lang="en-US"/>
        </a:p>
      </dgm:t>
    </dgm:pt>
    <dgm:pt modelId="{8CFF9561-2D00-3E4A-89CB-2EF6C93183A2}" type="pres">
      <dgm:prSet presAssocID="{2DDC2402-6B7D-4D34-8AB5-6D9120DF3BFC}" presName="diagram" presStyleCnt="0">
        <dgm:presLayoutVars>
          <dgm:dir/>
          <dgm:resizeHandles val="exact"/>
        </dgm:presLayoutVars>
      </dgm:prSet>
      <dgm:spPr/>
    </dgm:pt>
    <dgm:pt modelId="{2FB05B4A-394B-E749-9D79-DD9E826C23D7}" type="pres">
      <dgm:prSet presAssocID="{BBB35442-A8C5-451A-96CF-CE3A10044C06}" presName="node" presStyleLbl="node1" presStyleIdx="0" presStyleCnt="5" custScaleY="173296">
        <dgm:presLayoutVars>
          <dgm:bulletEnabled val="1"/>
        </dgm:presLayoutVars>
      </dgm:prSet>
      <dgm:spPr/>
    </dgm:pt>
    <dgm:pt modelId="{CBA3007E-196F-EC47-AFAD-4F51916814BE}" type="pres">
      <dgm:prSet presAssocID="{25624FA3-977C-4C68-9BB8-14109135D78F}" presName="sibTrans" presStyleCnt="0"/>
      <dgm:spPr/>
    </dgm:pt>
    <dgm:pt modelId="{E8CE5478-2774-4B4E-BB2F-F3E340311768}" type="pres">
      <dgm:prSet presAssocID="{F86A24F6-F32E-47BB-81F3-B40B8D516258}" presName="node" presStyleLbl="node1" presStyleIdx="1" presStyleCnt="5" custScaleY="177161">
        <dgm:presLayoutVars>
          <dgm:bulletEnabled val="1"/>
        </dgm:presLayoutVars>
      </dgm:prSet>
      <dgm:spPr/>
    </dgm:pt>
    <dgm:pt modelId="{C99F5827-BEBE-844D-8D8D-581EF5B2D0C3}" type="pres">
      <dgm:prSet presAssocID="{469FDA54-3B6D-4C80-8DC6-FF612BCFD03B}" presName="sibTrans" presStyleCnt="0"/>
      <dgm:spPr/>
    </dgm:pt>
    <dgm:pt modelId="{2D93CA78-8242-7248-B6B3-A26E17831DF8}" type="pres">
      <dgm:prSet presAssocID="{EB04975F-A7B5-4B33-816F-5EEE42346E47}" presName="node" presStyleLbl="node1" presStyleIdx="2" presStyleCnt="5" custScaleY="181647">
        <dgm:presLayoutVars>
          <dgm:bulletEnabled val="1"/>
        </dgm:presLayoutVars>
      </dgm:prSet>
      <dgm:spPr/>
    </dgm:pt>
    <dgm:pt modelId="{06534F6E-6D28-1141-A244-7622F3DA6478}" type="pres">
      <dgm:prSet presAssocID="{6142CEB0-E055-4C44-89B2-A2143D5648B5}" presName="sibTrans" presStyleCnt="0"/>
      <dgm:spPr/>
    </dgm:pt>
    <dgm:pt modelId="{6F857741-7DFE-4842-8742-75F32A17A871}" type="pres">
      <dgm:prSet presAssocID="{5775CF05-B28B-4744-B7F9-F955A8E1427C}" presName="node" presStyleLbl="node1" presStyleIdx="3" presStyleCnt="5" custScaleX="171444">
        <dgm:presLayoutVars>
          <dgm:bulletEnabled val="1"/>
        </dgm:presLayoutVars>
      </dgm:prSet>
      <dgm:spPr/>
    </dgm:pt>
    <dgm:pt modelId="{CBA0F6BB-2133-3A40-B941-F76EF4258E92}" type="pres">
      <dgm:prSet presAssocID="{CF1A3CEB-AF8D-4813-95C2-9E6EA0C900B7}" presName="sibTrans" presStyleCnt="0"/>
      <dgm:spPr/>
    </dgm:pt>
    <dgm:pt modelId="{AA179077-1F61-254F-A86C-215AB5BE7DA6}" type="pres">
      <dgm:prSet presAssocID="{0F4C9D7C-3FED-48D0-A93D-5B0CE08D55EC}" presName="node" presStyleLbl="node1" presStyleIdx="4" presStyleCnt="5" custScaleX="138940">
        <dgm:presLayoutVars>
          <dgm:bulletEnabled val="1"/>
        </dgm:presLayoutVars>
      </dgm:prSet>
      <dgm:spPr/>
    </dgm:pt>
  </dgm:ptLst>
  <dgm:cxnLst>
    <dgm:cxn modelId="{1426F102-66AC-AC44-A805-0EDE27FC956B}" type="presOf" srcId="{BBB35442-A8C5-451A-96CF-CE3A10044C06}" destId="{2FB05B4A-394B-E749-9D79-DD9E826C23D7}" srcOrd="0" destOrd="0" presId="urn:microsoft.com/office/officeart/2005/8/layout/default"/>
    <dgm:cxn modelId="{648F1A2F-A52B-9743-8B8E-EBC509304637}" type="presOf" srcId="{EB04975F-A7B5-4B33-816F-5EEE42346E47}" destId="{2D93CA78-8242-7248-B6B3-A26E17831DF8}" srcOrd="0" destOrd="0" presId="urn:microsoft.com/office/officeart/2005/8/layout/default"/>
    <dgm:cxn modelId="{5BF9CB46-C258-2E48-9265-3A5994398074}" type="presOf" srcId="{5775CF05-B28B-4744-B7F9-F955A8E1427C}" destId="{6F857741-7DFE-4842-8742-75F32A17A871}" srcOrd="0" destOrd="0" presId="urn:microsoft.com/office/officeart/2005/8/layout/default"/>
    <dgm:cxn modelId="{993D5D70-116C-4754-A1B4-994EC03BCF25}" srcId="{2DDC2402-6B7D-4D34-8AB5-6D9120DF3BFC}" destId="{F86A24F6-F32E-47BB-81F3-B40B8D516258}" srcOrd="1" destOrd="0" parTransId="{90334B1E-9E42-4A5C-A90C-EA3D10620731}" sibTransId="{469FDA54-3B6D-4C80-8DC6-FF612BCFD03B}"/>
    <dgm:cxn modelId="{F502D194-84C1-41DD-861D-BBDD74276604}" srcId="{2DDC2402-6B7D-4D34-8AB5-6D9120DF3BFC}" destId="{EB04975F-A7B5-4B33-816F-5EEE42346E47}" srcOrd="2" destOrd="0" parTransId="{610DC8FD-7289-424D-8551-300BB4AB6C4A}" sibTransId="{6142CEB0-E055-4C44-89B2-A2143D5648B5}"/>
    <dgm:cxn modelId="{144DFF9C-67EA-F54F-A4BF-040CCE72C63C}" type="presOf" srcId="{2DDC2402-6B7D-4D34-8AB5-6D9120DF3BFC}" destId="{8CFF9561-2D00-3E4A-89CB-2EF6C93183A2}" srcOrd="0" destOrd="0" presId="urn:microsoft.com/office/officeart/2005/8/layout/default"/>
    <dgm:cxn modelId="{7EE8E8B1-8D49-4BEF-86CB-8E2F564FDD32}" srcId="{2DDC2402-6B7D-4D34-8AB5-6D9120DF3BFC}" destId="{0F4C9D7C-3FED-48D0-A93D-5B0CE08D55EC}" srcOrd="4" destOrd="0" parTransId="{6EE12A25-C35E-4F04-A256-3A981CD280F2}" sibTransId="{272F3C99-0A0D-49C2-BF47-3F8631CEF34F}"/>
    <dgm:cxn modelId="{F9F90BCA-C69B-43A9-A090-DA409683630A}" srcId="{2DDC2402-6B7D-4D34-8AB5-6D9120DF3BFC}" destId="{5775CF05-B28B-4744-B7F9-F955A8E1427C}" srcOrd="3" destOrd="0" parTransId="{F07CEFC6-56B0-41CE-9A66-8FCDC6D9AE46}" sibTransId="{CF1A3CEB-AF8D-4813-95C2-9E6EA0C900B7}"/>
    <dgm:cxn modelId="{8C1574DB-BFCF-2946-9453-DC983059A2F2}" type="presOf" srcId="{0F4C9D7C-3FED-48D0-A93D-5B0CE08D55EC}" destId="{AA179077-1F61-254F-A86C-215AB5BE7DA6}" srcOrd="0" destOrd="0" presId="urn:microsoft.com/office/officeart/2005/8/layout/default"/>
    <dgm:cxn modelId="{E0BCD2DE-E43A-421F-B3B0-52534C9C3A8B}" srcId="{2DDC2402-6B7D-4D34-8AB5-6D9120DF3BFC}" destId="{BBB35442-A8C5-451A-96CF-CE3A10044C06}" srcOrd="0" destOrd="0" parTransId="{05B957C4-83CB-4418-A345-4393B60A083C}" sibTransId="{25624FA3-977C-4C68-9BB8-14109135D78F}"/>
    <dgm:cxn modelId="{7768DBEF-AB8B-704F-8B28-B4FA985AA46B}" type="presOf" srcId="{F86A24F6-F32E-47BB-81F3-B40B8D516258}" destId="{E8CE5478-2774-4B4E-BB2F-F3E340311768}" srcOrd="0" destOrd="0" presId="urn:microsoft.com/office/officeart/2005/8/layout/default"/>
    <dgm:cxn modelId="{393460B0-ADB6-4349-83DC-08D6C7812638}" type="presParOf" srcId="{8CFF9561-2D00-3E4A-89CB-2EF6C93183A2}" destId="{2FB05B4A-394B-E749-9D79-DD9E826C23D7}" srcOrd="0" destOrd="0" presId="urn:microsoft.com/office/officeart/2005/8/layout/default"/>
    <dgm:cxn modelId="{C3D57674-F84E-6146-9665-8D042D657A94}" type="presParOf" srcId="{8CFF9561-2D00-3E4A-89CB-2EF6C93183A2}" destId="{CBA3007E-196F-EC47-AFAD-4F51916814BE}" srcOrd="1" destOrd="0" presId="urn:microsoft.com/office/officeart/2005/8/layout/default"/>
    <dgm:cxn modelId="{17D4894D-01E7-E94A-AD4F-65B5603691A9}" type="presParOf" srcId="{8CFF9561-2D00-3E4A-89CB-2EF6C93183A2}" destId="{E8CE5478-2774-4B4E-BB2F-F3E340311768}" srcOrd="2" destOrd="0" presId="urn:microsoft.com/office/officeart/2005/8/layout/default"/>
    <dgm:cxn modelId="{C37162AE-50B9-3B48-B1F1-886BA7B8058A}" type="presParOf" srcId="{8CFF9561-2D00-3E4A-89CB-2EF6C93183A2}" destId="{C99F5827-BEBE-844D-8D8D-581EF5B2D0C3}" srcOrd="3" destOrd="0" presId="urn:microsoft.com/office/officeart/2005/8/layout/default"/>
    <dgm:cxn modelId="{5853E30A-E6CE-D640-A640-2050D1034930}" type="presParOf" srcId="{8CFF9561-2D00-3E4A-89CB-2EF6C93183A2}" destId="{2D93CA78-8242-7248-B6B3-A26E17831DF8}" srcOrd="4" destOrd="0" presId="urn:microsoft.com/office/officeart/2005/8/layout/default"/>
    <dgm:cxn modelId="{A03AA228-BABB-914D-951B-964244247AAB}" type="presParOf" srcId="{8CFF9561-2D00-3E4A-89CB-2EF6C93183A2}" destId="{06534F6E-6D28-1141-A244-7622F3DA6478}" srcOrd="5" destOrd="0" presId="urn:microsoft.com/office/officeart/2005/8/layout/default"/>
    <dgm:cxn modelId="{F97FE6FE-F615-3049-9F9C-8A0AB4176060}" type="presParOf" srcId="{8CFF9561-2D00-3E4A-89CB-2EF6C93183A2}" destId="{6F857741-7DFE-4842-8742-75F32A17A871}" srcOrd="6" destOrd="0" presId="urn:microsoft.com/office/officeart/2005/8/layout/default"/>
    <dgm:cxn modelId="{F2BCC272-F4D9-8A4B-B64F-B689AE28EF3D}" type="presParOf" srcId="{8CFF9561-2D00-3E4A-89CB-2EF6C93183A2}" destId="{CBA0F6BB-2133-3A40-B941-F76EF4258E92}" srcOrd="7" destOrd="0" presId="urn:microsoft.com/office/officeart/2005/8/layout/default"/>
    <dgm:cxn modelId="{FB50E3E9-FACF-E24B-A674-C81A18D98280}" type="presParOf" srcId="{8CFF9561-2D00-3E4A-89CB-2EF6C93183A2}" destId="{AA179077-1F61-254F-A86C-215AB5BE7D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DCC14B-87D1-4A0D-BF25-D86894ED51A7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39E5D1-977D-44A9-8E74-B1D34B6BD79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Conflict between science and religion.</a:t>
          </a:r>
        </a:p>
      </dgm:t>
    </dgm:pt>
    <dgm:pt modelId="{02934B35-7AD3-4610-9DE5-35ED5FA8FFE1}" type="parTrans" cxnId="{2A7EF5D3-4A90-4F92-A010-9FF9DE8FFAEB}">
      <dgm:prSet/>
      <dgm:spPr/>
      <dgm:t>
        <a:bodyPr/>
        <a:lstStyle/>
        <a:p>
          <a:endParaRPr lang="en-US"/>
        </a:p>
      </dgm:t>
    </dgm:pt>
    <dgm:pt modelId="{FE60AB9D-644C-4543-AF0C-675864F1B400}" type="sibTrans" cxnId="{2A7EF5D3-4A90-4F92-A010-9FF9DE8FFAEB}">
      <dgm:prSet/>
      <dgm:spPr/>
      <dgm:t>
        <a:bodyPr/>
        <a:lstStyle/>
        <a:p>
          <a:endParaRPr lang="en-US"/>
        </a:p>
      </dgm:t>
    </dgm:pt>
    <dgm:pt modelId="{23873E53-9F08-4A4F-891D-20B375C8EFF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Human struggle for survival and adaptation.</a:t>
          </a:r>
        </a:p>
      </dgm:t>
    </dgm:pt>
    <dgm:pt modelId="{B442A46A-2A96-4375-8B12-4745723C4641}" type="parTrans" cxnId="{683B2330-58D7-492B-92B6-5594FC4D0537}">
      <dgm:prSet/>
      <dgm:spPr/>
      <dgm:t>
        <a:bodyPr/>
        <a:lstStyle/>
        <a:p>
          <a:endParaRPr lang="en-US"/>
        </a:p>
      </dgm:t>
    </dgm:pt>
    <dgm:pt modelId="{A77DCB34-30B2-4677-8A24-0F6FEC5A18DD}" type="sibTrans" cxnId="{683B2330-58D7-492B-92B6-5594FC4D0537}">
      <dgm:prSet/>
      <dgm:spPr/>
      <dgm:t>
        <a:bodyPr/>
        <a:lstStyle/>
        <a:p>
          <a:endParaRPr lang="en-US"/>
        </a:p>
      </dgm:t>
    </dgm:pt>
    <dgm:pt modelId="{2AD39548-226E-4A11-9CB5-5297C6C9C847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Determinism and loss of faith.</a:t>
          </a:r>
        </a:p>
      </dgm:t>
    </dgm:pt>
    <dgm:pt modelId="{20145EAA-A1D5-4A35-B910-846951B87AA2}" type="parTrans" cxnId="{4527F5CB-F268-4411-9989-D3ADCA1E9DE7}">
      <dgm:prSet/>
      <dgm:spPr/>
      <dgm:t>
        <a:bodyPr/>
        <a:lstStyle/>
        <a:p>
          <a:endParaRPr lang="en-US"/>
        </a:p>
      </dgm:t>
    </dgm:pt>
    <dgm:pt modelId="{D3DE9E31-3365-4917-9342-D7017419D44D}" type="sibTrans" cxnId="{4527F5CB-F268-4411-9989-D3ADCA1E9DE7}">
      <dgm:prSet/>
      <dgm:spPr/>
      <dgm:t>
        <a:bodyPr/>
        <a:lstStyle/>
        <a:p>
          <a:endParaRPr lang="en-US"/>
        </a:p>
      </dgm:t>
    </dgm:pt>
    <dgm:pt modelId="{41659843-F0CE-4C2D-9919-CB32B9F83786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Moral and existential questioning.</a:t>
          </a:r>
        </a:p>
      </dgm:t>
    </dgm:pt>
    <dgm:pt modelId="{C3E440CC-435E-45DE-8823-17EDEF7DF748}" type="parTrans" cxnId="{48784429-F4BB-420D-B924-CE9D457729C9}">
      <dgm:prSet/>
      <dgm:spPr/>
      <dgm:t>
        <a:bodyPr/>
        <a:lstStyle/>
        <a:p>
          <a:endParaRPr lang="en-US"/>
        </a:p>
      </dgm:t>
    </dgm:pt>
    <dgm:pt modelId="{56243E18-D487-4BE1-854F-B226805310A7}" type="sibTrans" cxnId="{48784429-F4BB-420D-B924-CE9D457729C9}">
      <dgm:prSet/>
      <dgm:spPr/>
      <dgm:t>
        <a:bodyPr/>
        <a:lstStyle/>
        <a:p>
          <a:endParaRPr lang="en-US"/>
        </a:p>
      </dgm:t>
    </dgm:pt>
    <dgm:pt modelId="{6E63A5F3-D513-442F-A56D-076542D24959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Nature as indifferent to human suffering.</a:t>
          </a:r>
        </a:p>
      </dgm:t>
    </dgm:pt>
    <dgm:pt modelId="{CDC17087-3EE9-4750-9EB7-CCCE805789E3}" type="parTrans" cxnId="{6C3B008D-EA74-4A71-A989-2EBBC6429334}">
      <dgm:prSet/>
      <dgm:spPr/>
      <dgm:t>
        <a:bodyPr/>
        <a:lstStyle/>
        <a:p>
          <a:endParaRPr lang="en-US"/>
        </a:p>
      </dgm:t>
    </dgm:pt>
    <dgm:pt modelId="{61476BF3-B103-4C8F-BB64-30155CFD242F}" type="sibTrans" cxnId="{6C3B008D-EA74-4A71-A989-2EBBC6429334}">
      <dgm:prSet/>
      <dgm:spPr/>
      <dgm:t>
        <a:bodyPr/>
        <a:lstStyle/>
        <a:p>
          <a:endParaRPr lang="en-US"/>
        </a:p>
      </dgm:t>
    </dgm:pt>
    <dgm:pt modelId="{8D3F67BF-CE6E-4E4F-8244-30CF30715479}" type="pres">
      <dgm:prSet presAssocID="{BBDCC14B-87D1-4A0D-BF25-D86894ED51A7}" presName="vert0" presStyleCnt="0">
        <dgm:presLayoutVars>
          <dgm:dir/>
          <dgm:animOne val="branch"/>
          <dgm:animLvl val="lvl"/>
        </dgm:presLayoutVars>
      </dgm:prSet>
      <dgm:spPr/>
    </dgm:pt>
    <dgm:pt modelId="{A10CF585-07D7-D749-BCFD-DAC2483D05A4}" type="pres">
      <dgm:prSet presAssocID="{2239E5D1-977D-44A9-8E74-B1D34B6BD79B}" presName="thickLine" presStyleLbl="alignNode1" presStyleIdx="0" presStyleCnt="5"/>
      <dgm:spPr/>
    </dgm:pt>
    <dgm:pt modelId="{0E2743C6-DA15-E048-BED8-6B8CF32818B2}" type="pres">
      <dgm:prSet presAssocID="{2239E5D1-977D-44A9-8E74-B1D34B6BD79B}" presName="horz1" presStyleCnt="0"/>
      <dgm:spPr/>
    </dgm:pt>
    <dgm:pt modelId="{301B4F7A-BABB-E74D-AA13-6DC66D504771}" type="pres">
      <dgm:prSet presAssocID="{2239E5D1-977D-44A9-8E74-B1D34B6BD79B}" presName="tx1" presStyleLbl="revTx" presStyleIdx="0" presStyleCnt="5"/>
      <dgm:spPr/>
    </dgm:pt>
    <dgm:pt modelId="{243F40AA-AE59-F445-A701-A3AC637F1AF4}" type="pres">
      <dgm:prSet presAssocID="{2239E5D1-977D-44A9-8E74-B1D34B6BD79B}" presName="vert1" presStyleCnt="0"/>
      <dgm:spPr/>
    </dgm:pt>
    <dgm:pt modelId="{1EA0EF02-E5B1-8348-A567-4739340B6C21}" type="pres">
      <dgm:prSet presAssocID="{23873E53-9F08-4A4F-891D-20B375C8EFFB}" presName="thickLine" presStyleLbl="alignNode1" presStyleIdx="1" presStyleCnt="5"/>
      <dgm:spPr/>
    </dgm:pt>
    <dgm:pt modelId="{7582C8C5-9D57-AB4D-BA9C-E6B52D96A46F}" type="pres">
      <dgm:prSet presAssocID="{23873E53-9F08-4A4F-891D-20B375C8EFFB}" presName="horz1" presStyleCnt="0"/>
      <dgm:spPr/>
    </dgm:pt>
    <dgm:pt modelId="{E4568BD8-862A-E246-9EDC-B06DAE97E2FB}" type="pres">
      <dgm:prSet presAssocID="{23873E53-9F08-4A4F-891D-20B375C8EFFB}" presName="tx1" presStyleLbl="revTx" presStyleIdx="1" presStyleCnt="5"/>
      <dgm:spPr/>
    </dgm:pt>
    <dgm:pt modelId="{F4CDA657-F15B-1743-AA07-2C4021922DDE}" type="pres">
      <dgm:prSet presAssocID="{23873E53-9F08-4A4F-891D-20B375C8EFFB}" presName="vert1" presStyleCnt="0"/>
      <dgm:spPr/>
    </dgm:pt>
    <dgm:pt modelId="{F8E576D0-82BF-D542-B794-606E92184D66}" type="pres">
      <dgm:prSet presAssocID="{2AD39548-226E-4A11-9CB5-5297C6C9C847}" presName="thickLine" presStyleLbl="alignNode1" presStyleIdx="2" presStyleCnt="5"/>
      <dgm:spPr/>
    </dgm:pt>
    <dgm:pt modelId="{52ACBAC7-4CA8-2F40-9986-D94762A0042A}" type="pres">
      <dgm:prSet presAssocID="{2AD39548-226E-4A11-9CB5-5297C6C9C847}" presName="horz1" presStyleCnt="0"/>
      <dgm:spPr/>
    </dgm:pt>
    <dgm:pt modelId="{E76C59F4-64F3-924A-9B4E-03D271921CB7}" type="pres">
      <dgm:prSet presAssocID="{2AD39548-226E-4A11-9CB5-5297C6C9C847}" presName="tx1" presStyleLbl="revTx" presStyleIdx="2" presStyleCnt="5"/>
      <dgm:spPr/>
    </dgm:pt>
    <dgm:pt modelId="{B1EBF7EB-DFF7-994B-878C-E9F401E4DFF8}" type="pres">
      <dgm:prSet presAssocID="{2AD39548-226E-4A11-9CB5-5297C6C9C847}" presName="vert1" presStyleCnt="0"/>
      <dgm:spPr/>
    </dgm:pt>
    <dgm:pt modelId="{83337668-56B7-9A42-9DD7-DC6ACB21A7D4}" type="pres">
      <dgm:prSet presAssocID="{41659843-F0CE-4C2D-9919-CB32B9F83786}" presName="thickLine" presStyleLbl="alignNode1" presStyleIdx="3" presStyleCnt="5"/>
      <dgm:spPr/>
    </dgm:pt>
    <dgm:pt modelId="{E2D71969-E530-0344-AB5E-E45C46EA92B9}" type="pres">
      <dgm:prSet presAssocID="{41659843-F0CE-4C2D-9919-CB32B9F83786}" presName="horz1" presStyleCnt="0"/>
      <dgm:spPr/>
    </dgm:pt>
    <dgm:pt modelId="{1269B71A-E8BE-D34A-8D30-C07B90E52976}" type="pres">
      <dgm:prSet presAssocID="{41659843-F0CE-4C2D-9919-CB32B9F83786}" presName="tx1" presStyleLbl="revTx" presStyleIdx="3" presStyleCnt="5"/>
      <dgm:spPr/>
    </dgm:pt>
    <dgm:pt modelId="{5EC33500-1DCA-0247-B17C-B597F6C9AFF6}" type="pres">
      <dgm:prSet presAssocID="{41659843-F0CE-4C2D-9919-CB32B9F83786}" presName="vert1" presStyleCnt="0"/>
      <dgm:spPr/>
    </dgm:pt>
    <dgm:pt modelId="{FC7DDBD2-56E0-2E4E-9518-C200F558EEEA}" type="pres">
      <dgm:prSet presAssocID="{6E63A5F3-D513-442F-A56D-076542D24959}" presName="thickLine" presStyleLbl="alignNode1" presStyleIdx="4" presStyleCnt="5"/>
      <dgm:spPr/>
    </dgm:pt>
    <dgm:pt modelId="{BB9F0F80-D212-124E-9973-951C04DFC17E}" type="pres">
      <dgm:prSet presAssocID="{6E63A5F3-D513-442F-A56D-076542D24959}" presName="horz1" presStyleCnt="0"/>
      <dgm:spPr/>
    </dgm:pt>
    <dgm:pt modelId="{9D0A976D-153E-9E42-BB9C-48AA7EFA3E96}" type="pres">
      <dgm:prSet presAssocID="{6E63A5F3-D513-442F-A56D-076542D24959}" presName="tx1" presStyleLbl="revTx" presStyleIdx="4" presStyleCnt="5"/>
      <dgm:spPr/>
    </dgm:pt>
    <dgm:pt modelId="{71C2CF2C-6A59-3B4D-802F-D854ED014A87}" type="pres">
      <dgm:prSet presAssocID="{6E63A5F3-D513-442F-A56D-076542D24959}" presName="vert1" presStyleCnt="0"/>
      <dgm:spPr/>
    </dgm:pt>
  </dgm:ptLst>
  <dgm:cxnLst>
    <dgm:cxn modelId="{32D65A18-69DA-4A4D-BD35-CF4E82E1120B}" type="presOf" srcId="{2239E5D1-977D-44A9-8E74-B1D34B6BD79B}" destId="{301B4F7A-BABB-E74D-AA13-6DC66D504771}" srcOrd="0" destOrd="0" presId="urn:microsoft.com/office/officeart/2008/layout/LinedList"/>
    <dgm:cxn modelId="{BF6CA81B-D2BE-7244-9F48-B4B5D1637B95}" type="presOf" srcId="{BBDCC14B-87D1-4A0D-BF25-D86894ED51A7}" destId="{8D3F67BF-CE6E-4E4F-8244-30CF30715479}" srcOrd="0" destOrd="0" presId="urn:microsoft.com/office/officeart/2008/layout/LinedList"/>
    <dgm:cxn modelId="{4B22A51F-F228-3F42-89CE-617CA707E03C}" type="presOf" srcId="{41659843-F0CE-4C2D-9919-CB32B9F83786}" destId="{1269B71A-E8BE-D34A-8D30-C07B90E52976}" srcOrd="0" destOrd="0" presId="urn:microsoft.com/office/officeart/2008/layout/LinedList"/>
    <dgm:cxn modelId="{48784429-F4BB-420D-B924-CE9D457729C9}" srcId="{BBDCC14B-87D1-4A0D-BF25-D86894ED51A7}" destId="{41659843-F0CE-4C2D-9919-CB32B9F83786}" srcOrd="3" destOrd="0" parTransId="{C3E440CC-435E-45DE-8823-17EDEF7DF748}" sibTransId="{56243E18-D487-4BE1-854F-B226805310A7}"/>
    <dgm:cxn modelId="{683B2330-58D7-492B-92B6-5594FC4D0537}" srcId="{BBDCC14B-87D1-4A0D-BF25-D86894ED51A7}" destId="{23873E53-9F08-4A4F-891D-20B375C8EFFB}" srcOrd="1" destOrd="0" parTransId="{B442A46A-2A96-4375-8B12-4745723C4641}" sibTransId="{A77DCB34-30B2-4677-8A24-0F6FEC5A18DD}"/>
    <dgm:cxn modelId="{6C3B008D-EA74-4A71-A989-2EBBC6429334}" srcId="{BBDCC14B-87D1-4A0D-BF25-D86894ED51A7}" destId="{6E63A5F3-D513-442F-A56D-076542D24959}" srcOrd="4" destOrd="0" parTransId="{CDC17087-3EE9-4750-9EB7-CCCE805789E3}" sibTransId="{61476BF3-B103-4C8F-BB64-30155CFD242F}"/>
    <dgm:cxn modelId="{BB820F97-9428-CF4D-85B2-BE0413D0B395}" type="presOf" srcId="{6E63A5F3-D513-442F-A56D-076542D24959}" destId="{9D0A976D-153E-9E42-BB9C-48AA7EFA3E96}" srcOrd="0" destOrd="0" presId="urn:microsoft.com/office/officeart/2008/layout/LinedList"/>
    <dgm:cxn modelId="{F85A5FB3-B403-4744-9B1C-013DE6599BB9}" type="presOf" srcId="{23873E53-9F08-4A4F-891D-20B375C8EFFB}" destId="{E4568BD8-862A-E246-9EDC-B06DAE97E2FB}" srcOrd="0" destOrd="0" presId="urn:microsoft.com/office/officeart/2008/layout/LinedList"/>
    <dgm:cxn modelId="{49828BBD-968E-C44F-A7F5-9B5C2133C01A}" type="presOf" srcId="{2AD39548-226E-4A11-9CB5-5297C6C9C847}" destId="{E76C59F4-64F3-924A-9B4E-03D271921CB7}" srcOrd="0" destOrd="0" presId="urn:microsoft.com/office/officeart/2008/layout/LinedList"/>
    <dgm:cxn modelId="{4527F5CB-F268-4411-9989-D3ADCA1E9DE7}" srcId="{BBDCC14B-87D1-4A0D-BF25-D86894ED51A7}" destId="{2AD39548-226E-4A11-9CB5-5297C6C9C847}" srcOrd="2" destOrd="0" parTransId="{20145EAA-A1D5-4A35-B910-846951B87AA2}" sibTransId="{D3DE9E31-3365-4917-9342-D7017419D44D}"/>
    <dgm:cxn modelId="{2A7EF5D3-4A90-4F92-A010-9FF9DE8FFAEB}" srcId="{BBDCC14B-87D1-4A0D-BF25-D86894ED51A7}" destId="{2239E5D1-977D-44A9-8E74-B1D34B6BD79B}" srcOrd="0" destOrd="0" parTransId="{02934B35-7AD3-4610-9DE5-35ED5FA8FFE1}" sibTransId="{FE60AB9D-644C-4543-AF0C-675864F1B400}"/>
    <dgm:cxn modelId="{54364026-F08F-C845-B681-678898D89619}" type="presParOf" srcId="{8D3F67BF-CE6E-4E4F-8244-30CF30715479}" destId="{A10CF585-07D7-D749-BCFD-DAC2483D05A4}" srcOrd="0" destOrd="0" presId="urn:microsoft.com/office/officeart/2008/layout/LinedList"/>
    <dgm:cxn modelId="{FA3F01E1-B4CC-A44E-AA76-682FEFE9D121}" type="presParOf" srcId="{8D3F67BF-CE6E-4E4F-8244-30CF30715479}" destId="{0E2743C6-DA15-E048-BED8-6B8CF32818B2}" srcOrd="1" destOrd="0" presId="urn:microsoft.com/office/officeart/2008/layout/LinedList"/>
    <dgm:cxn modelId="{EFBDFAA0-1F37-A84F-A505-8D7BE56B5C21}" type="presParOf" srcId="{0E2743C6-DA15-E048-BED8-6B8CF32818B2}" destId="{301B4F7A-BABB-E74D-AA13-6DC66D504771}" srcOrd="0" destOrd="0" presId="urn:microsoft.com/office/officeart/2008/layout/LinedList"/>
    <dgm:cxn modelId="{E0EE2B4D-3BC7-7949-834F-C3598CE0DB79}" type="presParOf" srcId="{0E2743C6-DA15-E048-BED8-6B8CF32818B2}" destId="{243F40AA-AE59-F445-A701-A3AC637F1AF4}" srcOrd="1" destOrd="0" presId="urn:microsoft.com/office/officeart/2008/layout/LinedList"/>
    <dgm:cxn modelId="{3BD931BE-AF4F-C94E-8345-375E646FAA09}" type="presParOf" srcId="{8D3F67BF-CE6E-4E4F-8244-30CF30715479}" destId="{1EA0EF02-E5B1-8348-A567-4739340B6C21}" srcOrd="2" destOrd="0" presId="urn:microsoft.com/office/officeart/2008/layout/LinedList"/>
    <dgm:cxn modelId="{E4B22E02-2ECB-3846-801C-0C8ADCE4837C}" type="presParOf" srcId="{8D3F67BF-CE6E-4E4F-8244-30CF30715479}" destId="{7582C8C5-9D57-AB4D-BA9C-E6B52D96A46F}" srcOrd="3" destOrd="0" presId="urn:microsoft.com/office/officeart/2008/layout/LinedList"/>
    <dgm:cxn modelId="{B4F460CC-FB59-C842-87B6-FE1EC69CFE6F}" type="presParOf" srcId="{7582C8C5-9D57-AB4D-BA9C-E6B52D96A46F}" destId="{E4568BD8-862A-E246-9EDC-B06DAE97E2FB}" srcOrd="0" destOrd="0" presId="urn:microsoft.com/office/officeart/2008/layout/LinedList"/>
    <dgm:cxn modelId="{27E6F948-B66A-DC41-875F-1F09E7025354}" type="presParOf" srcId="{7582C8C5-9D57-AB4D-BA9C-E6B52D96A46F}" destId="{F4CDA657-F15B-1743-AA07-2C4021922DDE}" srcOrd="1" destOrd="0" presId="urn:microsoft.com/office/officeart/2008/layout/LinedList"/>
    <dgm:cxn modelId="{369F5411-0B00-1140-8B11-A34AB8487232}" type="presParOf" srcId="{8D3F67BF-CE6E-4E4F-8244-30CF30715479}" destId="{F8E576D0-82BF-D542-B794-606E92184D66}" srcOrd="4" destOrd="0" presId="urn:microsoft.com/office/officeart/2008/layout/LinedList"/>
    <dgm:cxn modelId="{BEF18773-699E-F145-AE76-7F61515E31DF}" type="presParOf" srcId="{8D3F67BF-CE6E-4E4F-8244-30CF30715479}" destId="{52ACBAC7-4CA8-2F40-9986-D94762A0042A}" srcOrd="5" destOrd="0" presId="urn:microsoft.com/office/officeart/2008/layout/LinedList"/>
    <dgm:cxn modelId="{2BD28006-E480-794C-BEDD-1D57DEE1E2C6}" type="presParOf" srcId="{52ACBAC7-4CA8-2F40-9986-D94762A0042A}" destId="{E76C59F4-64F3-924A-9B4E-03D271921CB7}" srcOrd="0" destOrd="0" presId="urn:microsoft.com/office/officeart/2008/layout/LinedList"/>
    <dgm:cxn modelId="{456913AC-6178-1342-A18F-157ED1E76B9C}" type="presParOf" srcId="{52ACBAC7-4CA8-2F40-9986-D94762A0042A}" destId="{B1EBF7EB-DFF7-994B-878C-E9F401E4DFF8}" srcOrd="1" destOrd="0" presId="urn:microsoft.com/office/officeart/2008/layout/LinedList"/>
    <dgm:cxn modelId="{6E7D12CB-FAD2-2F4E-A024-C7704686DB63}" type="presParOf" srcId="{8D3F67BF-CE6E-4E4F-8244-30CF30715479}" destId="{83337668-56B7-9A42-9DD7-DC6ACB21A7D4}" srcOrd="6" destOrd="0" presId="urn:microsoft.com/office/officeart/2008/layout/LinedList"/>
    <dgm:cxn modelId="{DE54A068-6FC8-BF4A-A6F7-CCC1BD510458}" type="presParOf" srcId="{8D3F67BF-CE6E-4E4F-8244-30CF30715479}" destId="{E2D71969-E530-0344-AB5E-E45C46EA92B9}" srcOrd="7" destOrd="0" presId="urn:microsoft.com/office/officeart/2008/layout/LinedList"/>
    <dgm:cxn modelId="{0B92641E-6A8B-064C-B9AD-2CA428176936}" type="presParOf" srcId="{E2D71969-E530-0344-AB5E-E45C46EA92B9}" destId="{1269B71A-E8BE-D34A-8D30-C07B90E52976}" srcOrd="0" destOrd="0" presId="urn:microsoft.com/office/officeart/2008/layout/LinedList"/>
    <dgm:cxn modelId="{1298A22B-B613-E045-8835-E04FEBCBAE7B}" type="presParOf" srcId="{E2D71969-E530-0344-AB5E-E45C46EA92B9}" destId="{5EC33500-1DCA-0247-B17C-B597F6C9AFF6}" srcOrd="1" destOrd="0" presId="urn:microsoft.com/office/officeart/2008/layout/LinedList"/>
    <dgm:cxn modelId="{E01988FE-5AB5-9D47-BBE9-62C75AD4403F}" type="presParOf" srcId="{8D3F67BF-CE6E-4E4F-8244-30CF30715479}" destId="{FC7DDBD2-56E0-2E4E-9518-C200F558EEEA}" srcOrd="8" destOrd="0" presId="urn:microsoft.com/office/officeart/2008/layout/LinedList"/>
    <dgm:cxn modelId="{61D77278-950F-2447-9C7D-4B4C1E706542}" type="presParOf" srcId="{8D3F67BF-CE6E-4E4F-8244-30CF30715479}" destId="{BB9F0F80-D212-124E-9973-951C04DFC17E}" srcOrd="9" destOrd="0" presId="urn:microsoft.com/office/officeart/2008/layout/LinedList"/>
    <dgm:cxn modelId="{33B52EB1-B9DE-0A4B-9FE7-994AD0B45332}" type="presParOf" srcId="{BB9F0F80-D212-124E-9973-951C04DFC17E}" destId="{9D0A976D-153E-9E42-BB9C-48AA7EFA3E96}" srcOrd="0" destOrd="0" presId="urn:microsoft.com/office/officeart/2008/layout/LinedList"/>
    <dgm:cxn modelId="{F19E545E-3F58-4A47-ABC2-5723B03FD67A}" type="presParOf" srcId="{BB9F0F80-D212-124E-9973-951C04DFC17E}" destId="{71C2CF2C-6A59-3B4D-802F-D854ED014A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163A86-1847-4CAF-9474-6390175BE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05A317-A573-45EC-9C1D-0FD74EAA2287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Many Victorians feared Darwinism undermined morality and spirituality.</a:t>
          </a:r>
        </a:p>
      </dgm:t>
    </dgm:pt>
    <dgm:pt modelId="{4ADBFA75-B0D4-43F7-9759-9E15EE464E47}" type="parTrans" cxnId="{54405CD0-7626-477B-93E7-669C3A007C9D}">
      <dgm:prSet/>
      <dgm:spPr/>
      <dgm:t>
        <a:bodyPr/>
        <a:lstStyle/>
        <a:p>
          <a:endParaRPr lang="en-US"/>
        </a:p>
      </dgm:t>
    </dgm:pt>
    <dgm:pt modelId="{12533D24-5122-4E1D-803E-E1B5EDA02E44}" type="sibTrans" cxnId="{54405CD0-7626-477B-93E7-669C3A007C9D}">
      <dgm:prSet/>
      <dgm:spPr/>
      <dgm:t>
        <a:bodyPr/>
        <a:lstStyle/>
        <a:p>
          <a:endParaRPr lang="en-US"/>
        </a:p>
      </dgm:t>
    </dgm:pt>
    <dgm:pt modelId="{F2B86C70-A5F1-40D6-A990-CC6E3E5B190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Religious thinkers opposed the idea of evolution without divine guidance.</a:t>
          </a:r>
        </a:p>
      </dgm:t>
    </dgm:pt>
    <dgm:pt modelId="{8B853671-FD3D-4E31-AD56-F6CC1ED6598C}" type="parTrans" cxnId="{09DB3403-420F-4F0F-830C-A526D6D1D3F0}">
      <dgm:prSet/>
      <dgm:spPr/>
      <dgm:t>
        <a:bodyPr/>
        <a:lstStyle/>
        <a:p>
          <a:endParaRPr lang="en-US"/>
        </a:p>
      </dgm:t>
    </dgm:pt>
    <dgm:pt modelId="{78DCB6A3-F943-4B35-A36B-3612EC4DEEC4}" type="sibTrans" cxnId="{09DB3403-420F-4F0F-830C-A526D6D1D3F0}">
      <dgm:prSet/>
      <dgm:spPr/>
      <dgm:t>
        <a:bodyPr/>
        <a:lstStyle/>
        <a:p>
          <a:endParaRPr lang="en-US"/>
        </a:p>
      </dgm:t>
    </dgm:pt>
    <dgm:pt modelId="{A691814B-3169-4FB7-965E-B783FD1547F2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Some writers embraced it as a new lens for realism and human study.</a:t>
          </a:r>
        </a:p>
      </dgm:t>
    </dgm:pt>
    <dgm:pt modelId="{DD7D5EC7-67F7-4E4E-A83B-DEEE104ACCF6}" type="parTrans" cxnId="{59EAA82B-5379-416D-BE5E-88503A19B100}">
      <dgm:prSet/>
      <dgm:spPr/>
      <dgm:t>
        <a:bodyPr/>
        <a:lstStyle/>
        <a:p>
          <a:endParaRPr lang="en-US"/>
        </a:p>
      </dgm:t>
    </dgm:pt>
    <dgm:pt modelId="{B2129978-CCB8-4FFE-A36D-5F7FB86BA764}" type="sibTrans" cxnId="{59EAA82B-5379-416D-BE5E-88503A19B100}">
      <dgm:prSet/>
      <dgm:spPr/>
      <dgm:t>
        <a:bodyPr/>
        <a:lstStyle/>
        <a:p>
          <a:endParaRPr lang="en-US"/>
        </a:p>
      </dgm:t>
    </dgm:pt>
    <dgm:pt modelId="{33D9F84D-D3CB-4E2B-8910-9EACBCA17E16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Paved the way for Naturalism in literature (e.g., Thomas Hardy, Emile Zola).</a:t>
          </a:r>
        </a:p>
      </dgm:t>
    </dgm:pt>
    <dgm:pt modelId="{6A826596-C38A-4594-AB85-A2F2AB6705AF}" type="parTrans" cxnId="{01DD8ED5-9657-46C7-989E-DD736250E490}">
      <dgm:prSet/>
      <dgm:spPr/>
      <dgm:t>
        <a:bodyPr/>
        <a:lstStyle/>
        <a:p>
          <a:endParaRPr lang="en-US"/>
        </a:p>
      </dgm:t>
    </dgm:pt>
    <dgm:pt modelId="{DF71C5B2-DB98-4C64-8B3C-6DDF63067B37}" type="sibTrans" cxnId="{01DD8ED5-9657-46C7-989E-DD736250E490}">
      <dgm:prSet/>
      <dgm:spPr/>
      <dgm:t>
        <a:bodyPr/>
        <a:lstStyle/>
        <a:p>
          <a:endParaRPr lang="en-US"/>
        </a:p>
      </dgm:t>
    </dgm:pt>
    <dgm:pt modelId="{84316FFC-B23F-5842-9976-51BEB356F67B}" type="pres">
      <dgm:prSet presAssocID="{72163A86-1847-4CAF-9474-6390175BEF45}" presName="linear" presStyleCnt="0">
        <dgm:presLayoutVars>
          <dgm:animLvl val="lvl"/>
          <dgm:resizeHandles val="exact"/>
        </dgm:presLayoutVars>
      </dgm:prSet>
      <dgm:spPr/>
    </dgm:pt>
    <dgm:pt modelId="{5E285FBF-E0BE-EF4A-A08E-8444FCBF4652}" type="pres">
      <dgm:prSet presAssocID="{6405A317-A573-45EC-9C1D-0FD74EAA22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A6D64E-76B0-AB45-BA67-F13FAA3D6E69}" type="pres">
      <dgm:prSet presAssocID="{12533D24-5122-4E1D-803E-E1B5EDA02E44}" presName="spacer" presStyleCnt="0"/>
      <dgm:spPr/>
    </dgm:pt>
    <dgm:pt modelId="{33912568-185C-BA44-980A-2778ABF7D7D2}" type="pres">
      <dgm:prSet presAssocID="{F2B86C70-A5F1-40D6-A990-CC6E3E5B19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105F57-1456-074C-802E-4355EFFC4F82}" type="pres">
      <dgm:prSet presAssocID="{78DCB6A3-F943-4B35-A36B-3612EC4DEEC4}" presName="spacer" presStyleCnt="0"/>
      <dgm:spPr/>
    </dgm:pt>
    <dgm:pt modelId="{9E088524-95DE-1A47-BBCF-185C89F05225}" type="pres">
      <dgm:prSet presAssocID="{A691814B-3169-4FB7-965E-B783FD1547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8E0AE5-8048-E442-BC64-F7219F61F48A}" type="pres">
      <dgm:prSet presAssocID="{B2129978-CCB8-4FFE-A36D-5F7FB86BA764}" presName="spacer" presStyleCnt="0"/>
      <dgm:spPr/>
    </dgm:pt>
    <dgm:pt modelId="{4DA17708-84D5-5E4E-9340-B12FA6E2D5FA}" type="pres">
      <dgm:prSet presAssocID="{33D9F84D-D3CB-4E2B-8910-9EACBCA17E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DB3403-420F-4F0F-830C-A526D6D1D3F0}" srcId="{72163A86-1847-4CAF-9474-6390175BEF45}" destId="{F2B86C70-A5F1-40D6-A990-CC6E3E5B1900}" srcOrd="1" destOrd="0" parTransId="{8B853671-FD3D-4E31-AD56-F6CC1ED6598C}" sibTransId="{78DCB6A3-F943-4B35-A36B-3612EC4DEEC4}"/>
    <dgm:cxn modelId="{A4703619-BE3F-2049-A476-0661F84F7F97}" type="presOf" srcId="{F2B86C70-A5F1-40D6-A990-CC6E3E5B1900}" destId="{33912568-185C-BA44-980A-2778ABF7D7D2}" srcOrd="0" destOrd="0" presId="urn:microsoft.com/office/officeart/2005/8/layout/vList2"/>
    <dgm:cxn modelId="{59EAA82B-5379-416D-BE5E-88503A19B100}" srcId="{72163A86-1847-4CAF-9474-6390175BEF45}" destId="{A691814B-3169-4FB7-965E-B783FD1547F2}" srcOrd="2" destOrd="0" parTransId="{DD7D5EC7-67F7-4E4E-A83B-DEEE104ACCF6}" sibTransId="{B2129978-CCB8-4FFE-A36D-5F7FB86BA764}"/>
    <dgm:cxn modelId="{D518CA5C-4BA2-674C-92F2-4A6FBE3591E1}" type="presOf" srcId="{72163A86-1847-4CAF-9474-6390175BEF45}" destId="{84316FFC-B23F-5842-9976-51BEB356F67B}" srcOrd="0" destOrd="0" presId="urn:microsoft.com/office/officeart/2005/8/layout/vList2"/>
    <dgm:cxn modelId="{6D056365-2EFD-7E4C-BE4D-DFBEE9D7B1C4}" type="presOf" srcId="{33D9F84D-D3CB-4E2B-8910-9EACBCA17E16}" destId="{4DA17708-84D5-5E4E-9340-B12FA6E2D5FA}" srcOrd="0" destOrd="0" presId="urn:microsoft.com/office/officeart/2005/8/layout/vList2"/>
    <dgm:cxn modelId="{D8160F92-5B25-BC46-B823-9D72EC806B1D}" type="presOf" srcId="{A691814B-3169-4FB7-965E-B783FD1547F2}" destId="{9E088524-95DE-1A47-BBCF-185C89F05225}" srcOrd="0" destOrd="0" presId="urn:microsoft.com/office/officeart/2005/8/layout/vList2"/>
    <dgm:cxn modelId="{F0BF55A0-03CD-E44A-8D2F-8036EE19F5C4}" type="presOf" srcId="{6405A317-A573-45EC-9C1D-0FD74EAA2287}" destId="{5E285FBF-E0BE-EF4A-A08E-8444FCBF4652}" srcOrd="0" destOrd="0" presId="urn:microsoft.com/office/officeart/2005/8/layout/vList2"/>
    <dgm:cxn modelId="{54405CD0-7626-477B-93E7-669C3A007C9D}" srcId="{72163A86-1847-4CAF-9474-6390175BEF45}" destId="{6405A317-A573-45EC-9C1D-0FD74EAA2287}" srcOrd="0" destOrd="0" parTransId="{4ADBFA75-B0D4-43F7-9759-9E15EE464E47}" sibTransId="{12533D24-5122-4E1D-803E-E1B5EDA02E44}"/>
    <dgm:cxn modelId="{01DD8ED5-9657-46C7-989E-DD736250E490}" srcId="{72163A86-1847-4CAF-9474-6390175BEF45}" destId="{33D9F84D-D3CB-4E2B-8910-9EACBCA17E16}" srcOrd="3" destOrd="0" parTransId="{6A826596-C38A-4594-AB85-A2F2AB6705AF}" sibTransId="{DF71C5B2-DB98-4C64-8B3C-6DDF63067B37}"/>
    <dgm:cxn modelId="{3E9AF5CA-C792-F848-BFD7-9F8BA8288ED2}" type="presParOf" srcId="{84316FFC-B23F-5842-9976-51BEB356F67B}" destId="{5E285FBF-E0BE-EF4A-A08E-8444FCBF4652}" srcOrd="0" destOrd="0" presId="urn:microsoft.com/office/officeart/2005/8/layout/vList2"/>
    <dgm:cxn modelId="{4103BE72-7E52-3347-8848-29ED369FBF58}" type="presParOf" srcId="{84316FFC-B23F-5842-9976-51BEB356F67B}" destId="{D0A6D64E-76B0-AB45-BA67-F13FAA3D6E69}" srcOrd="1" destOrd="0" presId="urn:microsoft.com/office/officeart/2005/8/layout/vList2"/>
    <dgm:cxn modelId="{9219EAE9-94C6-C041-92BD-543E973D9F3E}" type="presParOf" srcId="{84316FFC-B23F-5842-9976-51BEB356F67B}" destId="{33912568-185C-BA44-980A-2778ABF7D7D2}" srcOrd="2" destOrd="0" presId="urn:microsoft.com/office/officeart/2005/8/layout/vList2"/>
    <dgm:cxn modelId="{F9E7233B-1171-A947-A4D7-D8059867ADD5}" type="presParOf" srcId="{84316FFC-B23F-5842-9976-51BEB356F67B}" destId="{78105F57-1456-074C-802E-4355EFFC4F82}" srcOrd="3" destOrd="0" presId="urn:microsoft.com/office/officeart/2005/8/layout/vList2"/>
    <dgm:cxn modelId="{E86BABAA-F114-2747-BAE7-15E1FB8FA770}" type="presParOf" srcId="{84316FFC-B23F-5842-9976-51BEB356F67B}" destId="{9E088524-95DE-1A47-BBCF-185C89F05225}" srcOrd="4" destOrd="0" presId="urn:microsoft.com/office/officeart/2005/8/layout/vList2"/>
    <dgm:cxn modelId="{109C1A3B-0ABC-F043-A842-9773C04B0402}" type="presParOf" srcId="{84316FFC-B23F-5842-9976-51BEB356F67B}" destId="{DF8E0AE5-8048-E442-BC64-F7219F61F48A}" srcOrd="5" destOrd="0" presId="urn:microsoft.com/office/officeart/2005/8/layout/vList2"/>
    <dgm:cxn modelId="{4A6B4377-7868-4E45-B98B-A4F22456E9A4}" type="presParOf" srcId="{84316FFC-B23F-5842-9976-51BEB356F67B}" destId="{4DA17708-84D5-5E4E-9340-B12FA6E2D5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8FACB1-6A1A-4205-A258-A26A14018C5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F926B6-D9C6-4BC4-A43E-ED92CD519AF4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Darwinism transformed how people viewed humanity’s place in the universe.</a:t>
          </a:r>
        </a:p>
      </dgm:t>
    </dgm:pt>
    <dgm:pt modelId="{899CC18A-F266-48E5-86C4-8B31B28B03D9}" type="parTrans" cxnId="{DDB0346C-8180-4496-9E9C-B22BAA01DB80}">
      <dgm:prSet/>
      <dgm:spPr/>
      <dgm:t>
        <a:bodyPr/>
        <a:lstStyle/>
        <a:p>
          <a:endParaRPr lang="en-US"/>
        </a:p>
      </dgm:t>
    </dgm:pt>
    <dgm:pt modelId="{EAFED67A-20B4-440B-8D2B-431822E1522D}" type="sibTrans" cxnId="{DDB0346C-8180-4496-9E9C-B22BAA01DB80}">
      <dgm:prSet/>
      <dgm:spPr/>
      <dgm:t>
        <a:bodyPr/>
        <a:lstStyle/>
        <a:p>
          <a:endParaRPr lang="en-US"/>
        </a:p>
      </dgm:t>
    </dgm:pt>
    <dgm:pt modelId="{DB5291CB-A46B-469D-B3FA-1EB76FD4AD5A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the themes, characters, and philosophies of English literature.</a:t>
          </a:r>
        </a:p>
      </dgm:t>
    </dgm:pt>
    <dgm:pt modelId="{BB00D7C7-824F-40B3-8CB1-CC59AFED122F}" type="parTrans" cxnId="{07536D69-C5E0-406E-BA05-30BC8255A2FC}">
      <dgm:prSet/>
      <dgm:spPr/>
      <dgm:t>
        <a:bodyPr/>
        <a:lstStyle/>
        <a:p>
          <a:endParaRPr lang="en-US"/>
        </a:p>
      </dgm:t>
    </dgm:pt>
    <dgm:pt modelId="{B4323B8F-59D0-47B3-B412-4990AEE75C53}" type="sibTrans" cxnId="{07536D69-C5E0-406E-BA05-30BC8255A2FC}">
      <dgm:prSet/>
      <dgm:spPr/>
      <dgm:t>
        <a:bodyPr/>
        <a:lstStyle/>
        <a:p>
          <a:endParaRPr lang="en-US"/>
        </a:p>
      </dgm:t>
    </dgm:pt>
    <dgm:pt modelId="{18D3CC7F-BB5D-4E7E-96A1-1DFA7591DEAD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Encouraged realism, scientific thought, and questioning of traditional values.</a:t>
          </a:r>
        </a:p>
      </dgm:t>
    </dgm:pt>
    <dgm:pt modelId="{3B2ED5A2-A98E-4786-9DE1-6A80E4B733D7}" type="parTrans" cxnId="{0DCE9294-1D03-4933-9291-8FEA253B74DA}">
      <dgm:prSet/>
      <dgm:spPr/>
      <dgm:t>
        <a:bodyPr/>
        <a:lstStyle/>
        <a:p>
          <a:endParaRPr lang="en-US"/>
        </a:p>
      </dgm:t>
    </dgm:pt>
    <dgm:pt modelId="{ACAC88ED-A7EF-4C88-AAF2-8B443BDF2F13}" type="sibTrans" cxnId="{0DCE9294-1D03-4933-9291-8FEA253B74DA}">
      <dgm:prSet/>
      <dgm:spPr/>
      <dgm:t>
        <a:bodyPr/>
        <a:lstStyle/>
        <a:p>
          <a:endParaRPr lang="en-US"/>
        </a:p>
      </dgm:t>
    </dgm:pt>
    <dgm:pt modelId="{C5A22CA7-2E9F-4519-915B-0B4BDDAFBAFC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Marked a turning point from faith-based to evidence-based worldviews.</a:t>
          </a:r>
        </a:p>
      </dgm:t>
    </dgm:pt>
    <dgm:pt modelId="{DCAD7D0D-F4D2-474B-A776-4B20998ADD6A}" type="parTrans" cxnId="{BDF07A57-D132-4F6D-B967-18688245570E}">
      <dgm:prSet/>
      <dgm:spPr/>
      <dgm:t>
        <a:bodyPr/>
        <a:lstStyle/>
        <a:p>
          <a:endParaRPr lang="en-US"/>
        </a:p>
      </dgm:t>
    </dgm:pt>
    <dgm:pt modelId="{C2572811-3ED9-47DD-9021-C1BBF19BB8AC}" type="sibTrans" cxnId="{BDF07A57-D132-4F6D-B967-18688245570E}">
      <dgm:prSet/>
      <dgm:spPr/>
      <dgm:t>
        <a:bodyPr/>
        <a:lstStyle/>
        <a:p>
          <a:endParaRPr lang="en-US"/>
        </a:p>
      </dgm:t>
    </dgm:pt>
    <dgm:pt modelId="{45E75FD8-A82C-404E-9C5D-A3BB65B5E107}" type="pres">
      <dgm:prSet presAssocID="{5E8FACB1-6A1A-4205-A258-A26A14018C5B}" presName="Name0" presStyleCnt="0">
        <dgm:presLayoutVars>
          <dgm:dir/>
          <dgm:animLvl val="lvl"/>
          <dgm:resizeHandles val="exact"/>
        </dgm:presLayoutVars>
      </dgm:prSet>
      <dgm:spPr/>
    </dgm:pt>
    <dgm:pt modelId="{8945A58A-6CF6-BC4C-8599-2992AF392A72}" type="pres">
      <dgm:prSet presAssocID="{E8F926B6-D9C6-4BC4-A43E-ED92CD519AF4}" presName="linNode" presStyleCnt="0"/>
      <dgm:spPr/>
    </dgm:pt>
    <dgm:pt modelId="{A6331BB9-ED9E-A744-9DAA-99F798089798}" type="pres">
      <dgm:prSet presAssocID="{E8F926B6-D9C6-4BC4-A43E-ED92CD519AF4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10853808-0085-BA4F-B96D-A351E8719B04}" type="pres">
      <dgm:prSet presAssocID="{EAFED67A-20B4-440B-8D2B-431822E1522D}" presName="sp" presStyleCnt="0"/>
      <dgm:spPr/>
    </dgm:pt>
    <dgm:pt modelId="{E96A8AD2-F729-BE4A-A024-DCB2D558762E}" type="pres">
      <dgm:prSet presAssocID="{DB5291CB-A46B-469D-B3FA-1EB76FD4AD5A}" presName="linNode" presStyleCnt="0"/>
      <dgm:spPr/>
    </dgm:pt>
    <dgm:pt modelId="{65BFBA19-68CA-9446-AB34-3ADA40AC70FD}" type="pres">
      <dgm:prSet presAssocID="{DB5291CB-A46B-469D-B3FA-1EB76FD4AD5A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A28DDD17-8E80-3B4D-9CDD-41AA13300BA5}" type="pres">
      <dgm:prSet presAssocID="{B4323B8F-59D0-47B3-B412-4990AEE75C53}" presName="sp" presStyleCnt="0"/>
      <dgm:spPr/>
    </dgm:pt>
    <dgm:pt modelId="{0D73C259-CE59-C44D-B986-B9CF1F19A8E2}" type="pres">
      <dgm:prSet presAssocID="{18D3CC7F-BB5D-4E7E-96A1-1DFA7591DEAD}" presName="linNode" presStyleCnt="0"/>
      <dgm:spPr/>
    </dgm:pt>
    <dgm:pt modelId="{173C7AB3-1D0B-E749-A1C7-A1AEA695EF2B}" type="pres">
      <dgm:prSet presAssocID="{18D3CC7F-BB5D-4E7E-96A1-1DFA7591DEAD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6A0A4CF2-3570-F940-BD75-F1460DECF15C}" type="pres">
      <dgm:prSet presAssocID="{ACAC88ED-A7EF-4C88-AAF2-8B443BDF2F13}" presName="sp" presStyleCnt="0"/>
      <dgm:spPr/>
    </dgm:pt>
    <dgm:pt modelId="{FC7581D4-3035-7F40-A163-2A3B85899121}" type="pres">
      <dgm:prSet presAssocID="{C5A22CA7-2E9F-4519-915B-0B4BDDAFBAFC}" presName="linNode" presStyleCnt="0"/>
      <dgm:spPr/>
    </dgm:pt>
    <dgm:pt modelId="{C8291827-F546-7C40-9A26-D77FFAF03179}" type="pres">
      <dgm:prSet presAssocID="{C5A22CA7-2E9F-4519-915B-0B4BDDAFBAFC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6E6A6D21-BF27-194D-8AF3-DC03E177E28C}" type="presOf" srcId="{18D3CC7F-BB5D-4E7E-96A1-1DFA7591DEAD}" destId="{173C7AB3-1D0B-E749-A1C7-A1AEA695EF2B}" srcOrd="0" destOrd="0" presId="urn:microsoft.com/office/officeart/2005/8/layout/vList5"/>
    <dgm:cxn modelId="{BDF07A57-D132-4F6D-B967-18688245570E}" srcId="{5E8FACB1-6A1A-4205-A258-A26A14018C5B}" destId="{C5A22CA7-2E9F-4519-915B-0B4BDDAFBAFC}" srcOrd="3" destOrd="0" parTransId="{DCAD7D0D-F4D2-474B-A776-4B20998ADD6A}" sibTransId="{C2572811-3ED9-47DD-9021-C1BBF19BB8AC}"/>
    <dgm:cxn modelId="{56522965-31CF-504F-AA13-FDA515BFE547}" type="presOf" srcId="{5E8FACB1-6A1A-4205-A258-A26A14018C5B}" destId="{45E75FD8-A82C-404E-9C5D-A3BB65B5E107}" srcOrd="0" destOrd="0" presId="urn:microsoft.com/office/officeart/2005/8/layout/vList5"/>
    <dgm:cxn modelId="{07536D69-C5E0-406E-BA05-30BC8255A2FC}" srcId="{5E8FACB1-6A1A-4205-A258-A26A14018C5B}" destId="{DB5291CB-A46B-469D-B3FA-1EB76FD4AD5A}" srcOrd="1" destOrd="0" parTransId="{BB00D7C7-824F-40B3-8CB1-CC59AFED122F}" sibTransId="{B4323B8F-59D0-47B3-B412-4990AEE75C53}"/>
    <dgm:cxn modelId="{DDB0346C-8180-4496-9E9C-B22BAA01DB80}" srcId="{5E8FACB1-6A1A-4205-A258-A26A14018C5B}" destId="{E8F926B6-D9C6-4BC4-A43E-ED92CD519AF4}" srcOrd="0" destOrd="0" parTransId="{899CC18A-F266-48E5-86C4-8B31B28B03D9}" sibTransId="{EAFED67A-20B4-440B-8D2B-431822E1522D}"/>
    <dgm:cxn modelId="{0DCE9294-1D03-4933-9291-8FEA253B74DA}" srcId="{5E8FACB1-6A1A-4205-A258-A26A14018C5B}" destId="{18D3CC7F-BB5D-4E7E-96A1-1DFA7591DEAD}" srcOrd="2" destOrd="0" parTransId="{3B2ED5A2-A98E-4786-9DE1-6A80E4B733D7}" sibTransId="{ACAC88ED-A7EF-4C88-AAF2-8B443BDF2F13}"/>
    <dgm:cxn modelId="{D8A2B2D7-5034-084F-BCDD-3DD1388E9331}" type="presOf" srcId="{DB5291CB-A46B-469D-B3FA-1EB76FD4AD5A}" destId="{65BFBA19-68CA-9446-AB34-3ADA40AC70FD}" srcOrd="0" destOrd="0" presId="urn:microsoft.com/office/officeart/2005/8/layout/vList5"/>
    <dgm:cxn modelId="{BD2ED3E7-127E-A845-AFB0-4737173D70AD}" type="presOf" srcId="{C5A22CA7-2E9F-4519-915B-0B4BDDAFBAFC}" destId="{C8291827-F546-7C40-9A26-D77FFAF03179}" srcOrd="0" destOrd="0" presId="urn:microsoft.com/office/officeart/2005/8/layout/vList5"/>
    <dgm:cxn modelId="{C43E04F4-B8A7-0744-B783-45ACDFB721C0}" type="presOf" srcId="{E8F926B6-D9C6-4BC4-A43E-ED92CD519AF4}" destId="{A6331BB9-ED9E-A744-9DAA-99F798089798}" srcOrd="0" destOrd="0" presId="urn:microsoft.com/office/officeart/2005/8/layout/vList5"/>
    <dgm:cxn modelId="{C53D1BA9-1044-A74E-8AE7-5EB918D3493F}" type="presParOf" srcId="{45E75FD8-A82C-404E-9C5D-A3BB65B5E107}" destId="{8945A58A-6CF6-BC4C-8599-2992AF392A72}" srcOrd="0" destOrd="0" presId="urn:microsoft.com/office/officeart/2005/8/layout/vList5"/>
    <dgm:cxn modelId="{FE5874A0-FD1B-0046-AC94-DEEE9B748520}" type="presParOf" srcId="{8945A58A-6CF6-BC4C-8599-2992AF392A72}" destId="{A6331BB9-ED9E-A744-9DAA-99F798089798}" srcOrd="0" destOrd="0" presId="urn:microsoft.com/office/officeart/2005/8/layout/vList5"/>
    <dgm:cxn modelId="{6C896C21-68DF-D54F-BB2B-8AC8A8F75304}" type="presParOf" srcId="{45E75FD8-A82C-404E-9C5D-A3BB65B5E107}" destId="{10853808-0085-BA4F-B96D-A351E8719B04}" srcOrd="1" destOrd="0" presId="urn:microsoft.com/office/officeart/2005/8/layout/vList5"/>
    <dgm:cxn modelId="{1E578370-0D73-E744-A2C0-24F9C2CC0FF6}" type="presParOf" srcId="{45E75FD8-A82C-404E-9C5D-A3BB65B5E107}" destId="{E96A8AD2-F729-BE4A-A024-DCB2D558762E}" srcOrd="2" destOrd="0" presId="urn:microsoft.com/office/officeart/2005/8/layout/vList5"/>
    <dgm:cxn modelId="{3EA4E086-6798-DD46-98C3-6A16DB5DAEE6}" type="presParOf" srcId="{E96A8AD2-F729-BE4A-A024-DCB2D558762E}" destId="{65BFBA19-68CA-9446-AB34-3ADA40AC70FD}" srcOrd="0" destOrd="0" presId="urn:microsoft.com/office/officeart/2005/8/layout/vList5"/>
    <dgm:cxn modelId="{1F53C7F8-9FDA-5D48-87B3-080B7EF0E60D}" type="presParOf" srcId="{45E75FD8-A82C-404E-9C5D-A3BB65B5E107}" destId="{A28DDD17-8E80-3B4D-9CDD-41AA13300BA5}" srcOrd="3" destOrd="0" presId="urn:microsoft.com/office/officeart/2005/8/layout/vList5"/>
    <dgm:cxn modelId="{F7DD0BE7-6B1B-064E-AADA-010DE4626BB8}" type="presParOf" srcId="{45E75FD8-A82C-404E-9C5D-A3BB65B5E107}" destId="{0D73C259-CE59-C44D-B986-B9CF1F19A8E2}" srcOrd="4" destOrd="0" presId="urn:microsoft.com/office/officeart/2005/8/layout/vList5"/>
    <dgm:cxn modelId="{D3FA1C92-0F8C-244E-8216-9595411568CE}" type="presParOf" srcId="{0D73C259-CE59-C44D-B986-B9CF1F19A8E2}" destId="{173C7AB3-1D0B-E749-A1C7-A1AEA695EF2B}" srcOrd="0" destOrd="0" presId="urn:microsoft.com/office/officeart/2005/8/layout/vList5"/>
    <dgm:cxn modelId="{2520CF7A-E260-0A42-BA36-B9A25EDB67F0}" type="presParOf" srcId="{45E75FD8-A82C-404E-9C5D-A3BB65B5E107}" destId="{6A0A4CF2-3570-F940-BD75-F1460DECF15C}" srcOrd="5" destOrd="0" presId="urn:microsoft.com/office/officeart/2005/8/layout/vList5"/>
    <dgm:cxn modelId="{6D84D83E-4964-AE46-AB10-988E70DEB522}" type="presParOf" srcId="{45E75FD8-A82C-404E-9C5D-A3BB65B5E107}" destId="{FC7581D4-3035-7F40-A163-2A3B85899121}" srcOrd="6" destOrd="0" presId="urn:microsoft.com/office/officeart/2005/8/layout/vList5"/>
    <dgm:cxn modelId="{F8F367F3-5372-6545-AAD3-37C6459E4470}" type="presParOf" srcId="{FC7581D4-3035-7F40-A163-2A3B85899121}" destId="{C8291827-F546-7C40-9A26-D77FFAF031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CA8E4-78F5-44B2-98F4-CDA7E9FD891B}">
      <dsp:nvSpPr>
        <dsp:cNvPr id="0" name=""/>
        <dsp:cNvSpPr/>
      </dsp:nvSpPr>
      <dsp:spPr>
        <a:xfrm>
          <a:off x="0" y="2210"/>
          <a:ext cx="8229600" cy="11203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014C-384D-4741-B35D-578DEECF191F}">
      <dsp:nvSpPr>
        <dsp:cNvPr id="0" name=""/>
        <dsp:cNvSpPr/>
      </dsp:nvSpPr>
      <dsp:spPr>
        <a:xfrm>
          <a:off x="338904" y="254288"/>
          <a:ext cx="616190" cy="616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7CE12-EA22-48C8-BE6D-DFA2383F808C}">
      <dsp:nvSpPr>
        <dsp:cNvPr id="0" name=""/>
        <dsp:cNvSpPr/>
      </dsp:nvSpPr>
      <dsp:spPr>
        <a:xfrm>
          <a:off x="1293999" y="2210"/>
          <a:ext cx="6935600" cy="112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70" tIns="118570" rIns="118570" bIns="118570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Darwinism refers to the theory of biological evolution developed by Charles Darwin.</a:t>
          </a:r>
        </a:p>
      </dsp:txBody>
      <dsp:txXfrm>
        <a:off x="1293999" y="2210"/>
        <a:ext cx="6935600" cy="1120345"/>
      </dsp:txXfrm>
    </dsp:sp>
    <dsp:sp modelId="{F9A273E2-5344-493F-A1DB-555EA7F73C28}">
      <dsp:nvSpPr>
        <dsp:cNvPr id="0" name=""/>
        <dsp:cNvSpPr/>
      </dsp:nvSpPr>
      <dsp:spPr>
        <a:xfrm>
          <a:off x="0" y="1402642"/>
          <a:ext cx="8229600" cy="11203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C355A-ED00-4EB1-9A53-B06DA9D58F13}">
      <dsp:nvSpPr>
        <dsp:cNvPr id="0" name=""/>
        <dsp:cNvSpPr/>
      </dsp:nvSpPr>
      <dsp:spPr>
        <a:xfrm>
          <a:off x="338904" y="1654720"/>
          <a:ext cx="616190" cy="616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12F05-5832-48EC-9236-6B738BA5DE24}">
      <dsp:nvSpPr>
        <dsp:cNvPr id="0" name=""/>
        <dsp:cNvSpPr/>
      </dsp:nvSpPr>
      <dsp:spPr>
        <a:xfrm>
          <a:off x="1293999" y="1402642"/>
          <a:ext cx="6935600" cy="112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70" tIns="118570" rIns="118570" bIns="11857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Presented in his 1859 book 'On the Origin of Species'.</a:t>
          </a:r>
        </a:p>
      </dsp:txBody>
      <dsp:txXfrm>
        <a:off x="1293999" y="1402642"/>
        <a:ext cx="6935600" cy="1120345"/>
      </dsp:txXfrm>
    </dsp:sp>
    <dsp:sp modelId="{B900ADD2-B97D-414C-9B1B-E05CC63C6804}">
      <dsp:nvSpPr>
        <dsp:cNvPr id="0" name=""/>
        <dsp:cNvSpPr/>
      </dsp:nvSpPr>
      <dsp:spPr>
        <a:xfrm>
          <a:off x="0" y="2803074"/>
          <a:ext cx="8229600" cy="11203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741C4-BE2D-4CF0-9133-6ED96C0E9426}">
      <dsp:nvSpPr>
        <dsp:cNvPr id="0" name=""/>
        <dsp:cNvSpPr/>
      </dsp:nvSpPr>
      <dsp:spPr>
        <a:xfrm>
          <a:off x="338904" y="3055151"/>
          <a:ext cx="616190" cy="6161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64191-4397-4549-AB2F-4EFFAB9570C9}">
      <dsp:nvSpPr>
        <dsp:cNvPr id="0" name=""/>
        <dsp:cNvSpPr/>
      </dsp:nvSpPr>
      <dsp:spPr>
        <a:xfrm>
          <a:off x="1293999" y="2803074"/>
          <a:ext cx="6935600" cy="112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70" tIns="118570" rIns="118570" bIns="11857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Based on the idea of 'natural selection'—the survival of the fittest.</a:t>
          </a:r>
        </a:p>
      </dsp:txBody>
      <dsp:txXfrm>
        <a:off x="1293999" y="2803074"/>
        <a:ext cx="6935600" cy="1120345"/>
      </dsp:txXfrm>
    </dsp:sp>
    <dsp:sp modelId="{1B507DA4-33C0-4D5C-B34F-09904965F361}">
      <dsp:nvSpPr>
        <dsp:cNvPr id="0" name=""/>
        <dsp:cNvSpPr/>
      </dsp:nvSpPr>
      <dsp:spPr>
        <a:xfrm>
          <a:off x="0" y="4203506"/>
          <a:ext cx="8229600" cy="11203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0AB05-CCA1-49AD-91D1-45F1D1847F05}">
      <dsp:nvSpPr>
        <dsp:cNvPr id="0" name=""/>
        <dsp:cNvSpPr/>
      </dsp:nvSpPr>
      <dsp:spPr>
        <a:xfrm>
          <a:off x="338904" y="4455583"/>
          <a:ext cx="616190" cy="6161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D5A21-6218-41C2-AD44-E293AB1EF50C}">
      <dsp:nvSpPr>
        <dsp:cNvPr id="0" name=""/>
        <dsp:cNvSpPr/>
      </dsp:nvSpPr>
      <dsp:spPr>
        <a:xfrm>
          <a:off x="1293999" y="4203506"/>
          <a:ext cx="6935600" cy="112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70" tIns="118570" rIns="118570" bIns="11857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Profoundly influenced science, philosophy, religion, and literature.</a:t>
          </a:r>
        </a:p>
      </dsp:txBody>
      <dsp:txXfrm>
        <a:off x="1293999" y="4203506"/>
        <a:ext cx="6935600" cy="1120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2F99E-AE43-784D-8FC9-38295979E02E}">
      <dsp:nvSpPr>
        <dsp:cNvPr id="0" name=""/>
        <dsp:cNvSpPr/>
      </dsp:nvSpPr>
      <dsp:spPr>
        <a:xfrm>
          <a:off x="4217" y="2641"/>
          <a:ext cx="8635502" cy="1270639"/>
        </a:xfrm>
        <a:prstGeom prst="round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Variation: Differences exist among individuals within a species.</a:t>
          </a:r>
        </a:p>
      </dsp:txBody>
      <dsp:txXfrm>
        <a:off x="66244" y="64668"/>
        <a:ext cx="8511448" cy="1146585"/>
      </dsp:txXfrm>
    </dsp:sp>
    <dsp:sp modelId="{17DBD8A2-C100-2747-8E3D-82A86C83BA68}">
      <dsp:nvSpPr>
        <dsp:cNvPr id="0" name=""/>
        <dsp:cNvSpPr/>
      </dsp:nvSpPr>
      <dsp:spPr>
        <a:xfrm>
          <a:off x="4217" y="1336813"/>
          <a:ext cx="8635502" cy="1270639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Natural Selection: Only the best adapted survive and reproduce.</a:t>
          </a:r>
        </a:p>
      </dsp:txBody>
      <dsp:txXfrm>
        <a:off x="66244" y="1398840"/>
        <a:ext cx="8511448" cy="1146585"/>
      </dsp:txXfrm>
    </dsp:sp>
    <dsp:sp modelId="{B11C4865-8335-FC49-9332-204C7F0BA5BA}">
      <dsp:nvSpPr>
        <dsp:cNvPr id="0" name=""/>
        <dsp:cNvSpPr/>
      </dsp:nvSpPr>
      <dsp:spPr>
        <a:xfrm>
          <a:off x="4217" y="2670984"/>
          <a:ext cx="8635502" cy="1270639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Struggle for Existence: Competition for resources and survival.</a:t>
          </a:r>
        </a:p>
      </dsp:txBody>
      <dsp:txXfrm>
        <a:off x="66244" y="2733011"/>
        <a:ext cx="8511448" cy="1146585"/>
      </dsp:txXfrm>
    </dsp:sp>
    <dsp:sp modelId="{8FC66FFC-2D2A-C24C-ADB0-200B6312E5EC}">
      <dsp:nvSpPr>
        <dsp:cNvPr id="0" name=""/>
        <dsp:cNvSpPr/>
      </dsp:nvSpPr>
      <dsp:spPr>
        <a:xfrm>
          <a:off x="4217" y="4005155"/>
          <a:ext cx="8635502" cy="1270639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Evolution: Gradual development of species over time.</a:t>
          </a:r>
        </a:p>
      </dsp:txBody>
      <dsp:txXfrm>
        <a:off x="66244" y="4067182"/>
        <a:ext cx="8511448" cy="1146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79001-1DF9-EB41-97EC-5BA83B38DDCB}">
      <dsp:nvSpPr>
        <dsp:cNvPr id="0" name=""/>
        <dsp:cNvSpPr/>
      </dsp:nvSpPr>
      <dsp:spPr>
        <a:xfrm>
          <a:off x="0" y="0"/>
          <a:ext cx="6492240" cy="130439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Writers began exploring humanity’s connection to nature and evolution.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04" y="38204"/>
        <a:ext cx="4974476" cy="1227986"/>
      </dsp:txXfrm>
    </dsp:sp>
    <dsp:sp modelId="{9982A61F-5C33-4D41-9DAA-445D1537FFC0}">
      <dsp:nvSpPr>
        <dsp:cNvPr id="0" name=""/>
        <dsp:cNvSpPr/>
      </dsp:nvSpPr>
      <dsp:spPr>
        <a:xfrm>
          <a:off x="543725" y="1541556"/>
          <a:ext cx="6492240" cy="130439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Focus shifted from divine purpose to natural causes.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929" y="1579760"/>
        <a:ext cx="5024250" cy="1227986"/>
      </dsp:txXfrm>
    </dsp:sp>
    <dsp:sp modelId="{F4527F71-7379-864A-A168-90F42B838736}">
      <dsp:nvSpPr>
        <dsp:cNvPr id="0" name=""/>
        <dsp:cNvSpPr/>
      </dsp:nvSpPr>
      <dsp:spPr>
        <a:xfrm>
          <a:off x="1079334" y="3083113"/>
          <a:ext cx="6492240" cy="130439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Themes of survival, adaptation, and moral struggle appeared in fiction.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538" y="3121317"/>
        <a:ext cx="5032366" cy="1227986"/>
      </dsp:txXfrm>
    </dsp:sp>
    <dsp:sp modelId="{C0D6BA3C-ADAE-BD46-A423-70FE6B31E9C2}">
      <dsp:nvSpPr>
        <dsp:cNvPr id="0" name=""/>
        <dsp:cNvSpPr/>
      </dsp:nvSpPr>
      <dsp:spPr>
        <a:xfrm>
          <a:off x="1623059" y="4624669"/>
          <a:ext cx="6492240" cy="130439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Influenced both Victorian and Modernist literature.</a:t>
          </a:r>
          <a:endParaRPr lang="en-US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263" y="4662873"/>
        <a:ext cx="5024250" cy="1227986"/>
      </dsp:txXfrm>
    </dsp:sp>
    <dsp:sp modelId="{60E8B49C-D70E-3E4C-A73F-6990818CF59E}">
      <dsp:nvSpPr>
        <dsp:cNvPr id="0" name=""/>
        <dsp:cNvSpPr/>
      </dsp:nvSpPr>
      <dsp:spPr>
        <a:xfrm>
          <a:off x="5644383" y="999047"/>
          <a:ext cx="847856" cy="84785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35151" y="999047"/>
        <a:ext cx="466320" cy="638012"/>
      </dsp:txXfrm>
    </dsp:sp>
    <dsp:sp modelId="{BB084EFA-736C-AD45-95A2-8DA21C92C03A}">
      <dsp:nvSpPr>
        <dsp:cNvPr id="0" name=""/>
        <dsp:cNvSpPr/>
      </dsp:nvSpPr>
      <dsp:spPr>
        <a:xfrm>
          <a:off x="6188108" y="2540603"/>
          <a:ext cx="847856" cy="847856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78876" y="2540603"/>
        <a:ext cx="466320" cy="638012"/>
      </dsp:txXfrm>
    </dsp:sp>
    <dsp:sp modelId="{8D518551-339C-1342-B652-4E2DF9E95BC1}">
      <dsp:nvSpPr>
        <dsp:cNvPr id="0" name=""/>
        <dsp:cNvSpPr/>
      </dsp:nvSpPr>
      <dsp:spPr>
        <a:xfrm>
          <a:off x="6723718" y="4082160"/>
          <a:ext cx="847856" cy="847856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14486" y="4082160"/>
        <a:ext cx="466320" cy="638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B0E1B-05B3-E543-8D10-68A9A04C1072}">
      <dsp:nvSpPr>
        <dsp:cNvPr id="0" name=""/>
        <dsp:cNvSpPr/>
      </dsp:nvSpPr>
      <dsp:spPr>
        <a:xfrm>
          <a:off x="0" y="0"/>
          <a:ext cx="55578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566475-214A-B141-845F-D5C8CAB0FD18}">
      <dsp:nvSpPr>
        <dsp:cNvPr id="0" name=""/>
        <dsp:cNvSpPr/>
      </dsp:nvSpPr>
      <dsp:spPr>
        <a:xfrm>
          <a:off x="0" y="0"/>
          <a:ext cx="5557837" cy="14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Literature mirrored the tension between faith and science.</a:t>
          </a:r>
        </a:p>
      </dsp:txBody>
      <dsp:txXfrm>
        <a:off x="0" y="0"/>
        <a:ext cx="5557837" cy="1421543"/>
      </dsp:txXfrm>
    </dsp:sp>
    <dsp:sp modelId="{62D0F52E-B7E6-4842-896E-A2819EF6BE57}">
      <dsp:nvSpPr>
        <dsp:cNvPr id="0" name=""/>
        <dsp:cNvSpPr/>
      </dsp:nvSpPr>
      <dsp:spPr>
        <a:xfrm>
          <a:off x="0" y="1421543"/>
          <a:ext cx="5557837" cy="0"/>
        </a:xfrm>
        <a:prstGeom prst="line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90C7EF-A24A-6846-966C-EE84B27BFE84}">
      <dsp:nvSpPr>
        <dsp:cNvPr id="0" name=""/>
        <dsp:cNvSpPr/>
      </dsp:nvSpPr>
      <dsp:spPr>
        <a:xfrm>
          <a:off x="0" y="1421543"/>
          <a:ext cx="5557837" cy="14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Questioned human superiority and divine order.</a:t>
          </a:r>
        </a:p>
      </dsp:txBody>
      <dsp:txXfrm>
        <a:off x="0" y="1421543"/>
        <a:ext cx="5557837" cy="1421543"/>
      </dsp:txXfrm>
    </dsp:sp>
    <dsp:sp modelId="{E04B83F2-C9A6-DB43-9CFA-518D46F9F4E3}">
      <dsp:nvSpPr>
        <dsp:cNvPr id="0" name=""/>
        <dsp:cNvSpPr/>
      </dsp:nvSpPr>
      <dsp:spPr>
        <a:xfrm>
          <a:off x="0" y="2843087"/>
          <a:ext cx="5557837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114393-E62B-1546-90A4-13D15B4C97AE}">
      <dsp:nvSpPr>
        <dsp:cNvPr id="0" name=""/>
        <dsp:cNvSpPr/>
      </dsp:nvSpPr>
      <dsp:spPr>
        <a:xfrm>
          <a:off x="0" y="2843087"/>
          <a:ext cx="5557837" cy="14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Highlighted instinct, environment, and heredity as forces shaping characters.</a:t>
          </a:r>
        </a:p>
      </dsp:txBody>
      <dsp:txXfrm>
        <a:off x="0" y="2843087"/>
        <a:ext cx="5557837" cy="1421543"/>
      </dsp:txXfrm>
    </dsp:sp>
    <dsp:sp modelId="{668F304F-D296-FA49-BA54-A0D2A67FD755}">
      <dsp:nvSpPr>
        <dsp:cNvPr id="0" name=""/>
        <dsp:cNvSpPr/>
      </dsp:nvSpPr>
      <dsp:spPr>
        <a:xfrm>
          <a:off x="0" y="4264631"/>
          <a:ext cx="5557837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316F97-5D02-5540-A87D-5DA2AE40B660}">
      <dsp:nvSpPr>
        <dsp:cNvPr id="0" name=""/>
        <dsp:cNvSpPr/>
      </dsp:nvSpPr>
      <dsp:spPr>
        <a:xfrm>
          <a:off x="0" y="4264631"/>
          <a:ext cx="5557837" cy="14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Authors began portraying life as governed by natural laws.</a:t>
          </a:r>
        </a:p>
      </dsp:txBody>
      <dsp:txXfrm>
        <a:off x="0" y="4264631"/>
        <a:ext cx="5557837" cy="1421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5B4A-394B-E749-9D79-DD9E826C23D7}">
      <dsp:nvSpPr>
        <dsp:cNvPr id="0" name=""/>
        <dsp:cNvSpPr/>
      </dsp:nvSpPr>
      <dsp:spPr>
        <a:xfrm>
          <a:off x="6853" y="301083"/>
          <a:ext cx="2737130" cy="2846002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Thomas Hardy – ‘Tess of the D’Urbervilles’, ‘Jude the Obscure’ – explores fate and survival.</a:t>
          </a:r>
        </a:p>
      </dsp:txBody>
      <dsp:txXfrm>
        <a:off x="6853" y="301083"/>
        <a:ext cx="2737130" cy="2846002"/>
      </dsp:txXfrm>
    </dsp:sp>
    <dsp:sp modelId="{E8CE5478-2774-4B4E-BB2F-F3E340311768}">
      <dsp:nvSpPr>
        <dsp:cNvPr id="0" name=""/>
        <dsp:cNvSpPr/>
      </dsp:nvSpPr>
      <dsp:spPr>
        <a:xfrm>
          <a:off x="3017697" y="269346"/>
          <a:ext cx="2737130" cy="290947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George Eliot – ‘Middlemarch’ – reflects moral realism and evolution of society.</a:t>
          </a:r>
        </a:p>
      </dsp:txBody>
      <dsp:txXfrm>
        <a:off x="3017697" y="269346"/>
        <a:ext cx="2737130" cy="2909476"/>
      </dsp:txXfrm>
    </dsp:sp>
    <dsp:sp modelId="{2D93CA78-8242-7248-B6B3-A26E17831DF8}">
      <dsp:nvSpPr>
        <dsp:cNvPr id="0" name=""/>
        <dsp:cNvSpPr/>
      </dsp:nvSpPr>
      <dsp:spPr>
        <a:xfrm>
          <a:off x="6028540" y="232510"/>
          <a:ext cx="2737130" cy="29831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Alfred Tennyson – ‘In Memoriam’ – expresses struggle between faith and doubt.</a:t>
          </a:r>
        </a:p>
      </dsp:txBody>
      <dsp:txXfrm>
        <a:off x="6028540" y="232510"/>
        <a:ext cx="2737130" cy="2983149"/>
      </dsp:txXfrm>
    </dsp:sp>
    <dsp:sp modelId="{6F857741-7DFE-4842-8742-75F32A17A871}">
      <dsp:nvSpPr>
        <dsp:cNvPr id="0" name=""/>
        <dsp:cNvSpPr/>
      </dsp:nvSpPr>
      <dsp:spPr>
        <a:xfrm>
          <a:off x="1598" y="3489372"/>
          <a:ext cx="4692646" cy="164227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G. Wells – ‘The Time Machine’ – depicts evolution and degeneration.</a:t>
          </a:r>
        </a:p>
      </dsp:txBody>
      <dsp:txXfrm>
        <a:off x="1598" y="3489372"/>
        <a:ext cx="4692646" cy="1642278"/>
      </dsp:txXfrm>
    </dsp:sp>
    <dsp:sp modelId="{AA179077-1F61-254F-A86C-215AB5BE7DA6}">
      <dsp:nvSpPr>
        <dsp:cNvPr id="0" name=""/>
        <dsp:cNvSpPr/>
      </dsp:nvSpPr>
      <dsp:spPr>
        <a:xfrm>
          <a:off x="4967957" y="3489372"/>
          <a:ext cx="3802969" cy="1642278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Charles Dickens – addresses social survival and adaptation.</a:t>
          </a:r>
        </a:p>
      </dsp:txBody>
      <dsp:txXfrm>
        <a:off x="4967957" y="3489372"/>
        <a:ext cx="3802969" cy="1642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CF585-07D7-D749-BCFD-DAC2483D05A4}">
      <dsp:nvSpPr>
        <dsp:cNvPr id="0" name=""/>
        <dsp:cNvSpPr/>
      </dsp:nvSpPr>
      <dsp:spPr>
        <a:xfrm>
          <a:off x="0" y="662"/>
          <a:ext cx="4723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1B4F7A-BABB-E74D-AA13-6DC66D504771}">
      <dsp:nvSpPr>
        <dsp:cNvPr id="0" name=""/>
        <dsp:cNvSpPr/>
      </dsp:nvSpPr>
      <dsp:spPr>
        <a:xfrm>
          <a:off x="0" y="662"/>
          <a:ext cx="4723082" cy="10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Conflict between science and religion.</a:t>
          </a:r>
        </a:p>
      </dsp:txBody>
      <dsp:txXfrm>
        <a:off x="0" y="662"/>
        <a:ext cx="4723082" cy="1085267"/>
      </dsp:txXfrm>
    </dsp:sp>
    <dsp:sp modelId="{1EA0EF02-E5B1-8348-A567-4739340B6C21}">
      <dsp:nvSpPr>
        <dsp:cNvPr id="0" name=""/>
        <dsp:cNvSpPr/>
      </dsp:nvSpPr>
      <dsp:spPr>
        <a:xfrm>
          <a:off x="0" y="1085929"/>
          <a:ext cx="4723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568BD8-862A-E246-9EDC-B06DAE97E2FB}">
      <dsp:nvSpPr>
        <dsp:cNvPr id="0" name=""/>
        <dsp:cNvSpPr/>
      </dsp:nvSpPr>
      <dsp:spPr>
        <a:xfrm>
          <a:off x="0" y="1085929"/>
          <a:ext cx="4723082" cy="10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Human struggle for survival and adaptation.</a:t>
          </a:r>
        </a:p>
      </dsp:txBody>
      <dsp:txXfrm>
        <a:off x="0" y="1085929"/>
        <a:ext cx="4723082" cy="1085267"/>
      </dsp:txXfrm>
    </dsp:sp>
    <dsp:sp modelId="{F8E576D0-82BF-D542-B794-606E92184D66}">
      <dsp:nvSpPr>
        <dsp:cNvPr id="0" name=""/>
        <dsp:cNvSpPr/>
      </dsp:nvSpPr>
      <dsp:spPr>
        <a:xfrm>
          <a:off x="0" y="2171197"/>
          <a:ext cx="4723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6C59F4-64F3-924A-9B4E-03D271921CB7}">
      <dsp:nvSpPr>
        <dsp:cNvPr id="0" name=""/>
        <dsp:cNvSpPr/>
      </dsp:nvSpPr>
      <dsp:spPr>
        <a:xfrm>
          <a:off x="0" y="2171197"/>
          <a:ext cx="4723082" cy="10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Determinism and loss of faith.</a:t>
          </a:r>
        </a:p>
      </dsp:txBody>
      <dsp:txXfrm>
        <a:off x="0" y="2171197"/>
        <a:ext cx="4723082" cy="1085267"/>
      </dsp:txXfrm>
    </dsp:sp>
    <dsp:sp modelId="{83337668-56B7-9A42-9DD7-DC6ACB21A7D4}">
      <dsp:nvSpPr>
        <dsp:cNvPr id="0" name=""/>
        <dsp:cNvSpPr/>
      </dsp:nvSpPr>
      <dsp:spPr>
        <a:xfrm>
          <a:off x="0" y="3256464"/>
          <a:ext cx="4723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69B71A-E8BE-D34A-8D30-C07B90E52976}">
      <dsp:nvSpPr>
        <dsp:cNvPr id="0" name=""/>
        <dsp:cNvSpPr/>
      </dsp:nvSpPr>
      <dsp:spPr>
        <a:xfrm>
          <a:off x="0" y="3256464"/>
          <a:ext cx="4723082" cy="10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Moral and existential questioning.</a:t>
          </a:r>
        </a:p>
      </dsp:txBody>
      <dsp:txXfrm>
        <a:off x="0" y="3256464"/>
        <a:ext cx="4723082" cy="1085267"/>
      </dsp:txXfrm>
    </dsp:sp>
    <dsp:sp modelId="{FC7DDBD2-56E0-2E4E-9518-C200F558EEEA}">
      <dsp:nvSpPr>
        <dsp:cNvPr id="0" name=""/>
        <dsp:cNvSpPr/>
      </dsp:nvSpPr>
      <dsp:spPr>
        <a:xfrm>
          <a:off x="0" y="4341732"/>
          <a:ext cx="4723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0A976D-153E-9E42-BB9C-48AA7EFA3E96}">
      <dsp:nvSpPr>
        <dsp:cNvPr id="0" name=""/>
        <dsp:cNvSpPr/>
      </dsp:nvSpPr>
      <dsp:spPr>
        <a:xfrm>
          <a:off x="0" y="4341732"/>
          <a:ext cx="4723082" cy="10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Nature as indifferent to human suffering.</a:t>
          </a:r>
        </a:p>
      </dsp:txBody>
      <dsp:txXfrm>
        <a:off x="0" y="4341732"/>
        <a:ext cx="4723082" cy="10852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85FBF-E0BE-EF4A-A08E-8444FCBF4652}">
      <dsp:nvSpPr>
        <dsp:cNvPr id="0" name=""/>
        <dsp:cNvSpPr/>
      </dsp:nvSpPr>
      <dsp:spPr>
        <a:xfrm>
          <a:off x="0" y="105569"/>
          <a:ext cx="88011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Many Victorians feared Darwinism undermined morality and spirituality.</a:t>
          </a:r>
        </a:p>
      </dsp:txBody>
      <dsp:txXfrm>
        <a:off x="64768" y="170337"/>
        <a:ext cx="8671564" cy="1197243"/>
      </dsp:txXfrm>
    </dsp:sp>
    <dsp:sp modelId="{33912568-185C-BA44-980A-2778ABF7D7D2}">
      <dsp:nvSpPr>
        <dsp:cNvPr id="0" name=""/>
        <dsp:cNvSpPr/>
      </dsp:nvSpPr>
      <dsp:spPr>
        <a:xfrm>
          <a:off x="0" y="1536029"/>
          <a:ext cx="88011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Religious thinkers opposed the idea of evolution without divine guidance.</a:t>
          </a:r>
        </a:p>
      </dsp:txBody>
      <dsp:txXfrm>
        <a:off x="64768" y="1600797"/>
        <a:ext cx="8671564" cy="1197243"/>
      </dsp:txXfrm>
    </dsp:sp>
    <dsp:sp modelId="{9E088524-95DE-1A47-BBCF-185C89F05225}">
      <dsp:nvSpPr>
        <dsp:cNvPr id="0" name=""/>
        <dsp:cNvSpPr/>
      </dsp:nvSpPr>
      <dsp:spPr>
        <a:xfrm>
          <a:off x="0" y="2966489"/>
          <a:ext cx="88011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Some writers embraced it as a new lens for realism and human study.</a:t>
          </a:r>
        </a:p>
      </dsp:txBody>
      <dsp:txXfrm>
        <a:off x="64768" y="3031257"/>
        <a:ext cx="8671564" cy="1197243"/>
      </dsp:txXfrm>
    </dsp:sp>
    <dsp:sp modelId="{4DA17708-84D5-5E4E-9340-B12FA6E2D5FA}">
      <dsp:nvSpPr>
        <dsp:cNvPr id="0" name=""/>
        <dsp:cNvSpPr/>
      </dsp:nvSpPr>
      <dsp:spPr>
        <a:xfrm>
          <a:off x="0" y="4396949"/>
          <a:ext cx="8801100" cy="13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Paved the way for Naturalism in literature (e.g., Thomas Hardy, Emile Zola).</a:t>
          </a:r>
        </a:p>
      </dsp:txBody>
      <dsp:txXfrm>
        <a:off x="64768" y="4461717"/>
        <a:ext cx="8671564" cy="1197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31BB9-ED9E-A744-9DAA-99F798089798}">
      <dsp:nvSpPr>
        <dsp:cNvPr id="0" name=""/>
        <dsp:cNvSpPr/>
      </dsp:nvSpPr>
      <dsp:spPr>
        <a:xfrm>
          <a:off x="3091" y="3432"/>
          <a:ext cx="6330608" cy="1650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Darwinism transformed how people viewed humanity’s place in the universe.</a:t>
          </a:r>
        </a:p>
      </dsp:txBody>
      <dsp:txXfrm>
        <a:off x="83680" y="84021"/>
        <a:ext cx="6169430" cy="1489697"/>
      </dsp:txXfrm>
    </dsp:sp>
    <dsp:sp modelId="{65BFBA19-68CA-9446-AB34-3ADA40AC70FD}">
      <dsp:nvSpPr>
        <dsp:cNvPr id="0" name=""/>
        <dsp:cNvSpPr/>
      </dsp:nvSpPr>
      <dsp:spPr>
        <a:xfrm>
          <a:off x="3091" y="1736851"/>
          <a:ext cx="6330608" cy="16508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the themes, characters, and philosophies of English literature.</a:t>
          </a:r>
        </a:p>
      </dsp:txBody>
      <dsp:txXfrm>
        <a:off x="83680" y="1817440"/>
        <a:ext cx="6169430" cy="1489697"/>
      </dsp:txXfrm>
    </dsp:sp>
    <dsp:sp modelId="{173C7AB3-1D0B-E749-A1C7-A1AEA695EF2B}">
      <dsp:nvSpPr>
        <dsp:cNvPr id="0" name=""/>
        <dsp:cNvSpPr/>
      </dsp:nvSpPr>
      <dsp:spPr>
        <a:xfrm>
          <a:off x="3091" y="3470270"/>
          <a:ext cx="6330608" cy="16508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Encouraged realism, scientific thought, and questioning of traditional values.</a:t>
          </a:r>
        </a:p>
      </dsp:txBody>
      <dsp:txXfrm>
        <a:off x="83680" y="3550859"/>
        <a:ext cx="6169430" cy="1489697"/>
      </dsp:txXfrm>
    </dsp:sp>
    <dsp:sp modelId="{C8291827-F546-7C40-9A26-D77FFAF03179}">
      <dsp:nvSpPr>
        <dsp:cNvPr id="0" name=""/>
        <dsp:cNvSpPr/>
      </dsp:nvSpPr>
      <dsp:spPr>
        <a:xfrm>
          <a:off x="3091" y="5203690"/>
          <a:ext cx="6330608" cy="16508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Marked a turning point from faith-based to evidence-based worldviews.</a:t>
          </a:r>
        </a:p>
      </dsp:txBody>
      <dsp:txXfrm>
        <a:off x="83680" y="5284279"/>
        <a:ext cx="6169430" cy="1489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C6192-BB9A-B6FB-D55A-833356C4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33" r="23483"/>
          <a:stretch>
            <a:fillRect/>
          </a:stretch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38E7F-7A5E-B84E-662F-5686BB2E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743447"/>
            <a:ext cx="3457575" cy="391427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Darwinism in </a:t>
            </a:r>
            <a:b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Literature</a:t>
            </a:r>
          </a:p>
        </p:txBody>
      </p:sp>
    </p:spTree>
    <p:extLst>
      <p:ext uri="{BB962C8B-B14F-4D97-AF65-F5344CB8AC3E}">
        <p14:creationId xmlns:p14="http://schemas.microsoft.com/office/powerpoint/2010/main" val="5513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pPr algn="l"/>
            <a:r>
              <a:rPr lang="en-IN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3D880B-CE57-35E2-E2C7-E569A5368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4135"/>
              </p:ext>
            </p:extLst>
          </p:nvPr>
        </p:nvGraphicFramePr>
        <p:xfrm>
          <a:off x="2635758" y="0"/>
          <a:ext cx="6336792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Darwinism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6FAF9-E259-2093-D790-6E9E5E75D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869740"/>
              </p:ext>
            </p:extLst>
          </p:nvPr>
        </p:nvGraphicFramePr>
        <p:xfrm>
          <a:off x="457200" y="1257300"/>
          <a:ext cx="8229600" cy="532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304518-FE31-3244-1FF1-83680C5E50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188" r="2214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57163"/>
            <a:ext cx="8629649" cy="1057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Concepts of Darwinism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1DC276-C5E3-5648-253A-ECF79BE7A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744504"/>
              </p:ext>
            </p:extLst>
          </p:nvPr>
        </p:nvGraphicFramePr>
        <p:xfrm>
          <a:off x="257175" y="1214438"/>
          <a:ext cx="8643937" cy="527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" y="128589"/>
            <a:ext cx="5529263" cy="10287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Victorian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" y="1168175"/>
            <a:ext cx="5643563" cy="55612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Challenged traditional religious beliefs about creation.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Shook the moral and philosophical foundations of the Victorian era.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to debates on science vs. religion, progress, and human nature.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intellectual and artistic movements focusing on realism and determinism.</a:t>
            </a:r>
          </a:p>
        </p:txBody>
      </p:sp>
      <p:pic>
        <p:nvPicPr>
          <p:cNvPr id="5" name="Picture 4" descr="Low Angle View Of Clouds In Sky">
            <a:extLst>
              <a:ext uri="{FF2B5EF4-FFF2-40B4-BE49-F238E27FC236}">
                <a16:creationId xmlns:a16="http://schemas.microsoft.com/office/drawing/2014/main" id="{3C12D3EB-529F-8B60-DF88-1E7043A80E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43" r="31279" b="-1"/>
          <a:stretch>
            <a:fillRect/>
          </a:stretch>
        </p:blipFill>
        <p:spPr>
          <a:xfrm>
            <a:off x="5772150" y="-10886"/>
            <a:ext cx="3371850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891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Darwinism and Literature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33C4B-392D-3735-72DD-D798C157B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67" r="24352"/>
          <a:stretch>
            <a:fillRect/>
          </a:stretch>
        </p:blipFill>
        <p:spPr>
          <a:xfrm>
            <a:off x="5991968" y="728911"/>
            <a:ext cx="2923431" cy="592906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CF5B06-7560-52A5-8022-B58A8EF5A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191895"/>
              </p:ext>
            </p:extLst>
          </p:nvPr>
        </p:nvGraphicFramePr>
        <p:xfrm>
          <a:off x="228600" y="728911"/>
          <a:ext cx="8115300" cy="59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88"/>
            <a:ext cx="7886700" cy="600322"/>
          </a:xfrm>
        </p:spPr>
        <p:txBody>
          <a:bodyPr>
            <a:normAutofit fontScale="90000"/>
          </a:bodyPr>
          <a:lstStyle/>
          <a:p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Literary Reflections of Darwinism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9064C-2715-8E39-C371-F880D966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22" r="48414" b="-2"/>
          <a:stretch>
            <a:fillRect/>
          </a:stretch>
        </p:blipFill>
        <p:spPr>
          <a:xfrm>
            <a:off x="5991968" y="857498"/>
            <a:ext cx="2937719" cy="554330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5FFAD6-23EA-AF5E-5B5E-B91342F4C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673312"/>
              </p:ext>
            </p:extLst>
          </p:nvPr>
        </p:nvGraphicFramePr>
        <p:xfrm>
          <a:off x="328613" y="857499"/>
          <a:ext cx="5557837" cy="568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blue and green light&#10;&#10;AI-generated content may be incorrect.">
            <a:extLst>
              <a:ext uri="{FF2B5EF4-FFF2-40B4-BE49-F238E27FC236}">
                <a16:creationId xmlns:a16="http://schemas.microsoft.com/office/drawing/2014/main" id="{1005BB2D-B5FD-BE03-4CDD-6D8AAED8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33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171451"/>
            <a:ext cx="8772525" cy="118586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Authors and Works Influenced by Darwinism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1D29B7-36A4-6440-0C2C-5633050BF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30269"/>
              </p:ext>
            </p:extLst>
          </p:nvPr>
        </p:nvGraphicFramePr>
        <p:xfrm>
          <a:off x="214313" y="1128714"/>
          <a:ext cx="8772525" cy="536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22" y="142875"/>
            <a:ext cx="4040626" cy="1001713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 in Darwinian Literature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46016-2520-BC47-ED41-F27FCB83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27" r="25524" b="2"/>
          <a:stretch>
            <a:fillRect/>
          </a:stretch>
        </p:blipFill>
        <p:spPr>
          <a:xfrm>
            <a:off x="4965970" y="1295416"/>
            <a:ext cx="4178030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2588" y="1656147"/>
            <a:ext cx="40957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054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57BE69-CECC-2FE1-9F7A-EFD92AAFE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86684"/>
              </p:ext>
            </p:extLst>
          </p:nvPr>
        </p:nvGraphicFramePr>
        <p:xfrm>
          <a:off x="242888" y="1287463"/>
          <a:ext cx="4723082" cy="542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8229600" cy="7429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 and Response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29356D-6A77-7EA9-3C91-7F60DD2FF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047331"/>
              </p:ext>
            </p:extLst>
          </p:nvPr>
        </p:nvGraphicFramePr>
        <p:xfrm>
          <a:off x="171450" y="885826"/>
          <a:ext cx="8801100" cy="582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452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Darwinism in  English Literature</vt:lpstr>
      <vt:lpstr>Introduction to Darwinism</vt:lpstr>
      <vt:lpstr>Core Concepts of Darwinism</vt:lpstr>
      <vt:lpstr>Impact on Victorian Thought</vt:lpstr>
      <vt:lpstr>Darwinism and Literature</vt:lpstr>
      <vt:lpstr>Literary Reflections of Darwinism</vt:lpstr>
      <vt:lpstr>Major Authors and Works Influenced by Darwinism</vt:lpstr>
      <vt:lpstr>Themes in Darwinian Literature</vt:lpstr>
      <vt:lpstr>Criticism and Response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Darwinism in English Literature</dc:title>
  <dc:subject/>
  <dc:creator/>
  <cp:keywords/>
  <dc:description>generated using python-pptx</dc:description>
  <cp:lastModifiedBy>Rajesh Tiwari</cp:lastModifiedBy>
  <cp:revision>4</cp:revision>
  <dcterms:created xsi:type="dcterms:W3CDTF">2013-01-27T09:14:16Z</dcterms:created>
  <dcterms:modified xsi:type="dcterms:W3CDTF">2025-11-09T05:30:02Z</dcterms:modified>
  <cp:category/>
</cp:coreProperties>
</file>