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36"/>
    <p:restoredTop sz="94646"/>
  </p:normalViewPr>
  <p:slideViewPr>
    <p:cSldViewPr snapToGrid="0" snapToObjects="1">
      <p:cViewPr varScale="1">
        <p:scale>
          <a:sx n="90" d="100"/>
          <a:sy n="90" d="100"/>
        </p:scale>
        <p:origin x="2184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2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39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70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35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94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94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286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490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914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9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02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8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27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3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082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79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41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3106E-FE18-1967-7230-31289F4EB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5591174"/>
          </a:xfrm>
        </p:spPr>
        <p:txBody>
          <a:bodyPr>
            <a:normAutofit/>
          </a:bodyPr>
          <a:lstStyle/>
          <a:p>
            <a:pPr algn="ctr"/>
            <a:r>
              <a:rPr lang="en-I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Bestseller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962573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819149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Indian English Bestsellers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401050" cy="5043488"/>
          </a:xfrm>
        </p:spPr>
        <p:txBody>
          <a:bodyPr>
            <a:normAutofit lnSpcReduction="10000"/>
          </a:bodyPr>
          <a:lstStyle/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Chetan Bhagat – Revolution 2020, 2 States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Amish Tripathi – Shiva Trilogy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Arundhati Roy – The God of Small Things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661987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Criticism of Bestsellers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1588"/>
            <a:ext cx="8358188" cy="5200650"/>
          </a:xfrm>
        </p:spPr>
        <p:txBody>
          <a:bodyPr>
            <a:normAutofit lnSpcReduction="10000"/>
          </a:bodyPr>
          <a:lstStyle/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accused of being ‘commercial’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viewed as lacking literary depth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Market-driven, not art-driven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747712"/>
          </a:xfrm>
        </p:spPr>
        <p:txBody>
          <a:bodyPr>
            <a:normAutofit/>
          </a:bodyPr>
          <a:lstStyle/>
          <a:p>
            <a:pPr algn="ctr"/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Study Bestsellers?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57314"/>
            <a:ext cx="8429625" cy="5114924"/>
          </a:xfrm>
        </p:spPr>
        <p:txBody>
          <a:bodyPr>
            <a:normAutofit/>
          </a:bodyPr>
          <a:lstStyle/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understand reading trends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Insight into popular culture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Shows relationship between literature &amp; market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704849"/>
          </a:xfrm>
        </p:spPr>
        <p:txBody>
          <a:bodyPr>
            <a:normAutofit/>
          </a:bodyPr>
          <a:lstStyle/>
          <a:p>
            <a:pPr algn="ctr"/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a Book Becomes a Bestseller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7772400" cy="5100638"/>
          </a:xfrm>
        </p:spPr>
        <p:txBody>
          <a:bodyPr/>
          <a:lstStyle/>
          <a:p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Strong concept</a:t>
            </a:r>
          </a:p>
          <a:p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Promotion</a:t>
            </a:r>
          </a:p>
          <a:p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Early reviews</a:t>
            </a:r>
          </a:p>
          <a:p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Distribution</a:t>
            </a:r>
          </a:p>
          <a:p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Reader response &amp; sales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704849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Bestsellers reflect both literary creativity and market forces. They are key to understanding contemporary reading habits.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761999"/>
          </a:xfrm>
        </p:spPr>
        <p:txBody>
          <a:bodyPr>
            <a:normAutofit/>
          </a:bodyPr>
          <a:lstStyle/>
          <a:p>
            <a:pPr algn="ctr"/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Bestseller?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15338" cy="5200650"/>
          </a:xfrm>
        </p:spPr>
        <p:txBody>
          <a:bodyPr>
            <a:normAutofit/>
          </a:bodyPr>
          <a:lstStyle/>
          <a:p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book with exceptionally high sales.</a:t>
            </a:r>
          </a:p>
          <a:p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Appeals to a wide audience.</a:t>
            </a:r>
          </a:p>
          <a:p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appears on bestseller lists like The New York Times, Amazon, etc.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676274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Bestsellers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76"/>
            <a:ext cx="7772400" cy="5100637"/>
          </a:xfrm>
        </p:spPr>
        <p:txBody>
          <a:bodyPr>
            <a:normAutofit/>
          </a:bodyPr>
          <a:lstStyle/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Engaging storyline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Relatable characters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 &amp; clear language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 emotional appeal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marketing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4325"/>
            <a:ext cx="7772400" cy="1028701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Bestsellers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863"/>
            <a:ext cx="7772400" cy="5357811"/>
          </a:xfrm>
        </p:spPr>
        <p:txBody>
          <a:bodyPr>
            <a:normAutofit/>
          </a:bodyPr>
          <a:lstStyle/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Fiction bestsellers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Non-fiction bestsellers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Genre bestsellers (romance, thriller, fantasy, etc.)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Children’s literature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7772400" cy="957263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Fiction Bestsellers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1576"/>
            <a:ext cx="7772400" cy="5243512"/>
          </a:xfrm>
        </p:spPr>
        <p:txBody>
          <a:bodyPr/>
          <a:lstStyle/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plot and emotional engagement.</a:t>
            </a:r>
            <a:endParaRPr lang="en-I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adapted into films/series.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Examples: Harry Potter, The Da Vinci Code.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747712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Non‑Fiction Bestsellers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314"/>
            <a:ext cx="8343900" cy="5114924"/>
          </a:xfrm>
        </p:spPr>
        <p:txBody>
          <a:bodyPr>
            <a:normAutofit lnSpcReduction="10000"/>
          </a:bodyPr>
          <a:lstStyle/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facts and real experiences.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Self-help, biographies, history.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Examples: Sapiens, The Power of Habit.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4325"/>
            <a:ext cx="7772400" cy="1243013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Behind Bestseller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57338"/>
            <a:ext cx="8386763" cy="4986337"/>
          </a:xfrm>
        </p:spPr>
        <p:txBody>
          <a:bodyPr>
            <a:normAutofit fontScale="92500"/>
          </a:bodyPr>
          <a:lstStyle/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 marketing &amp; publicity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Word‑of‑mouth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 appearances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reputation</a:t>
            </a:r>
          </a:p>
          <a:p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or social relevance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576262"/>
          </a:xfrm>
        </p:spPr>
        <p:txBody>
          <a:bodyPr>
            <a:normAutofit fontScale="90000"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of Publishers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864"/>
            <a:ext cx="8458200" cy="5300661"/>
          </a:xfrm>
        </p:spPr>
        <p:txBody>
          <a:bodyPr>
            <a:normAutofit/>
          </a:bodyPr>
          <a:lstStyle/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Editing and packaging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Advertising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to bookstores &amp; online platforms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Tracking sales and bestseller lists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733424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Bestseller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43026"/>
            <a:ext cx="8429625" cy="5172074"/>
          </a:xfrm>
        </p:spPr>
        <p:txBody>
          <a:bodyPr>
            <a:normAutofit/>
          </a:bodyPr>
          <a:lstStyle/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York Times Bestseller List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Amazon Bestsellers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Nielsen BookScan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Indian Bestseller Lists (HT Nielsen, Crossword, etc.)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81</TotalTime>
  <Words>291</Words>
  <Application>Microsoft Macintosh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Celestial</vt:lpstr>
      <vt:lpstr>Bestseller</vt:lpstr>
      <vt:lpstr>What is a Bestseller?</vt:lpstr>
      <vt:lpstr>Characteristics of Bestsellers</vt:lpstr>
      <vt:lpstr>Types of Bestsellers</vt:lpstr>
      <vt:lpstr>Fiction Bestsellers</vt:lpstr>
      <vt:lpstr>Non‑Fiction Bestsellers</vt:lpstr>
      <vt:lpstr>Factors Behind Bestseller Success</vt:lpstr>
      <vt:lpstr>Role of Publishers</vt:lpstr>
      <vt:lpstr>Bestseller Lists</vt:lpstr>
      <vt:lpstr>Indian English Bestsellers</vt:lpstr>
      <vt:lpstr>Criticism of Bestsellers</vt:lpstr>
      <vt:lpstr>Why Study Bestsellers?</vt:lpstr>
      <vt:lpstr>How a Book Becomes a Bestseller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2</cp:revision>
  <dcterms:created xsi:type="dcterms:W3CDTF">2013-01-27T09:14:16Z</dcterms:created>
  <dcterms:modified xsi:type="dcterms:W3CDTF">2025-11-21T05:47:42Z</dcterms:modified>
  <cp:category/>
</cp:coreProperties>
</file>