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94682"/>
  </p:normalViewPr>
  <p:slideViewPr>
    <p:cSldViewPr snapToGrid="0" snapToObjects="1">
      <p:cViewPr varScale="1">
        <p:scale>
          <a:sx n="105" d="100"/>
          <a:sy n="105" d="100"/>
        </p:scale>
        <p:origin x="1632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16460D-A0A1-4E44-982D-752D81F15B1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53665E9-11CF-4A09-BFF3-EA6045411895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Long narrative poem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52C0E2-2589-4DE7-9273-959AE915595C}" type="parTrans" cxnId="{0E6EA15F-4727-47B7-9FDB-AB3CFEDFAACE}">
      <dgm:prSet/>
      <dgm:spPr/>
      <dgm:t>
        <a:bodyPr/>
        <a:lstStyle/>
        <a:p>
          <a:endParaRPr lang="en-US"/>
        </a:p>
      </dgm:t>
    </dgm:pt>
    <dgm:pt modelId="{14317124-C0CA-4508-839F-EC511DB908BE}" type="sibTrans" cxnId="{0E6EA15F-4727-47B7-9FDB-AB3CFEDFAACE}">
      <dgm:prSet/>
      <dgm:spPr/>
      <dgm:t>
        <a:bodyPr/>
        <a:lstStyle/>
        <a:p>
          <a:endParaRPr lang="en-US"/>
        </a:p>
      </dgm:t>
    </dgm:pt>
    <dgm:pt modelId="{9CB16CDA-A6D1-4B9F-86CB-EBEA82DDF229}">
      <dgm:prSet/>
      <dgm:spPr>
        <a:solidFill>
          <a:srgbClr val="FFFF00"/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Heroic deeds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3855E5-980B-416C-9DFD-E0533483D164}" type="parTrans" cxnId="{5E8C84F1-1EC6-4D69-898E-0751F520CED1}">
      <dgm:prSet/>
      <dgm:spPr/>
      <dgm:t>
        <a:bodyPr/>
        <a:lstStyle/>
        <a:p>
          <a:endParaRPr lang="en-US"/>
        </a:p>
      </dgm:t>
    </dgm:pt>
    <dgm:pt modelId="{5D4D9A63-9505-4764-97B9-A325C460E13E}" type="sibTrans" cxnId="{5E8C84F1-1EC6-4D69-898E-0751F520CED1}">
      <dgm:prSet/>
      <dgm:spPr/>
      <dgm:t>
        <a:bodyPr/>
        <a:lstStyle/>
        <a:p>
          <a:endParaRPr lang="en-US"/>
        </a:p>
      </dgm:t>
    </dgm:pt>
    <dgm:pt modelId="{827334F9-1B33-45E4-B1B6-0AA070B7853D}">
      <dgm:prSet/>
      <dgm:spPr>
        <a:solidFill>
          <a:srgbClr val="00206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Supernatural elements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E392C3-79B7-4B07-B0E3-066AB916CBD6}" type="parTrans" cxnId="{8AAF9804-3975-49A5-ABDC-A13163C89E03}">
      <dgm:prSet/>
      <dgm:spPr/>
      <dgm:t>
        <a:bodyPr/>
        <a:lstStyle/>
        <a:p>
          <a:endParaRPr lang="en-US"/>
        </a:p>
      </dgm:t>
    </dgm:pt>
    <dgm:pt modelId="{0C1B06AB-B347-4F80-B6BD-699F4511C2C4}" type="sibTrans" cxnId="{8AAF9804-3975-49A5-ABDC-A13163C89E03}">
      <dgm:prSet/>
      <dgm:spPr/>
      <dgm:t>
        <a:bodyPr/>
        <a:lstStyle/>
        <a:p>
          <a:endParaRPr lang="en-US"/>
        </a:p>
      </dgm:t>
    </dgm:pt>
    <dgm:pt modelId="{A4E90AEE-7573-407F-9AA5-B3E1797CF902}">
      <dgm:prSet/>
      <dgm:spPr>
        <a:solidFill>
          <a:srgbClr val="7030A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Reflects culture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50DF96-CC26-41AC-907F-4993F1336F6D}" type="parTrans" cxnId="{E0804041-26BA-4E24-BB30-9909FA39CAAA}">
      <dgm:prSet/>
      <dgm:spPr/>
      <dgm:t>
        <a:bodyPr/>
        <a:lstStyle/>
        <a:p>
          <a:endParaRPr lang="en-US"/>
        </a:p>
      </dgm:t>
    </dgm:pt>
    <dgm:pt modelId="{3EA2251A-5E29-4850-BCE9-E9E833661506}" type="sibTrans" cxnId="{E0804041-26BA-4E24-BB30-9909FA39CAAA}">
      <dgm:prSet/>
      <dgm:spPr/>
      <dgm:t>
        <a:bodyPr/>
        <a:lstStyle/>
        <a:p>
          <a:endParaRPr lang="en-US"/>
        </a:p>
      </dgm:t>
    </dgm:pt>
    <dgm:pt modelId="{8AB2452B-FA33-C644-9312-E3F6BA04E3A3}" type="pres">
      <dgm:prSet presAssocID="{7316460D-A0A1-4E44-982D-752D81F15B1F}" presName="linear" presStyleCnt="0">
        <dgm:presLayoutVars>
          <dgm:animLvl val="lvl"/>
          <dgm:resizeHandles val="exact"/>
        </dgm:presLayoutVars>
      </dgm:prSet>
      <dgm:spPr/>
    </dgm:pt>
    <dgm:pt modelId="{B12E8C1D-524F-0944-A36B-C1F610DB95CB}" type="pres">
      <dgm:prSet presAssocID="{253665E9-11CF-4A09-BFF3-EA6045411895}" presName="parentText" presStyleLbl="node1" presStyleIdx="0" presStyleCnt="4" custScaleY="234285">
        <dgm:presLayoutVars>
          <dgm:chMax val="0"/>
          <dgm:bulletEnabled val="1"/>
        </dgm:presLayoutVars>
      </dgm:prSet>
      <dgm:spPr/>
    </dgm:pt>
    <dgm:pt modelId="{4605A7A1-FC46-984F-9B93-D27E99ED124E}" type="pres">
      <dgm:prSet presAssocID="{14317124-C0CA-4508-839F-EC511DB908BE}" presName="spacer" presStyleCnt="0"/>
      <dgm:spPr/>
    </dgm:pt>
    <dgm:pt modelId="{9ABA91DE-7811-E542-80D1-05142B57D03A}" type="pres">
      <dgm:prSet presAssocID="{9CB16CDA-A6D1-4B9F-86CB-EBEA82DDF22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8474225-43A4-3F40-943D-6B84BCC0EB88}" type="pres">
      <dgm:prSet presAssocID="{5D4D9A63-9505-4764-97B9-A325C460E13E}" presName="spacer" presStyleCnt="0"/>
      <dgm:spPr/>
    </dgm:pt>
    <dgm:pt modelId="{3B302837-62EB-7648-A99E-2EDB3C439A77}" type="pres">
      <dgm:prSet presAssocID="{827334F9-1B33-45E4-B1B6-0AA070B7853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012E33D-44E1-A449-B8F9-597EAE52DBD2}" type="pres">
      <dgm:prSet presAssocID="{0C1B06AB-B347-4F80-B6BD-699F4511C2C4}" presName="spacer" presStyleCnt="0"/>
      <dgm:spPr/>
    </dgm:pt>
    <dgm:pt modelId="{8D06FF99-F702-EA4E-AC39-5C4A8B81A247}" type="pres">
      <dgm:prSet presAssocID="{A4E90AEE-7573-407F-9AA5-B3E1797CF90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AAF9804-3975-49A5-ABDC-A13163C89E03}" srcId="{7316460D-A0A1-4E44-982D-752D81F15B1F}" destId="{827334F9-1B33-45E4-B1B6-0AA070B7853D}" srcOrd="2" destOrd="0" parTransId="{54E392C3-79B7-4B07-B0E3-066AB916CBD6}" sibTransId="{0C1B06AB-B347-4F80-B6BD-699F4511C2C4}"/>
    <dgm:cxn modelId="{0AFAF108-B769-0146-AADB-C84DF5C8AD9D}" type="presOf" srcId="{A4E90AEE-7573-407F-9AA5-B3E1797CF902}" destId="{8D06FF99-F702-EA4E-AC39-5C4A8B81A247}" srcOrd="0" destOrd="0" presId="urn:microsoft.com/office/officeart/2005/8/layout/vList2"/>
    <dgm:cxn modelId="{87763A30-768A-A748-93B2-BEC93B2421E1}" type="presOf" srcId="{7316460D-A0A1-4E44-982D-752D81F15B1F}" destId="{8AB2452B-FA33-C644-9312-E3F6BA04E3A3}" srcOrd="0" destOrd="0" presId="urn:microsoft.com/office/officeart/2005/8/layout/vList2"/>
    <dgm:cxn modelId="{E0804041-26BA-4E24-BB30-9909FA39CAAA}" srcId="{7316460D-A0A1-4E44-982D-752D81F15B1F}" destId="{A4E90AEE-7573-407F-9AA5-B3E1797CF902}" srcOrd="3" destOrd="0" parTransId="{8D50DF96-CC26-41AC-907F-4993F1336F6D}" sibTransId="{3EA2251A-5E29-4850-BCE9-E9E833661506}"/>
    <dgm:cxn modelId="{BD347845-943F-EC44-BC22-117BEAF3E067}" type="presOf" srcId="{253665E9-11CF-4A09-BFF3-EA6045411895}" destId="{B12E8C1D-524F-0944-A36B-C1F610DB95CB}" srcOrd="0" destOrd="0" presId="urn:microsoft.com/office/officeart/2005/8/layout/vList2"/>
    <dgm:cxn modelId="{0E6EA15F-4727-47B7-9FDB-AB3CFEDFAACE}" srcId="{7316460D-A0A1-4E44-982D-752D81F15B1F}" destId="{253665E9-11CF-4A09-BFF3-EA6045411895}" srcOrd="0" destOrd="0" parTransId="{ED52C0E2-2589-4DE7-9273-959AE915595C}" sibTransId="{14317124-C0CA-4508-839F-EC511DB908BE}"/>
    <dgm:cxn modelId="{7C3FB2A9-F1E3-D84F-9C11-DEA41503E8C8}" type="presOf" srcId="{9CB16CDA-A6D1-4B9F-86CB-EBEA82DDF229}" destId="{9ABA91DE-7811-E542-80D1-05142B57D03A}" srcOrd="0" destOrd="0" presId="urn:microsoft.com/office/officeart/2005/8/layout/vList2"/>
    <dgm:cxn modelId="{1881BEDB-C468-3448-8B84-2D20D465B4D5}" type="presOf" srcId="{827334F9-1B33-45E4-B1B6-0AA070B7853D}" destId="{3B302837-62EB-7648-A99E-2EDB3C439A77}" srcOrd="0" destOrd="0" presId="urn:microsoft.com/office/officeart/2005/8/layout/vList2"/>
    <dgm:cxn modelId="{5E8C84F1-1EC6-4D69-898E-0751F520CED1}" srcId="{7316460D-A0A1-4E44-982D-752D81F15B1F}" destId="{9CB16CDA-A6D1-4B9F-86CB-EBEA82DDF229}" srcOrd="1" destOrd="0" parTransId="{B13855E5-980B-416C-9DFD-E0533483D164}" sibTransId="{5D4D9A63-9505-4764-97B9-A325C460E13E}"/>
    <dgm:cxn modelId="{28939E3B-C300-E649-B27B-59D4B23462BC}" type="presParOf" srcId="{8AB2452B-FA33-C644-9312-E3F6BA04E3A3}" destId="{B12E8C1D-524F-0944-A36B-C1F610DB95CB}" srcOrd="0" destOrd="0" presId="urn:microsoft.com/office/officeart/2005/8/layout/vList2"/>
    <dgm:cxn modelId="{0B063C08-37C8-4E48-92B5-F9699E6C2675}" type="presParOf" srcId="{8AB2452B-FA33-C644-9312-E3F6BA04E3A3}" destId="{4605A7A1-FC46-984F-9B93-D27E99ED124E}" srcOrd="1" destOrd="0" presId="urn:microsoft.com/office/officeart/2005/8/layout/vList2"/>
    <dgm:cxn modelId="{91F75DFC-6763-E14E-BD60-E4524CC5E46D}" type="presParOf" srcId="{8AB2452B-FA33-C644-9312-E3F6BA04E3A3}" destId="{9ABA91DE-7811-E542-80D1-05142B57D03A}" srcOrd="2" destOrd="0" presId="urn:microsoft.com/office/officeart/2005/8/layout/vList2"/>
    <dgm:cxn modelId="{EB3D1578-48B1-1A42-84E0-31ACEFDDF6A9}" type="presParOf" srcId="{8AB2452B-FA33-C644-9312-E3F6BA04E3A3}" destId="{E8474225-43A4-3F40-943D-6B84BCC0EB88}" srcOrd="3" destOrd="0" presId="urn:microsoft.com/office/officeart/2005/8/layout/vList2"/>
    <dgm:cxn modelId="{2CF83B5A-660D-7149-ACEF-615EA2FDE136}" type="presParOf" srcId="{8AB2452B-FA33-C644-9312-E3F6BA04E3A3}" destId="{3B302837-62EB-7648-A99E-2EDB3C439A77}" srcOrd="4" destOrd="0" presId="urn:microsoft.com/office/officeart/2005/8/layout/vList2"/>
    <dgm:cxn modelId="{9829EF85-8148-2747-8650-A9D0CD021666}" type="presParOf" srcId="{8AB2452B-FA33-C644-9312-E3F6BA04E3A3}" destId="{F012E33D-44E1-A449-B8F9-597EAE52DBD2}" srcOrd="5" destOrd="0" presId="urn:microsoft.com/office/officeart/2005/8/layout/vList2"/>
    <dgm:cxn modelId="{F2D6D62F-6F64-7142-B964-6634941F27A1}" type="presParOf" srcId="{8AB2452B-FA33-C644-9312-E3F6BA04E3A3}" destId="{8D06FF99-F702-EA4E-AC39-5C4A8B81A24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1A24AFB-2E8F-4D5B-9421-384191E1472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67CE0C1-C6B2-4019-8B65-D0802EAF8571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Heroism</a:t>
          </a:r>
        </a:p>
      </dgm:t>
    </dgm:pt>
    <dgm:pt modelId="{39149AD9-EBBF-4098-88D1-1A3D7911EE0A}" type="parTrans" cxnId="{9CD99625-96E4-42FF-BE4E-4EB99479526F}">
      <dgm:prSet/>
      <dgm:spPr/>
      <dgm:t>
        <a:bodyPr/>
        <a:lstStyle/>
        <a:p>
          <a:endParaRPr lang="en-US"/>
        </a:p>
      </dgm:t>
    </dgm:pt>
    <dgm:pt modelId="{213CE373-3E69-4DD7-B335-B77A1EDD4FF7}" type="sibTrans" cxnId="{9CD99625-96E4-42FF-BE4E-4EB99479526F}">
      <dgm:prSet/>
      <dgm:spPr/>
      <dgm:t>
        <a:bodyPr/>
        <a:lstStyle/>
        <a:p>
          <a:endParaRPr lang="en-US"/>
        </a:p>
      </dgm:t>
    </dgm:pt>
    <dgm:pt modelId="{3A60B58E-6806-44D4-A8E9-E9933C68DEF5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Fate vs free will</a:t>
          </a:r>
        </a:p>
      </dgm:t>
    </dgm:pt>
    <dgm:pt modelId="{3ED4C439-EE13-451A-96A3-BDB591BD19D4}" type="parTrans" cxnId="{BCB2C103-D988-4341-9E13-4DB4D667E464}">
      <dgm:prSet/>
      <dgm:spPr/>
      <dgm:t>
        <a:bodyPr/>
        <a:lstStyle/>
        <a:p>
          <a:endParaRPr lang="en-US"/>
        </a:p>
      </dgm:t>
    </dgm:pt>
    <dgm:pt modelId="{CAE34ABD-56F0-42E1-822A-9F22032EA644}" type="sibTrans" cxnId="{BCB2C103-D988-4341-9E13-4DB4D667E464}">
      <dgm:prSet/>
      <dgm:spPr/>
      <dgm:t>
        <a:bodyPr/>
        <a:lstStyle/>
        <a:p>
          <a:endParaRPr lang="en-US"/>
        </a:p>
      </dgm:t>
    </dgm:pt>
    <dgm:pt modelId="{B4421BD0-9992-4BB0-8BE8-D7ABE2FF573D}">
      <dgm:prSet/>
      <dgm:spPr>
        <a:solidFill>
          <a:schemeClr val="accent4">
            <a:lumMod val="50000"/>
          </a:schemeClr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War</a:t>
          </a:r>
        </a:p>
      </dgm:t>
    </dgm:pt>
    <dgm:pt modelId="{BF6072D1-6F94-4D1C-BE68-9C4440D3D9A1}" type="parTrans" cxnId="{A768BB79-13BA-46CC-9ECC-7ACBDE18CE5B}">
      <dgm:prSet/>
      <dgm:spPr/>
      <dgm:t>
        <a:bodyPr/>
        <a:lstStyle/>
        <a:p>
          <a:endParaRPr lang="en-US"/>
        </a:p>
      </dgm:t>
    </dgm:pt>
    <dgm:pt modelId="{7111E3A5-66E4-4981-BA8A-E8551C7E4951}" type="sibTrans" cxnId="{A768BB79-13BA-46CC-9ECC-7ACBDE18CE5B}">
      <dgm:prSet/>
      <dgm:spPr/>
      <dgm:t>
        <a:bodyPr/>
        <a:lstStyle/>
        <a:p>
          <a:endParaRPr lang="en-US"/>
        </a:p>
      </dgm:t>
    </dgm:pt>
    <dgm:pt modelId="{260AE383-9CE9-42CA-878D-6D43EBDBB39B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Moral conflict</a:t>
          </a:r>
        </a:p>
      </dgm:t>
    </dgm:pt>
    <dgm:pt modelId="{50CA4902-1108-4BE3-9C3C-CC3AF3D77F72}" type="parTrans" cxnId="{6DD7F0E4-496E-48D5-B54B-AAC6F2E65D58}">
      <dgm:prSet/>
      <dgm:spPr/>
      <dgm:t>
        <a:bodyPr/>
        <a:lstStyle/>
        <a:p>
          <a:endParaRPr lang="en-US"/>
        </a:p>
      </dgm:t>
    </dgm:pt>
    <dgm:pt modelId="{8AFA915B-3D3D-49D1-B9CB-301BA1C48C4D}" type="sibTrans" cxnId="{6DD7F0E4-496E-48D5-B54B-AAC6F2E65D58}">
      <dgm:prSet/>
      <dgm:spPr/>
      <dgm:t>
        <a:bodyPr/>
        <a:lstStyle/>
        <a:p>
          <a:endParaRPr lang="en-US"/>
        </a:p>
      </dgm:t>
    </dgm:pt>
    <dgm:pt modelId="{E3911918-292C-434B-B7E2-DE0667EAB7B9}" type="pres">
      <dgm:prSet presAssocID="{B1A24AFB-2E8F-4D5B-9421-384191E1472A}" presName="linear" presStyleCnt="0">
        <dgm:presLayoutVars>
          <dgm:animLvl val="lvl"/>
          <dgm:resizeHandles val="exact"/>
        </dgm:presLayoutVars>
      </dgm:prSet>
      <dgm:spPr/>
    </dgm:pt>
    <dgm:pt modelId="{8B57959E-16D1-7448-A4DC-6AEEBAAF2833}" type="pres">
      <dgm:prSet presAssocID="{667CE0C1-C6B2-4019-8B65-D0802EAF857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1797495-BF4B-0043-89F3-79A63BA82510}" type="pres">
      <dgm:prSet presAssocID="{213CE373-3E69-4DD7-B335-B77A1EDD4FF7}" presName="spacer" presStyleCnt="0"/>
      <dgm:spPr/>
    </dgm:pt>
    <dgm:pt modelId="{17EE9985-A44F-424D-9CDC-30857832B8E2}" type="pres">
      <dgm:prSet presAssocID="{3A60B58E-6806-44D4-A8E9-E9933C68DEF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A2D3771-48C9-1242-82E2-78C2BA5FE03B}" type="pres">
      <dgm:prSet presAssocID="{CAE34ABD-56F0-42E1-822A-9F22032EA644}" presName="spacer" presStyleCnt="0"/>
      <dgm:spPr/>
    </dgm:pt>
    <dgm:pt modelId="{0965B69F-1739-3C44-9CCB-1BE9C494D55C}" type="pres">
      <dgm:prSet presAssocID="{B4421BD0-9992-4BB0-8BE8-D7ABE2FF573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70C7BE4-C785-E741-8434-2D44374EBF83}" type="pres">
      <dgm:prSet presAssocID="{7111E3A5-66E4-4981-BA8A-E8551C7E4951}" presName="spacer" presStyleCnt="0"/>
      <dgm:spPr/>
    </dgm:pt>
    <dgm:pt modelId="{29700BE5-3AF8-6E48-957D-33804D558BCE}" type="pres">
      <dgm:prSet presAssocID="{260AE383-9CE9-42CA-878D-6D43EBDBB39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CB2C103-D988-4341-9E13-4DB4D667E464}" srcId="{B1A24AFB-2E8F-4D5B-9421-384191E1472A}" destId="{3A60B58E-6806-44D4-A8E9-E9933C68DEF5}" srcOrd="1" destOrd="0" parTransId="{3ED4C439-EE13-451A-96A3-BDB591BD19D4}" sibTransId="{CAE34ABD-56F0-42E1-822A-9F22032EA644}"/>
    <dgm:cxn modelId="{A285901E-5E79-D146-A62F-FF1235D43499}" type="presOf" srcId="{3A60B58E-6806-44D4-A8E9-E9933C68DEF5}" destId="{17EE9985-A44F-424D-9CDC-30857832B8E2}" srcOrd="0" destOrd="0" presId="urn:microsoft.com/office/officeart/2005/8/layout/vList2"/>
    <dgm:cxn modelId="{9CD99625-96E4-42FF-BE4E-4EB99479526F}" srcId="{B1A24AFB-2E8F-4D5B-9421-384191E1472A}" destId="{667CE0C1-C6B2-4019-8B65-D0802EAF8571}" srcOrd="0" destOrd="0" parTransId="{39149AD9-EBBF-4098-88D1-1A3D7911EE0A}" sibTransId="{213CE373-3E69-4DD7-B335-B77A1EDD4FF7}"/>
    <dgm:cxn modelId="{A768BB79-13BA-46CC-9ECC-7ACBDE18CE5B}" srcId="{B1A24AFB-2E8F-4D5B-9421-384191E1472A}" destId="{B4421BD0-9992-4BB0-8BE8-D7ABE2FF573D}" srcOrd="2" destOrd="0" parTransId="{BF6072D1-6F94-4D1C-BE68-9C4440D3D9A1}" sibTransId="{7111E3A5-66E4-4981-BA8A-E8551C7E4951}"/>
    <dgm:cxn modelId="{D002E3BF-C7D5-0140-BEF9-24336565F08E}" type="presOf" srcId="{667CE0C1-C6B2-4019-8B65-D0802EAF8571}" destId="{8B57959E-16D1-7448-A4DC-6AEEBAAF2833}" srcOrd="0" destOrd="0" presId="urn:microsoft.com/office/officeart/2005/8/layout/vList2"/>
    <dgm:cxn modelId="{E7F302D3-0DBB-174C-BCCA-A59254AE0645}" type="presOf" srcId="{B1A24AFB-2E8F-4D5B-9421-384191E1472A}" destId="{E3911918-292C-434B-B7E2-DE0667EAB7B9}" srcOrd="0" destOrd="0" presId="urn:microsoft.com/office/officeart/2005/8/layout/vList2"/>
    <dgm:cxn modelId="{DC9A8FD4-5320-8549-99DF-AB934A7D6106}" type="presOf" srcId="{260AE383-9CE9-42CA-878D-6D43EBDBB39B}" destId="{29700BE5-3AF8-6E48-957D-33804D558BCE}" srcOrd="0" destOrd="0" presId="urn:microsoft.com/office/officeart/2005/8/layout/vList2"/>
    <dgm:cxn modelId="{6DD7F0E4-496E-48D5-B54B-AAC6F2E65D58}" srcId="{B1A24AFB-2E8F-4D5B-9421-384191E1472A}" destId="{260AE383-9CE9-42CA-878D-6D43EBDBB39B}" srcOrd="3" destOrd="0" parTransId="{50CA4902-1108-4BE3-9C3C-CC3AF3D77F72}" sibTransId="{8AFA915B-3D3D-49D1-B9CB-301BA1C48C4D}"/>
    <dgm:cxn modelId="{B43E43EF-3E2E-AE41-8DB6-E9173B4982B4}" type="presOf" srcId="{B4421BD0-9992-4BB0-8BE8-D7ABE2FF573D}" destId="{0965B69F-1739-3C44-9CCB-1BE9C494D55C}" srcOrd="0" destOrd="0" presId="urn:microsoft.com/office/officeart/2005/8/layout/vList2"/>
    <dgm:cxn modelId="{A689DDE3-DA79-504A-AF01-443DB430DFD2}" type="presParOf" srcId="{E3911918-292C-434B-B7E2-DE0667EAB7B9}" destId="{8B57959E-16D1-7448-A4DC-6AEEBAAF2833}" srcOrd="0" destOrd="0" presId="urn:microsoft.com/office/officeart/2005/8/layout/vList2"/>
    <dgm:cxn modelId="{AEE47251-50CE-7645-92B6-0C46D9C03C45}" type="presParOf" srcId="{E3911918-292C-434B-B7E2-DE0667EAB7B9}" destId="{E1797495-BF4B-0043-89F3-79A63BA82510}" srcOrd="1" destOrd="0" presId="urn:microsoft.com/office/officeart/2005/8/layout/vList2"/>
    <dgm:cxn modelId="{AFC0880E-BBE9-F641-A7D2-306914388E69}" type="presParOf" srcId="{E3911918-292C-434B-B7E2-DE0667EAB7B9}" destId="{17EE9985-A44F-424D-9CDC-30857832B8E2}" srcOrd="2" destOrd="0" presId="urn:microsoft.com/office/officeart/2005/8/layout/vList2"/>
    <dgm:cxn modelId="{349D377B-4D3D-EB46-8B23-E03AE66BAEA5}" type="presParOf" srcId="{E3911918-292C-434B-B7E2-DE0667EAB7B9}" destId="{DA2D3771-48C9-1242-82E2-78C2BA5FE03B}" srcOrd="3" destOrd="0" presId="urn:microsoft.com/office/officeart/2005/8/layout/vList2"/>
    <dgm:cxn modelId="{3D038586-6C89-9849-BC09-045BC483BB01}" type="presParOf" srcId="{E3911918-292C-434B-B7E2-DE0667EAB7B9}" destId="{0965B69F-1739-3C44-9CCB-1BE9C494D55C}" srcOrd="4" destOrd="0" presId="urn:microsoft.com/office/officeart/2005/8/layout/vList2"/>
    <dgm:cxn modelId="{40062FF2-52BB-6F42-AAC4-2B227A09A41C}" type="presParOf" srcId="{E3911918-292C-434B-B7E2-DE0667EAB7B9}" destId="{F70C7BE4-C785-E741-8434-2D44374EBF83}" srcOrd="5" destOrd="0" presId="urn:microsoft.com/office/officeart/2005/8/layout/vList2"/>
    <dgm:cxn modelId="{A9CEE497-536A-554F-8A1A-941E4728603A}" type="presParOf" srcId="{E3911918-292C-434B-B7E2-DE0667EAB7B9}" destId="{29700BE5-3AF8-6E48-957D-33804D558BC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5755FB0-60E6-4862-9434-C23801C6E72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21AC149-7F68-440B-9661-81E2B5582E63}">
      <dgm:prSet/>
      <dgm:spPr>
        <a:solidFill>
          <a:srgbClr val="00206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Oral to written</a:t>
          </a:r>
        </a:p>
      </dgm:t>
    </dgm:pt>
    <dgm:pt modelId="{4010565E-71F5-4FB9-B728-6B2EF0DFB4DB}" type="parTrans" cxnId="{A5B2E294-2038-41C7-B351-F20A1FAA9211}">
      <dgm:prSet/>
      <dgm:spPr/>
      <dgm:t>
        <a:bodyPr/>
        <a:lstStyle/>
        <a:p>
          <a:endParaRPr lang="en-US"/>
        </a:p>
      </dgm:t>
    </dgm:pt>
    <dgm:pt modelId="{8965A8BA-23C5-432F-AAC0-BB3870DDE0F9}" type="sibTrans" cxnId="{A5B2E294-2038-41C7-B351-F20A1FAA9211}">
      <dgm:prSet/>
      <dgm:spPr/>
      <dgm:t>
        <a:bodyPr/>
        <a:lstStyle/>
        <a:p>
          <a:endParaRPr lang="en-US"/>
        </a:p>
      </dgm:t>
    </dgm:pt>
    <dgm:pt modelId="{E59FBF8D-C843-4EA1-B02B-291DEA78E57E}">
      <dgm:prSet/>
      <dgm:spPr>
        <a:solidFill>
          <a:srgbClr val="7030A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External to internal conflict</a:t>
          </a:r>
        </a:p>
      </dgm:t>
    </dgm:pt>
    <dgm:pt modelId="{B7A2C8D6-875F-445F-893C-7A681BE1E223}" type="parTrans" cxnId="{A6D03820-1DEF-4A71-AD60-136B54C78EB9}">
      <dgm:prSet/>
      <dgm:spPr/>
      <dgm:t>
        <a:bodyPr/>
        <a:lstStyle/>
        <a:p>
          <a:endParaRPr lang="en-US"/>
        </a:p>
      </dgm:t>
    </dgm:pt>
    <dgm:pt modelId="{59EBF2F1-CF8F-42C8-841F-FD49E274C665}" type="sibTrans" cxnId="{A6D03820-1DEF-4A71-AD60-136B54C78EB9}">
      <dgm:prSet/>
      <dgm:spPr/>
      <dgm:t>
        <a:bodyPr/>
        <a:lstStyle/>
        <a:p>
          <a:endParaRPr lang="en-US"/>
        </a:p>
      </dgm:t>
    </dgm:pt>
    <dgm:pt modelId="{F72087A6-54FA-6E46-94E9-E01114A56E83}" type="pres">
      <dgm:prSet presAssocID="{65755FB0-60E6-4862-9434-C23801C6E720}" presName="linear" presStyleCnt="0">
        <dgm:presLayoutVars>
          <dgm:animLvl val="lvl"/>
          <dgm:resizeHandles val="exact"/>
        </dgm:presLayoutVars>
      </dgm:prSet>
      <dgm:spPr/>
    </dgm:pt>
    <dgm:pt modelId="{3A6CF627-8CE7-C046-AD85-E75D6C8FCCFD}" type="pres">
      <dgm:prSet presAssocID="{921AC149-7F68-440B-9661-81E2B5582E6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9AC6F56-D743-1C47-96EC-0EB44E25C776}" type="pres">
      <dgm:prSet presAssocID="{8965A8BA-23C5-432F-AAC0-BB3870DDE0F9}" presName="spacer" presStyleCnt="0"/>
      <dgm:spPr/>
    </dgm:pt>
    <dgm:pt modelId="{740F0568-9727-9849-8217-C4F5D1E06B40}" type="pres">
      <dgm:prSet presAssocID="{E59FBF8D-C843-4EA1-B02B-291DEA78E57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6D03820-1DEF-4A71-AD60-136B54C78EB9}" srcId="{65755FB0-60E6-4862-9434-C23801C6E720}" destId="{E59FBF8D-C843-4EA1-B02B-291DEA78E57E}" srcOrd="1" destOrd="0" parTransId="{B7A2C8D6-875F-445F-893C-7A681BE1E223}" sibTransId="{59EBF2F1-CF8F-42C8-841F-FD49E274C665}"/>
    <dgm:cxn modelId="{26370038-EA2B-3C40-8311-CCC09EFC3118}" type="presOf" srcId="{921AC149-7F68-440B-9661-81E2B5582E63}" destId="{3A6CF627-8CE7-C046-AD85-E75D6C8FCCFD}" srcOrd="0" destOrd="0" presId="urn:microsoft.com/office/officeart/2005/8/layout/vList2"/>
    <dgm:cxn modelId="{A5B2E294-2038-41C7-B351-F20A1FAA9211}" srcId="{65755FB0-60E6-4862-9434-C23801C6E720}" destId="{921AC149-7F68-440B-9661-81E2B5582E63}" srcOrd="0" destOrd="0" parTransId="{4010565E-71F5-4FB9-B728-6B2EF0DFB4DB}" sibTransId="{8965A8BA-23C5-432F-AAC0-BB3870DDE0F9}"/>
    <dgm:cxn modelId="{E9ECB0B0-326A-BD4B-859E-B371BE4A4D9F}" type="presOf" srcId="{E59FBF8D-C843-4EA1-B02B-291DEA78E57E}" destId="{740F0568-9727-9849-8217-C4F5D1E06B40}" srcOrd="0" destOrd="0" presId="urn:microsoft.com/office/officeart/2005/8/layout/vList2"/>
    <dgm:cxn modelId="{ACD82DEC-4198-9B46-8286-41184B35404F}" type="presOf" srcId="{65755FB0-60E6-4862-9434-C23801C6E720}" destId="{F72087A6-54FA-6E46-94E9-E01114A56E83}" srcOrd="0" destOrd="0" presId="urn:microsoft.com/office/officeart/2005/8/layout/vList2"/>
    <dgm:cxn modelId="{185D5924-8B0A-094B-B8A5-1BA65B777CBA}" type="presParOf" srcId="{F72087A6-54FA-6E46-94E9-E01114A56E83}" destId="{3A6CF627-8CE7-C046-AD85-E75D6C8FCCFD}" srcOrd="0" destOrd="0" presId="urn:microsoft.com/office/officeart/2005/8/layout/vList2"/>
    <dgm:cxn modelId="{E965E930-1FB2-DA4F-A22F-A15B20AFEE7F}" type="presParOf" srcId="{F72087A6-54FA-6E46-94E9-E01114A56E83}" destId="{59AC6F56-D743-1C47-96EC-0EB44E25C776}" srcOrd="1" destOrd="0" presId="urn:microsoft.com/office/officeart/2005/8/layout/vList2"/>
    <dgm:cxn modelId="{6A50389C-27BE-7C4F-A400-C6783E404A9D}" type="presParOf" srcId="{F72087A6-54FA-6E46-94E9-E01114A56E83}" destId="{740F0568-9727-9849-8217-C4F5D1E06B4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62B97A8-142B-4A94-8E42-ABA34E3EBD6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A460140-0924-440E-B968-F69253410015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Satirical tone</a:t>
          </a:r>
        </a:p>
      </dgm:t>
    </dgm:pt>
    <dgm:pt modelId="{3CFD6731-823F-477D-8759-7A0C5882B7AB}" type="parTrans" cxnId="{C09CEE5A-718B-4B89-98E6-9EE4D587290E}">
      <dgm:prSet/>
      <dgm:spPr/>
      <dgm:t>
        <a:bodyPr/>
        <a:lstStyle/>
        <a:p>
          <a:endParaRPr lang="en-US"/>
        </a:p>
      </dgm:t>
    </dgm:pt>
    <dgm:pt modelId="{52877C91-4807-48EE-A277-FCB43DA39FA3}" type="sibTrans" cxnId="{C09CEE5A-718B-4B89-98E6-9EE4D587290E}">
      <dgm:prSet/>
      <dgm:spPr/>
      <dgm:t>
        <a:bodyPr/>
        <a:lstStyle/>
        <a:p>
          <a:endParaRPr lang="en-US"/>
        </a:p>
      </dgm:t>
    </dgm:pt>
    <dgm:pt modelId="{CC1AEC4C-298A-4861-9530-F0D8A0230157}">
      <dgm:prSet/>
      <dgm:spPr/>
      <dgm:t>
        <a:bodyPr/>
        <a:lstStyle/>
        <a:p>
          <a:pPr algn="ctr"/>
          <a:r>
            <a: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Example: The Rape of the Lock</a:t>
          </a:r>
          <a:endParaRPr lang="en-US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F4D1F0-FD1E-4118-B8E2-E5337107E354}" type="parTrans" cxnId="{7BADA20B-7C6F-489E-A4A1-CB27DF408C16}">
      <dgm:prSet/>
      <dgm:spPr/>
      <dgm:t>
        <a:bodyPr/>
        <a:lstStyle/>
        <a:p>
          <a:endParaRPr lang="en-US"/>
        </a:p>
      </dgm:t>
    </dgm:pt>
    <dgm:pt modelId="{654EB821-7740-4A83-8BFC-224E6728D1CE}" type="sibTrans" cxnId="{7BADA20B-7C6F-489E-A4A1-CB27DF408C16}">
      <dgm:prSet/>
      <dgm:spPr/>
      <dgm:t>
        <a:bodyPr/>
        <a:lstStyle/>
        <a:p>
          <a:endParaRPr lang="en-US"/>
        </a:p>
      </dgm:t>
    </dgm:pt>
    <dgm:pt modelId="{515B410C-2F52-B944-8260-646ECA1D28EA}" type="pres">
      <dgm:prSet presAssocID="{362B97A8-142B-4A94-8E42-ABA34E3EBD62}" presName="linear" presStyleCnt="0">
        <dgm:presLayoutVars>
          <dgm:animLvl val="lvl"/>
          <dgm:resizeHandles val="exact"/>
        </dgm:presLayoutVars>
      </dgm:prSet>
      <dgm:spPr/>
    </dgm:pt>
    <dgm:pt modelId="{FEBE5179-1A95-E148-8746-96C45778BCF6}" type="pres">
      <dgm:prSet presAssocID="{3A460140-0924-440E-B968-F6925341001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0EBC981-082C-5D49-9C3E-C508B6F4BA1F}" type="pres">
      <dgm:prSet presAssocID="{52877C91-4807-48EE-A277-FCB43DA39FA3}" presName="spacer" presStyleCnt="0"/>
      <dgm:spPr/>
    </dgm:pt>
    <dgm:pt modelId="{5D823546-D462-7643-AE5F-657F46260799}" type="pres">
      <dgm:prSet presAssocID="{CC1AEC4C-298A-4861-9530-F0D8A023015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E872E0A-DCE3-DA47-8576-686673898C95}" type="presOf" srcId="{3A460140-0924-440E-B968-F69253410015}" destId="{FEBE5179-1A95-E148-8746-96C45778BCF6}" srcOrd="0" destOrd="0" presId="urn:microsoft.com/office/officeart/2005/8/layout/vList2"/>
    <dgm:cxn modelId="{7BADA20B-7C6F-489E-A4A1-CB27DF408C16}" srcId="{362B97A8-142B-4A94-8E42-ABA34E3EBD62}" destId="{CC1AEC4C-298A-4861-9530-F0D8A0230157}" srcOrd="1" destOrd="0" parTransId="{69F4D1F0-FD1E-4118-B8E2-E5337107E354}" sibTransId="{654EB821-7740-4A83-8BFC-224E6728D1CE}"/>
    <dgm:cxn modelId="{C09CEE5A-718B-4B89-98E6-9EE4D587290E}" srcId="{362B97A8-142B-4A94-8E42-ABA34E3EBD62}" destId="{3A460140-0924-440E-B968-F69253410015}" srcOrd="0" destOrd="0" parTransId="{3CFD6731-823F-477D-8759-7A0C5882B7AB}" sibTransId="{52877C91-4807-48EE-A277-FCB43DA39FA3}"/>
    <dgm:cxn modelId="{66664661-738F-3A42-9039-F9F13D3D0FCE}" type="presOf" srcId="{CC1AEC4C-298A-4861-9530-F0D8A0230157}" destId="{5D823546-D462-7643-AE5F-657F46260799}" srcOrd="0" destOrd="0" presId="urn:microsoft.com/office/officeart/2005/8/layout/vList2"/>
    <dgm:cxn modelId="{9EFFEAEB-3964-C54C-A99C-1EFF3AFCE3D1}" type="presOf" srcId="{362B97A8-142B-4A94-8E42-ABA34E3EBD62}" destId="{515B410C-2F52-B944-8260-646ECA1D28EA}" srcOrd="0" destOrd="0" presId="urn:microsoft.com/office/officeart/2005/8/layout/vList2"/>
    <dgm:cxn modelId="{3F6C7937-0A92-E34B-AEF3-AD771A5308BC}" type="presParOf" srcId="{515B410C-2F52-B944-8260-646ECA1D28EA}" destId="{FEBE5179-1A95-E148-8746-96C45778BCF6}" srcOrd="0" destOrd="0" presId="urn:microsoft.com/office/officeart/2005/8/layout/vList2"/>
    <dgm:cxn modelId="{8BBF68FC-73AA-6C49-B7E4-B3253BE94D64}" type="presParOf" srcId="{515B410C-2F52-B944-8260-646ECA1D28EA}" destId="{D0EBC981-082C-5D49-9C3E-C508B6F4BA1F}" srcOrd="1" destOrd="0" presId="urn:microsoft.com/office/officeart/2005/8/layout/vList2"/>
    <dgm:cxn modelId="{A071094F-B35F-F447-867A-996E7749E29A}" type="presParOf" srcId="{515B410C-2F52-B944-8260-646ECA1D28EA}" destId="{5D823546-D462-7643-AE5F-657F4626079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D05E54D-C76A-4E8A-893F-20AC1B1BC430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FC298D3-5C6A-4E9A-AEAD-0D0FB24C0412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Epic: grand</a:t>
          </a:r>
        </a:p>
      </dgm:t>
    </dgm:pt>
    <dgm:pt modelId="{8FED290F-4C9D-4E9C-9AEF-19C2C97E10A4}" type="parTrans" cxnId="{4BBED8B0-A185-48B3-AF6B-802C0A4BD8B9}">
      <dgm:prSet/>
      <dgm:spPr/>
      <dgm:t>
        <a:bodyPr/>
        <a:lstStyle/>
        <a:p>
          <a:endParaRPr lang="en-US"/>
        </a:p>
      </dgm:t>
    </dgm:pt>
    <dgm:pt modelId="{08DB97AE-6586-4F71-B676-A719BCF550FC}" type="sibTrans" cxnId="{4BBED8B0-A185-48B3-AF6B-802C0A4BD8B9}">
      <dgm:prSet/>
      <dgm:spPr/>
      <dgm:t>
        <a:bodyPr/>
        <a:lstStyle/>
        <a:p>
          <a:endParaRPr lang="en-US"/>
        </a:p>
      </dgm:t>
    </dgm:pt>
    <dgm:pt modelId="{E87148B2-DD8A-41FC-9E5F-8D629D4471FC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Novel: personal</a:t>
          </a:r>
        </a:p>
      </dgm:t>
    </dgm:pt>
    <dgm:pt modelId="{FEDBB030-8D24-4512-8981-94F32BA5B06D}" type="parTrans" cxnId="{1552AC3B-B195-4BF9-A7D1-9E53EA0E2A99}">
      <dgm:prSet/>
      <dgm:spPr/>
      <dgm:t>
        <a:bodyPr/>
        <a:lstStyle/>
        <a:p>
          <a:endParaRPr lang="en-US"/>
        </a:p>
      </dgm:t>
    </dgm:pt>
    <dgm:pt modelId="{8A986C70-87F9-466E-A4D8-A0D6CEED5524}" type="sibTrans" cxnId="{1552AC3B-B195-4BF9-A7D1-9E53EA0E2A99}">
      <dgm:prSet/>
      <dgm:spPr/>
      <dgm:t>
        <a:bodyPr/>
        <a:lstStyle/>
        <a:p>
          <a:endParaRPr lang="en-US"/>
        </a:p>
      </dgm:t>
    </dgm:pt>
    <dgm:pt modelId="{CB8211C5-2767-423A-AFE0-990FED54BBFC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Drama: dialogue</a:t>
          </a:r>
        </a:p>
      </dgm:t>
    </dgm:pt>
    <dgm:pt modelId="{9B7357B7-F420-4622-B160-5B4E10FC6375}" type="parTrans" cxnId="{1B2BE0A9-2E5A-4893-B837-024CDC264AC6}">
      <dgm:prSet/>
      <dgm:spPr/>
      <dgm:t>
        <a:bodyPr/>
        <a:lstStyle/>
        <a:p>
          <a:endParaRPr lang="en-US"/>
        </a:p>
      </dgm:t>
    </dgm:pt>
    <dgm:pt modelId="{550CEE76-1AC8-4ED3-A837-F365A5A935D5}" type="sibTrans" cxnId="{1B2BE0A9-2E5A-4893-B837-024CDC264AC6}">
      <dgm:prSet/>
      <dgm:spPr/>
      <dgm:t>
        <a:bodyPr/>
        <a:lstStyle/>
        <a:p>
          <a:endParaRPr lang="en-US"/>
        </a:p>
      </dgm:t>
    </dgm:pt>
    <dgm:pt modelId="{F70331AE-BC57-754C-9DE3-EE4D560CC142}" type="pres">
      <dgm:prSet presAssocID="{FD05E54D-C76A-4E8A-893F-20AC1B1BC430}" presName="vert0" presStyleCnt="0">
        <dgm:presLayoutVars>
          <dgm:dir/>
          <dgm:animOne val="branch"/>
          <dgm:animLvl val="lvl"/>
        </dgm:presLayoutVars>
      </dgm:prSet>
      <dgm:spPr/>
    </dgm:pt>
    <dgm:pt modelId="{EB0A197B-766D-3A44-A0F5-6EE8196A705A}" type="pres">
      <dgm:prSet presAssocID="{CFC298D3-5C6A-4E9A-AEAD-0D0FB24C0412}" presName="thickLine" presStyleLbl="alignNode1" presStyleIdx="0" presStyleCnt="3"/>
      <dgm:spPr/>
    </dgm:pt>
    <dgm:pt modelId="{5AE4DC09-3D73-9F45-84DC-16F8ADB73D58}" type="pres">
      <dgm:prSet presAssocID="{CFC298D3-5C6A-4E9A-AEAD-0D0FB24C0412}" presName="horz1" presStyleCnt="0"/>
      <dgm:spPr/>
    </dgm:pt>
    <dgm:pt modelId="{99D5AC11-A4FF-A247-A84B-5CD5005A88CF}" type="pres">
      <dgm:prSet presAssocID="{CFC298D3-5C6A-4E9A-AEAD-0D0FB24C0412}" presName="tx1" presStyleLbl="revTx" presStyleIdx="0" presStyleCnt="3"/>
      <dgm:spPr/>
    </dgm:pt>
    <dgm:pt modelId="{1BBDFDB1-3ABB-F84D-AA37-E12B4D04F356}" type="pres">
      <dgm:prSet presAssocID="{CFC298D3-5C6A-4E9A-AEAD-0D0FB24C0412}" presName="vert1" presStyleCnt="0"/>
      <dgm:spPr/>
    </dgm:pt>
    <dgm:pt modelId="{06F6564A-1A16-0640-A1D8-2ECEC4DE8019}" type="pres">
      <dgm:prSet presAssocID="{E87148B2-DD8A-41FC-9E5F-8D629D4471FC}" presName="thickLine" presStyleLbl="alignNode1" presStyleIdx="1" presStyleCnt="3"/>
      <dgm:spPr/>
    </dgm:pt>
    <dgm:pt modelId="{9D2D60F7-8314-2740-9637-70AF5237DF43}" type="pres">
      <dgm:prSet presAssocID="{E87148B2-DD8A-41FC-9E5F-8D629D4471FC}" presName="horz1" presStyleCnt="0"/>
      <dgm:spPr/>
    </dgm:pt>
    <dgm:pt modelId="{5E5F9F4F-B929-9B4D-AF0E-50DBC2A0A162}" type="pres">
      <dgm:prSet presAssocID="{E87148B2-DD8A-41FC-9E5F-8D629D4471FC}" presName="tx1" presStyleLbl="revTx" presStyleIdx="1" presStyleCnt="3"/>
      <dgm:spPr/>
    </dgm:pt>
    <dgm:pt modelId="{01BA1E2C-46FC-AE45-8881-83A9A8E2B456}" type="pres">
      <dgm:prSet presAssocID="{E87148B2-DD8A-41FC-9E5F-8D629D4471FC}" presName="vert1" presStyleCnt="0"/>
      <dgm:spPr/>
    </dgm:pt>
    <dgm:pt modelId="{69AFCA2C-D750-F74A-A257-13678446B2BC}" type="pres">
      <dgm:prSet presAssocID="{CB8211C5-2767-423A-AFE0-990FED54BBFC}" presName="thickLine" presStyleLbl="alignNode1" presStyleIdx="2" presStyleCnt="3"/>
      <dgm:spPr/>
    </dgm:pt>
    <dgm:pt modelId="{77AA0C5D-B7B0-5248-A341-2441FE09CDDD}" type="pres">
      <dgm:prSet presAssocID="{CB8211C5-2767-423A-AFE0-990FED54BBFC}" presName="horz1" presStyleCnt="0"/>
      <dgm:spPr/>
    </dgm:pt>
    <dgm:pt modelId="{7213BCF1-83FF-AF4F-8567-F20C71616A7E}" type="pres">
      <dgm:prSet presAssocID="{CB8211C5-2767-423A-AFE0-990FED54BBFC}" presName="tx1" presStyleLbl="revTx" presStyleIdx="2" presStyleCnt="3"/>
      <dgm:spPr/>
    </dgm:pt>
    <dgm:pt modelId="{72790E0B-DD53-0142-8E85-CBE924F6D879}" type="pres">
      <dgm:prSet presAssocID="{CB8211C5-2767-423A-AFE0-990FED54BBFC}" presName="vert1" presStyleCnt="0"/>
      <dgm:spPr/>
    </dgm:pt>
  </dgm:ptLst>
  <dgm:cxnLst>
    <dgm:cxn modelId="{D18D1304-2C4D-5846-9F6B-4BA39F4E93DB}" type="presOf" srcId="{CB8211C5-2767-423A-AFE0-990FED54BBFC}" destId="{7213BCF1-83FF-AF4F-8567-F20C71616A7E}" srcOrd="0" destOrd="0" presId="urn:microsoft.com/office/officeart/2008/layout/LinedList"/>
    <dgm:cxn modelId="{1552AC3B-B195-4BF9-A7D1-9E53EA0E2A99}" srcId="{FD05E54D-C76A-4E8A-893F-20AC1B1BC430}" destId="{E87148B2-DD8A-41FC-9E5F-8D629D4471FC}" srcOrd="1" destOrd="0" parTransId="{FEDBB030-8D24-4512-8981-94F32BA5B06D}" sibTransId="{8A986C70-87F9-466E-A4D8-A0D6CEED5524}"/>
    <dgm:cxn modelId="{38AF7242-719F-AD4F-BDC8-63F8B37AC8E3}" type="presOf" srcId="{FD05E54D-C76A-4E8A-893F-20AC1B1BC430}" destId="{F70331AE-BC57-754C-9DE3-EE4D560CC142}" srcOrd="0" destOrd="0" presId="urn:microsoft.com/office/officeart/2008/layout/LinedList"/>
    <dgm:cxn modelId="{10D7FB90-053D-FD4D-B684-D37AE5832086}" type="presOf" srcId="{E87148B2-DD8A-41FC-9E5F-8D629D4471FC}" destId="{5E5F9F4F-B929-9B4D-AF0E-50DBC2A0A162}" srcOrd="0" destOrd="0" presId="urn:microsoft.com/office/officeart/2008/layout/LinedList"/>
    <dgm:cxn modelId="{1B2BE0A9-2E5A-4893-B837-024CDC264AC6}" srcId="{FD05E54D-C76A-4E8A-893F-20AC1B1BC430}" destId="{CB8211C5-2767-423A-AFE0-990FED54BBFC}" srcOrd="2" destOrd="0" parTransId="{9B7357B7-F420-4622-B160-5B4E10FC6375}" sibTransId="{550CEE76-1AC8-4ED3-A837-F365A5A935D5}"/>
    <dgm:cxn modelId="{4BBED8B0-A185-48B3-AF6B-802C0A4BD8B9}" srcId="{FD05E54D-C76A-4E8A-893F-20AC1B1BC430}" destId="{CFC298D3-5C6A-4E9A-AEAD-0D0FB24C0412}" srcOrd="0" destOrd="0" parTransId="{8FED290F-4C9D-4E9C-9AEF-19C2C97E10A4}" sibTransId="{08DB97AE-6586-4F71-B676-A719BCF550FC}"/>
    <dgm:cxn modelId="{A475E3F9-2DA5-8E4C-8BDB-D9A5554E2754}" type="presOf" srcId="{CFC298D3-5C6A-4E9A-AEAD-0D0FB24C0412}" destId="{99D5AC11-A4FF-A247-A84B-5CD5005A88CF}" srcOrd="0" destOrd="0" presId="urn:microsoft.com/office/officeart/2008/layout/LinedList"/>
    <dgm:cxn modelId="{9E299222-EFF0-144D-B4F6-4F65FA6A2091}" type="presParOf" srcId="{F70331AE-BC57-754C-9DE3-EE4D560CC142}" destId="{EB0A197B-766D-3A44-A0F5-6EE8196A705A}" srcOrd="0" destOrd="0" presId="urn:microsoft.com/office/officeart/2008/layout/LinedList"/>
    <dgm:cxn modelId="{C87878DF-A83C-E54F-AAA5-DA471B523C66}" type="presParOf" srcId="{F70331AE-BC57-754C-9DE3-EE4D560CC142}" destId="{5AE4DC09-3D73-9F45-84DC-16F8ADB73D58}" srcOrd="1" destOrd="0" presId="urn:microsoft.com/office/officeart/2008/layout/LinedList"/>
    <dgm:cxn modelId="{02B2696C-D43F-024F-AF70-C31D8ABB10D0}" type="presParOf" srcId="{5AE4DC09-3D73-9F45-84DC-16F8ADB73D58}" destId="{99D5AC11-A4FF-A247-A84B-5CD5005A88CF}" srcOrd="0" destOrd="0" presId="urn:microsoft.com/office/officeart/2008/layout/LinedList"/>
    <dgm:cxn modelId="{F315AD8A-4B2E-B74E-B2F1-F04DCE4AD015}" type="presParOf" srcId="{5AE4DC09-3D73-9F45-84DC-16F8ADB73D58}" destId="{1BBDFDB1-3ABB-F84D-AA37-E12B4D04F356}" srcOrd="1" destOrd="0" presId="urn:microsoft.com/office/officeart/2008/layout/LinedList"/>
    <dgm:cxn modelId="{36F4F839-EA6A-7C49-AE89-225D438E6F55}" type="presParOf" srcId="{F70331AE-BC57-754C-9DE3-EE4D560CC142}" destId="{06F6564A-1A16-0640-A1D8-2ECEC4DE8019}" srcOrd="2" destOrd="0" presId="urn:microsoft.com/office/officeart/2008/layout/LinedList"/>
    <dgm:cxn modelId="{8D0BC8DE-4A76-7C48-A27A-FD6300191D64}" type="presParOf" srcId="{F70331AE-BC57-754C-9DE3-EE4D560CC142}" destId="{9D2D60F7-8314-2740-9637-70AF5237DF43}" srcOrd="3" destOrd="0" presId="urn:microsoft.com/office/officeart/2008/layout/LinedList"/>
    <dgm:cxn modelId="{9A519D08-4829-BC40-BABC-8CDB536A3392}" type="presParOf" srcId="{9D2D60F7-8314-2740-9637-70AF5237DF43}" destId="{5E5F9F4F-B929-9B4D-AF0E-50DBC2A0A162}" srcOrd="0" destOrd="0" presId="urn:microsoft.com/office/officeart/2008/layout/LinedList"/>
    <dgm:cxn modelId="{8D942AEB-9A90-CC42-AD60-10FE89EC0B9D}" type="presParOf" srcId="{9D2D60F7-8314-2740-9637-70AF5237DF43}" destId="{01BA1E2C-46FC-AE45-8881-83A9A8E2B456}" srcOrd="1" destOrd="0" presId="urn:microsoft.com/office/officeart/2008/layout/LinedList"/>
    <dgm:cxn modelId="{2448DA57-99E3-CF43-A51C-AF26784CFF7E}" type="presParOf" srcId="{F70331AE-BC57-754C-9DE3-EE4D560CC142}" destId="{69AFCA2C-D750-F74A-A257-13678446B2BC}" srcOrd="4" destOrd="0" presId="urn:microsoft.com/office/officeart/2008/layout/LinedList"/>
    <dgm:cxn modelId="{59A5BC94-F23B-7145-BB95-B2D723AD5364}" type="presParOf" srcId="{F70331AE-BC57-754C-9DE3-EE4D560CC142}" destId="{77AA0C5D-B7B0-5248-A341-2441FE09CDDD}" srcOrd="5" destOrd="0" presId="urn:microsoft.com/office/officeart/2008/layout/LinedList"/>
    <dgm:cxn modelId="{0D195DD1-A6A2-A241-B3EA-73574D1FBD78}" type="presParOf" srcId="{77AA0C5D-B7B0-5248-A341-2441FE09CDDD}" destId="{7213BCF1-83FF-AF4F-8567-F20C71616A7E}" srcOrd="0" destOrd="0" presId="urn:microsoft.com/office/officeart/2008/layout/LinedList"/>
    <dgm:cxn modelId="{0E0CAE73-1BED-B24F-96D1-D94B43D78919}" type="presParOf" srcId="{77AA0C5D-B7B0-5248-A341-2441FE09CDDD}" destId="{72790E0B-DD53-0142-8E85-CBE924F6D87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4A5AA0F-68B5-4BF8-B25D-B4C3C72C44CF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278ADBD-9F96-457C-A460-D6086366EC44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Cultural identity</a:t>
          </a:r>
        </a:p>
      </dgm:t>
    </dgm:pt>
    <dgm:pt modelId="{6557A677-6052-4EBC-B941-7C7A10F69ED7}" type="parTrans" cxnId="{2B8ADB4E-92D0-4921-94DB-0643BDAC55BA}">
      <dgm:prSet/>
      <dgm:spPr/>
      <dgm:t>
        <a:bodyPr/>
        <a:lstStyle/>
        <a:p>
          <a:endParaRPr lang="en-US"/>
        </a:p>
      </dgm:t>
    </dgm:pt>
    <dgm:pt modelId="{8E8EAB02-1CD9-48AE-983B-D0936DB84CA1}" type="sibTrans" cxnId="{2B8ADB4E-92D0-4921-94DB-0643BDAC55BA}">
      <dgm:prSet/>
      <dgm:spPr/>
      <dgm:t>
        <a:bodyPr/>
        <a:lstStyle/>
        <a:p>
          <a:endParaRPr lang="en-US"/>
        </a:p>
      </dgm:t>
    </dgm:pt>
    <dgm:pt modelId="{94414EC4-2557-4A4A-B711-5721F44CEB7B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Moral debate</a:t>
          </a:r>
        </a:p>
      </dgm:t>
    </dgm:pt>
    <dgm:pt modelId="{C62C62CF-DC7F-4F15-8517-BB1E63186F77}" type="parTrans" cxnId="{8E7FD078-7E67-4F44-BAE3-57B6D5A5EC23}">
      <dgm:prSet/>
      <dgm:spPr/>
      <dgm:t>
        <a:bodyPr/>
        <a:lstStyle/>
        <a:p>
          <a:endParaRPr lang="en-US"/>
        </a:p>
      </dgm:t>
    </dgm:pt>
    <dgm:pt modelId="{BD088099-91F1-4392-AC50-C662AAD6132C}" type="sibTrans" cxnId="{8E7FD078-7E67-4F44-BAE3-57B6D5A5EC23}">
      <dgm:prSet/>
      <dgm:spPr/>
      <dgm:t>
        <a:bodyPr/>
        <a:lstStyle/>
        <a:p>
          <a:endParaRPr lang="en-US"/>
        </a:p>
      </dgm:t>
    </dgm:pt>
    <dgm:pt modelId="{B1C69F0E-56E0-479B-8673-D2CC054CD911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Modern readings</a:t>
          </a:r>
        </a:p>
      </dgm:t>
    </dgm:pt>
    <dgm:pt modelId="{CC121318-6EF9-4807-A5AD-D442E9DC5CE8}" type="parTrans" cxnId="{3A7BB6B6-2E58-4AA6-A524-9F2FA64036AF}">
      <dgm:prSet/>
      <dgm:spPr/>
      <dgm:t>
        <a:bodyPr/>
        <a:lstStyle/>
        <a:p>
          <a:endParaRPr lang="en-US"/>
        </a:p>
      </dgm:t>
    </dgm:pt>
    <dgm:pt modelId="{938F3596-6B9A-4D47-9C98-1201C23FDE89}" type="sibTrans" cxnId="{3A7BB6B6-2E58-4AA6-A524-9F2FA64036AF}">
      <dgm:prSet/>
      <dgm:spPr/>
      <dgm:t>
        <a:bodyPr/>
        <a:lstStyle/>
        <a:p>
          <a:endParaRPr lang="en-US"/>
        </a:p>
      </dgm:t>
    </dgm:pt>
    <dgm:pt modelId="{B19B166B-FA13-B74F-B43C-0B956570E8E0}" type="pres">
      <dgm:prSet presAssocID="{94A5AA0F-68B5-4BF8-B25D-B4C3C72C44CF}" presName="vert0" presStyleCnt="0">
        <dgm:presLayoutVars>
          <dgm:dir/>
          <dgm:animOne val="branch"/>
          <dgm:animLvl val="lvl"/>
        </dgm:presLayoutVars>
      </dgm:prSet>
      <dgm:spPr/>
    </dgm:pt>
    <dgm:pt modelId="{96996525-378D-5D4B-96AF-6098F7302F28}" type="pres">
      <dgm:prSet presAssocID="{F278ADBD-9F96-457C-A460-D6086366EC44}" presName="thickLine" presStyleLbl="alignNode1" presStyleIdx="0" presStyleCnt="3"/>
      <dgm:spPr/>
    </dgm:pt>
    <dgm:pt modelId="{7964ED6F-A470-C341-85B8-3D691DB07714}" type="pres">
      <dgm:prSet presAssocID="{F278ADBD-9F96-457C-A460-D6086366EC44}" presName="horz1" presStyleCnt="0"/>
      <dgm:spPr/>
    </dgm:pt>
    <dgm:pt modelId="{CF50DCB7-6825-B443-8959-89D7DEA59EB5}" type="pres">
      <dgm:prSet presAssocID="{F278ADBD-9F96-457C-A460-D6086366EC44}" presName="tx1" presStyleLbl="revTx" presStyleIdx="0" presStyleCnt="3"/>
      <dgm:spPr/>
    </dgm:pt>
    <dgm:pt modelId="{75F0E8ED-DB6A-7446-802B-A12390B29D90}" type="pres">
      <dgm:prSet presAssocID="{F278ADBD-9F96-457C-A460-D6086366EC44}" presName="vert1" presStyleCnt="0"/>
      <dgm:spPr/>
    </dgm:pt>
    <dgm:pt modelId="{441D9FFA-5633-3A48-BB40-4049524894F6}" type="pres">
      <dgm:prSet presAssocID="{94414EC4-2557-4A4A-B711-5721F44CEB7B}" presName="thickLine" presStyleLbl="alignNode1" presStyleIdx="1" presStyleCnt="3"/>
      <dgm:spPr/>
    </dgm:pt>
    <dgm:pt modelId="{2548DC42-3878-D849-B657-0DE9D4934AB5}" type="pres">
      <dgm:prSet presAssocID="{94414EC4-2557-4A4A-B711-5721F44CEB7B}" presName="horz1" presStyleCnt="0"/>
      <dgm:spPr/>
    </dgm:pt>
    <dgm:pt modelId="{8495E0B3-87CA-C64C-B131-710304E220A5}" type="pres">
      <dgm:prSet presAssocID="{94414EC4-2557-4A4A-B711-5721F44CEB7B}" presName="tx1" presStyleLbl="revTx" presStyleIdx="1" presStyleCnt="3"/>
      <dgm:spPr/>
    </dgm:pt>
    <dgm:pt modelId="{4596BF18-2AD0-5246-B486-E2F93F8BDCAE}" type="pres">
      <dgm:prSet presAssocID="{94414EC4-2557-4A4A-B711-5721F44CEB7B}" presName="vert1" presStyleCnt="0"/>
      <dgm:spPr/>
    </dgm:pt>
    <dgm:pt modelId="{7ED431E6-181D-8147-8700-469B3C216C76}" type="pres">
      <dgm:prSet presAssocID="{B1C69F0E-56E0-479B-8673-D2CC054CD911}" presName="thickLine" presStyleLbl="alignNode1" presStyleIdx="2" presStyleCnt="3"/>
      <dgm:spPr/>
    </dgm:pt>
    <dgm:pt modelId="{35483BB9-4E46-E042-81B3-EE1F4A11F506}" type="pres">
      <dgm:prSet presAssocID="{B1C69F0E-56E0-479B-8673-D2CC054CD911}" presName="horz1" presStyleCnt="0"/>
      <dgm:spPr/>
    </dgm:pt>
    <dgm:pt modelId="{3B0B3780-039C-7749-A4CE-E498D314AD95}" type="pres">
      <dgm:prSet presAssocID="{B1C69F0E-56E0-479B-8673-D2CC054CD911}" presName="tx1" presStyleLbl="revTx" presStyleIdx="2" presStyleCnt="3"/>
      <dgm:spPr/>
    </dgm:pt>
    <dgm:pt modelId="{CC32315C-E5FA-5444-91B1-8CE9377C7C3D}" type="pres">
      <dgm:prSet presAssocID="{B1C69F0E-56E0-479B-8673-D2CC054CD911}" presName="vert1" presStyleCnt="0"/>
      <dgm:spPr/>
    </dgm:pt>
  </dgm:ptLst>
  <dgm:cxnLst>
    <dgm:cxn modelId="{2B8ADB4E-92D0-4921-94DB-0643BDAC55BA}" srcId="{94A5AA0F-68B5-4BF8-B25D-B4C3C72C44CF}" destId="{F278ADBD-9F96-457C-A460-D6086366EC44}" srcOrd="0" destOrd="0" parTransId="{6557A677-6052-4EBC-B941-7C7A10F69ED7}" sibTransId="{8E8EAB02-1CD9-48AE-983B-D0936DB84CA1}"/>
    <dgm:cxn modelId="{8E7FD078-7E67-4F44-BAE3-57B6D5A5EC23}" srcId="{94A5AA0F-68B5-4BF8-B25D-B4C3C72C44CF}" destId="{94414EC4-2557-4A4A-B711-5721F44CEB7B}" srcOrd="1" destOrd="0" parTransId="{C62C62CF-DC7F-4F15-8517-BB1E63186F77}" sibTransId="{BD088099-91F1-4392-AC50-C662AAD6132C}"/>
    <dgm:cxn modelId="{3A7BB6B6-2E58-4AA6-A524-9F2FA64036AF}" srcId="{94A5AA0F-68B5-4BF8-B25D-B4C3C72C44CF}" destId="{B1C69F0E-56E0-479B-8673-D2CC054CD911}" srcOrd="2" destOrd="0" parTransId="{CC121318-6EF9-4807-A5AD-D442E9DC5CE8}" sibTransId="{938F3596-6B9A-4D47-9C98-1201C23FDE89}"/>
    <dgm:cxn modelId="{5E9B33C3-01B8-F04B-9725-361BCC990BA1}" type="presOf" srcId="{F278ADBD-9F96-457C-A460-D6086366EC44}" destId="{CF50DCB7-6825-B443-8959-89D7DEA59EB5}" srcOrd="0" destOrd="0" presId="urn:microsoft.com/office/officeart/2008/layout/LinedList"/>
    <dgm:cxn modelId="{16D58BC9-A4AD-2543-870D-C4BD30F0DADA}" type="presOf" srcId="{94A5AA0F-68B5-4BF8-B25D-B4C3C72C44CF}" destId="{B19B166B-FA13-B74F-B43C-0B956570E8E0}" srcOrd="0" destOrd="0" presId="urn:microsoft.com/office/officeart/2008/layout/LinedList"/>
    <dgm:cxn modelId="{00DC2BCD-46D9-F248-8383-AD764EDA6038}" type="presOf" srcId="{94414EC4-2557-4A4A-B711-5721F44CEB7B}" destId="{8495E0B3-87CA-C64C-B131-710304E220A5}" srcOrd="0" destOrd="0" presId="urn:microsoft.com/office/officeart/2008/layout/LinedList"/>
    <dgm:cxn modelId="{605495E6-9D6B-4940-AC8D-692BC20503CD}" type="presOf" srcId="{B1C69F0E-56E0-479B-8673-D2CC054CD911}" destId="{3B0B3780-039C-7749-A4CE-E498D314AD95}" srcOrd="0" destOrd="0" presId="urn:microsoft.com/office/officeart/2008/layout/LinedList"/>
    <dgm:cxn modelId="{6059E920-E32B-E649-A792-E9E4344BD39C}" type="presParOf" srcId="{B19B166B-FA13-B74F-B43C-0B956570E8E0}" destId="{96996525-378D-5D4B-96AF-6098F7302F28}" srcOrd="0" destOrd="0" presId="urn:microsoft.com/office/officeart/2008/layout/LinedList"/>
    <dgm:cxn modelId="{5DDDEE4F-86A1-D342-BE1D-4CA1C4EA8943}" type="presParOf" srcId="{B19B166B-FA13-B74F-B43C-0B956570E8E0}" destId="{7964ED6F-A470-C341-85B8-3D691DB07714}" srcOrd="1" destOrd="0" presId="urn:microsoft.com/office/officeart/2008/layout/LinedList"/>
    <dgm:cxn modelId="{56F0C986-928D-CA43-B4F9-A22B84656ADB}" type="presParOf" srcId="{7964ED6F-A470-C341-85B8-3D691DB07714}" destId="{CF50DCB7-6825-B443-8959-89D7DEA59EB5}" srcOrd="0" destOrd="0" presId="urn:microsoft.com/office/officeart/2008/layout/LinedList"/>
    <dgm:cxn modelId="{4EB1D3B8-0506-E24C-9163-7A34E4370CF0}" type="presParOf" srcId="{7964ED6F-A470-C341-85B8-3D691DB07714}" destId="{75F0E8ED-DB6A-7446-802B-A12390B29D90}" srcOrd="1" destOrd="0" presId="urn:microsoft.com/office/officeart/2008/layout/LinedList"/>
    <dgm:cxn modelId="{62E35A87-0026-5044-A2E7-A5563832CC3E}" type="presParOf" srcId="{B19B166B-FA13-B74F-B43C-0B956570E8E0}" destId="{441D9FFA-5633-3A48-BB40-4049524894F6}" srcOrd="2" destOrd="0" presId="urn:microsoft.com/office/officeart/2008/layout/LinedList"/>
    <dgm:cxn modelId="{12ADA9F1-B723-6A42-B7C3-2D4E7D1AE6DD}" type="presParOf" srcId="{B19B166B-FA13-B74F-B43C-0B956570E8E0}" destId="{2548DC42-3878-D849-B657-0DE9D4934AB5}" srcOrd="3" destOrd="0" presId="urn:microsoft.com/office/officeart/2008/layout/LinedList"/>
    <dgm:cxn modelId="{8F9E5CCB-DC91-AA45-A9CE-A0EFB50C6BD7}" type="presParOf" srcId="{2548DC42-3878-D849-B657-0DE9D4934AB5}" destId="{8495E0B3-87CA-C64C-B131-710304E220A5}" srcOrd="0" destOrd="0" presId="urn:microsoft.com/office/officeart/2008/layout/LinedList"/>
    <dgm:cxn modelId="{72F406DA-EB17-2E44-B5B8-8DD2E83377DD}" type="presParOf" srcId="{2548DC42-3878-D849-B657-0DE9D4934AB5}" destId="{4596BF18-2AD0-5246-B486-E2F93F8BDCAE}" srcOrd="1" destOrd="0" presId="urn:microsoft.com/office/officeart/2008/layout/LinedList"/>
    <dgm:cxn modelId="{AE1949E9-AFCA-2946-ABB7-CA3A3959C2FB}" type="presParOf" srcId="{B19B166B-FA13-B74F-B43C-0B956570E8E0}" destId="{7ED431E6-181D-8147-8700-469B3C216C76}" srcOrd="4" destOrd="0" presId="urn:microsoft.com/office/officeart/2008/layout/LinedList"/>
    <dgm:cxn modelId="{A247078B-98AC-DF4C-A7F3-C0CE009FCB64}" type="presParOf" srcId="{B19B166B-FA13-B74F-B43C-0B956570E8E0}" destId="{35483BB9-4E46-E042-81B3-EE1F4A11F506}" srcOrd="5" destOrd="0" presId="urn:microsoft.com/office/officeart/2008/layout/LinedList"/>
    <dgm:cxn modelId="{64B2AC91-1681-854E-B8B4-AF1277053ADD}" type="presParOf" srcId="{35483BB9-4E46-E042-81B3-EE1F4A11F506}" destId="{3B0B3780-039C-7749-A4CE-E498D314AD95}" srcOrd="0" destOrd="0" presId="urn:microsoft.com/office/officeart/2008/layout/LinedList"/>
    <dgm:cxn modelId="{A9919E24-089C-484D-A9C7-B64D61D5869F}" type="presParOf" srcId="{35483BB9-4E46-E042-81B3-EE1F4A11F506}" destId="{CC32315C-E5FA-5444-91B1-8CE9377C7C3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79FE0B2-1760-4938-AB17-776A483755F8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6586442-E9AD-4B00-A353-6B80D2CB8645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Preserve history</a:t>
          </a:r>
        </a:p>
      </dgm:t>
    </dgm:pt>
    <dgm:pt modelId="{83AA378A-2B32-4836-B28D-9A8BEECE9FC3}" type="parTrans" cxnId="{DB2E54FF-041C-4F34-A789-7009CBC2927F}">
      <dgm:prSet/>
      <dgm:spPr/>
      <dgm:t>
        <a:bodyPr/>
        <a:lstStyle/>
        <a:p>
          <a:endParaRPr lang="en-US"/>
        </a:p>
      </dgm:t>
    </dgm:pt>
    <dgm:pt modelId="{34ECCE33-DDE0-4121-81AB-692556C2965B}" type="sibTrans" cxnId="{DB2E54FF-041C-4F34-A789-7009CBC2927F}">
      <dgm:prSet/>
      <dgm:spPr/>
      <dgm:t>
        <a:bodyPr/>
        <a:lstStyle/>
        <a:p>
          <a:endParaRPr lang="en-US"/>
        </a:p>
      </dgm:t>
    </dgm:pt>
    <dgm:pt modelId="{5970A6C7-EA80-4070-B057-4B76BB78B992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Inspire literature</a:t>
          </a:r>
        </a:p>
      </dgm:t>
    </dgm:pt>
    <dgm:pt modelId="{1EE05E72-3011-40AA-B216-7EF8498222C8}" type="parTrans" cxnId="{F6A9C1C6-0BB4-432B-A75D-416E374FDABD}">
      <dgm:prSet/>
      <dgm:spPr/>
      <dgm:t>
        <a:bodyPr/>
        <a:lstStyle/>
        <a:p>
          <a:endParaRPr lang="en-US"/>
        </a:p>
      </dgm:t>
    </dgm:pt>
    <dgm:pt modelId="{A2564B3E-801B-4105-AF9D-F0F9D6139133}" type="sibTrans" cxnId="{F6A9C1C6-0BB4-432B-A75D-416E374FDABD}">
      <dgm:prSet/>
      <dgm:spPr/>
      <dgm:t>
        <a:bodyPr/>
        <a:lstStyle/>
        <a:p>
          <a:endParaRPr lang="en-US"/>
        </a:p>
      </dgm:t>
    </dgm:pt>
    <dgm:pt modelId="{926C74A0-CEAE-4387-8636-3A4026794818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Philosophical insight</a:t>
          </a:r>
        </a:p>
      </dgm:t>
    </dgm:pt>
    <dgm:pt modelId="{D0E27AFC-6255-41E6-9A82-0589D43617FD}" type="parTrans" cxnId="{59C52201-30AC-489D-9624-57177B390504}">
      <dgm:prSet/>
      <dgm:spPr/>
      <dgm:t>
        <a:bodyPr/>
        <a:lstStyle/>
        <a:p>
          <a:endParaRPr lang="en-US"/>
        </a:p>
      </dgm:t>
    </dgm:pt>
    <dgm:pt modelId="{7C983783-D95F-4B85-97C0-9F1A88AF9151}" type="sibTrans" cxnId="{59C52201-30AC-489D-9624-57177B390504}">
      <dgm:prSet/>
      <dgm:spPr/>
      <dgm:t>
        <a:bodyPr/>
        <a:lstStyle/>
        <a:p>
          <a:endParaRPr lang="en-US"/>
        </a:p>
      </dgm:t>
    </dgm:pt>
    <dgm:pt modelId="{0CE42FDC-7646-D34C-81D3-6545267D36A5}" type="pres">
      <dgm:prSet presAssocID="{279FE0B2-1760-4938-AB17-776A483755F8}" presName="vert0" presStyleCnt="0">
        <dgm:presLayoutVars>
          <dgm:dir/>
          <dgm:animOne val="branch"/>
          <dgm:animLvl val="lvl"/>
        </dgm:presLayoutVars>
      </dgm:prSet>
      <dgm:spPr/>
    </dgm:pt>
    <dgm:pt modelId="{204353F9-607C-D34A-9762-5777EF46A560}" type="pres">
      <dgm:prSet presAssocID="{E6586442-E9AD-4B00-A353-6B80D2CB8645}" presName="thickLine" presStyleLbl="alignNode1" presStyleIdx="0" presStyleCnt="3"/>
      <dgm:spPr/>
    </dgm:pt>
    <dgm:pt modelId="{DA229D42-0DDC-004A-A758-65798A8CCBE1}" type="pres">
      <dgm:prSet presAssocID="{E6586442-E9AD-4B00-A353-6B80D2CB8645}" presName="horz1" presStyleCnt="0"/>
      <dgm:spPr/>
    </dgm:pt>
    <dgm:pt modelId="{1C2C786C-D2D5-8447-B8B0-21FA5F7720D1}" type="pres">
      <dgm:prSet presAssocID="{E6586442-E9AD-4B00-A353-6B80D2CB8645}" presName="tx1" presStyleLbl="revTx" presStyleIdx="0" presStyleCnt="3"/>
      <dgm:spPr/>
    </dgm:pt>
    <dgm:pt modelId="{584A118D-CF92-2544-947A-B05D9179ECBC}" type="pres">
      <dgm:prSet presAssocID="{E6586442-E9AD-4B00-A353-6B80D2CB8645}" presName="vert1" presStyleCnt="0"/>
      <dgm:spPr/>
    </dgm:pt>
    <dgm:pt modelId="{B558A36A-17C5-404E-8F14-52E7AF06D89F}" type="pres">
      <dgm:prSet presAssocID="{5970A6C7-EA80-4070-B057-4B76BB78B992}" presName="thickLine" presStyleLbl="alignNode1" presStyleIdx="1" presStyleCnt="3"/>
      <dgm:spPr/>
    </dgm:pt>
    <dgm:pt modelId="{1918827E-2561-B34C-A320-B6B553CE9FAB}" type="pres">
      <dgm:prSet presAssocID="{5970A6C7-EA80-4070-B057-4B76BB78B992}" presName="horz1" presStyleCnt="0"/>
      <dgm:spPr/>
    </dgm:pt>
    <dgm:pt modelId="{3517B124-1A5A-544A-9ECC-85C2DEAEA9CF}" type="pres">
      <dgm:prSet presAssocID="{5970A6C7-EA80-4070-B057-4B76BB78B992}" presName="tx1" presStyleLbl="revTx" presStyleIdx="1" presStyleCnt="3"/>
      <dgm:spPr/>
    </dgm:pt>
    <dgm:pt modelId="{A47D81B9-928C-A64D-9525-A7EC7F35C049}" type="pres">
      <dgm:prSet presAssocID="{5970A6C7-EA80-4070-B057-4B76BB78B992}" presName="vert1" presStyleCnt="0"/>
      <dgm:spPr/>
    </dgm:pt>
    <dgm:pt modelId="{09349CDC-9076-6446-A39A-C72B8B23D5C7}" type="pres">
      <dgm:prSet presAssocID="{926C74A0-CEAE-4387-8636-3A4026794818}" presName="thickLine" presStyleLbl="alignNode1" presStyleIdx="2" presStyleCnt="3"/>
      <dgm:spPr/>
    </dgm:pt>
    <dgm:pt modelId="{EB87E4FE-6BC2-0644-ACC6-4F6CB087C002}" type="pres">
      <dgm:prSet presAssocID="{926C74A0-CEAE-4387-8636-3A4026794818}" presName="horz1" presStyleCnt="0"/>
      <dgm:spPr/>
    </dgm:pt>
    <dgm:pt modelId="{54BB15B7-32B5-D44B-98A1-90F915D6BEB8}" type="pres">
      <dgm:prSet presAssocID="{926C74A0-CEAE-4387-8636-3A4026794818}" presName="tx1" presStyleLbl="revTx" presStyleIdx="2" presStyleCnt="3"/>
      <dgm:spPr/>
    </dgm:pt>
    <dgm:pt modelId="{AD96A776-4035-C24A-ACF7-67D230D39AFF}" type="pres">
      <dgm:prSet presAssocID="{926C74A0-CEAE-4387-8636-3A4026794818}" presName="vert1" presStyleCnt="0"/>
      <dgm:spPr/>
    </dgm:pt>
  </dgm:ptLst>
  <dgm:cxnLst>
    <dgm:cxn modelId="{59C52201-30AC-489D-9624-57177B390504}" srcId="{279FE0B2-1760-4938-AB17-776A483755F8}" destId="{926C74A0-CEAE-4387-8636-3A4026794818}" srcOrd="2" destOrd="0" parTransId="{D0E27AFC-6255-41E6-9A82-0589D43617FD}" sibTransId="{7C983783-D95F-4B85-97C0-9F1A88AF9151}"/>
    <dgm:cxn modelId="{09B51722-79DE-1141-89E0-BBD36A298E63}" type="presOf" srcId="{E6586442-E9AD-4B00-A353-6B80D2CB8645}" destId="{1C2C786C-D2D5-8447-B8B0-21FA5F7720D1}" srcOrd="0" destOrd="0" presId="urn:microsoft.com/office/officeart/2008/layout/LinedList"/>
    <dgm:cxn modelId="{D7771635-A157-9E46-85D6-8DBB173E18B0}" type="presOf" srcId="{5970A6C7-EA80-4070-B057-4B76BB78B992}" destId="{3517B124-1A5A-544A-9ECC-85C2DEAEA9CF}" srcOrd="0" destOrd="0" presId="urn:microsoft.com/office/officeart/2008/layout/LinedList"/>
    <dgm:cxn modelId="{D854D066-566B-E14D-917F-03C806B6B919}" type="presOf" srcId="{279FE0B2-1760-4938-AB17-776A483755F8}" destId="{0CE42FDC-7646-D34C-81D3-6545267D36A5}" srcOrd="0" destOrd="0" presId="urn:microsoft.com/office/officeart/2008/layout/LinedList"/>
    <dgm:cxn modelId="{F6A9C1C6-0BB4-432B-A75D-416E374FDABD}" srcId="{279FE0B2-1760-4938-AB17-776A483755F8}" destId="{5970A6C7-EA80-4070-B057-4B76BB78B992}" srcOrd="1" destOrd="0" parTransId="{1EE05E72-3011-40AA-B216-7EF8498222C8}" sibTransId="{A2564B3E-801B-4105-AF9D-F0F9D6139133}"/>
    <dgm:cxn modelId="{D46682F0-409A-A84B-A36E-286FDF1A687F}" type="presOf" srcId="{926C74A0-CEAE-4387-8636-3A4026794818}" destId="{54BB15B7-32B5-D44B-98A1-90F915D6BEB8}" srcOrd="0" destOrd="0" presId="urn:microsoft.com/office/officeart/2008/layout/LinedList"/>
    <dgm:cxn modelId="{DB2E54FF-041C-4F34-A789-7009CBC2927F}" srcId="{279FE0B2-1760-4938-AB17-776A483755F8}" destId="{E6586442-E9AD-4B00-A353-6B80D2CB8645}" srcOrd="0" destOrd="0" parTransId="{83AA378A-2B32-4836-B28D-9A8BEECE9FC3}" sibTransId="{34ECCE33-DDE0-4121-81AB-692556C2965B}"/>
    <dgm:cxn modelId="{AE758F23-FAE8-424C-AE25-804F2FB01D0D}" type="presParOf" srcId="{0CE42FDC-7646-D34C-81D3-6545267D36A5}" destId="{204353F9-607C-D34A-9762-5777EF46A560}" srcOrd="0" destOrd="0" presId="urn:microsoft.com/office/officeart/2008/layout/LinedList"/>
    <dgm:cxn modelId="{5EE95DCD-D0E4-9A46-B79F-DEA94ACCDFCF}" type="presParOf" srcId="{0CE42FDC-7646-D34C-81D3-6545267D36A5}" destId="{DA229D42-0DDC-004A-A758-65798A8CCBE1}" srcOrd="1" destOrd="0" presId="urn:microsoft.com/office/officeart/2008/layout/LinedList"/>
    <dgm:cxn modelId="{36140102-9FC2-BF49-A36D-9A732AD66D4D}" type="presParOf" srcId="{DA229D42-0DDC-004A-A758-65798A8CCBE1}" destId="{1C2C786C-D2D5-8447-B8B0-21FA5F7720D1}" srcOrd="0" destOrd="0" presId="urn:microsoft.com/office/officeart/2008/layout/LinedList"/>
    <dgm:cxn modelId="{A98F58AC-A7A1-FC49-98F4-11C909BD7574}" type="presParOf" srcId="{DA229D42-0DDC-004A-A758-65798A8CCBE1}" destId="{584A118D-CF92-2544-947A-B05D9179ECBC}" srcOrd="1" destOrd="0" presId="urn:microsoft.com/office/officeart/2008/layout/LinedList"/>
    <dgm:cxn modelId="{77C016AF-765C-9848-BB30-2B8E35952103}" type="presParOf" srcId="{0CE42FDC-7646-D34C-81D3-6545267D36A5}" destId="{B558A36A-17C5-404E-8F14-52E7AF06D89F}" srcOrd="2" destOrd="0" presId="urn:microsoft.com/office/officeart/2008/layout/LinedList"/>
    <dgm:cxn modelId="{DE691FF7-162C-4A44-A5E6-31AF7DD77701}" type="presParOf" srcId="{0CE42FDC-7646-D34C-81D3-6545267D36A5}" destId="{1918827E-2561-B34C-A320-B6B553CE9FAB}" srcOrd="3" destOrd="0" presId="urn:microsoft.com/office/officeart/2008/layout/LinedList"/>
    <dgm:cxn modelId="{2813CCF1-C8DE-0641-ACF1-9C89FD19E782}" type="presParOf" srcId="{1918827E-2561-B34C-A320-B6B553CE9FAB}" destId="{3517B124-1A5A-544A-9ECC-85C2DEAEA9CF}" srcOrd="0" destOrd="0" presId="urn:microsoft.com/office/officeart/2008/layout/LinedList"/>
    <dgm:cxn modelId="{73E633A5-07C2-9D40-B1C6-AB06CC22A003}" type="presParOf" srcId="{1918827E-2561-B34C-A320-B6B553CE9FAB}" destId="{A47D81B9-928C-A64D-9525-A7EC7F35C049}" srcOrd="1" destOrd="0" presId="urn:microsoft.com/office/officeart/2008/layout/LinedList"/>
    <dgm:cxn modelId="{31CD04CD-78D6-4E40-8A1B-33592D9E6F3B}" type="presParOf" srcId="{0CE42FDC-7646-D34C-81D3-6545267D36A5}" destId="{09349CDC-9076-6446-A39A-C72B8B23D5C7}" srcOrd="4" destOrd="0" presId="urn:microsoft.com/office/officeart/2008/layout/LinedList"/>
    <dgm:cxn modelId="{4556476C-840F-8F4B-9A4A-254C5D6339DA}" type="presParOf" srcId="{0CE42FDC-7646-D34C-81D3-6545267D36A5}" destId="{EB87E4FE-6BC2-0644-ACC6-4F6CB087C002}" srcOrd="5" destOrd="0" presId="urn:microsoft.com/office/officeart/2008/layout/LinedList"/>
    <dgm:cxn modelId="{EDDB81DC-0C22-A346-9798-E9A320E204B3}" type="presParOf" srcId="{EB87E4FE-6BC2-0644-ACC6-4F6CB087C002}" destId="{54BB15B7-32B5-D44B-98A1-90F915D6BEB8}" srcOrd="0" destOrd="0" presId="urn:microsoft.com/office/officeart/2008/layout/LinedList"/>
    <dgm:cxn modelId="{A1C407E0-7399-3E43-9E9E-88B053EE5B75}" type="presParOf" srcId="{EB87E4FE-6BC2-0644-ACC6-4F6CB087C002}" destId="{AD96A776-4035-C24A-ACF7-67D230D39AF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83F7FF90-53D7-4C83-B84C-8A82C23A506E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1651585-11AF-4927-8D37-11C459AD9F0F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Timeless relevance</a:t>
          </a:r>
        </a:p>
      </dgm:t>
    </dgm:pt>
    <dgm:pt modelId="{6F10CB70-78D5-472D-9059-B980541B83B6}" type="parTrans" cxnId="{EE0964E9-FACF-4253-B18E-1826D6E3E748}">
      <dgm:prSet/>
      <dgm:spPr/>
      <dgm:t>
        <a:bodyPr/>
        <a:lstStyle/>
        <a:p>
          <a:endParaRPr lang="en-US"/>
        </a:p>
      </dgm:t>
    </dgm:pt>
    <dgm:pt modelId="{A26758DC-C779-48E8-96AB-CF10A153B9BA}" type="sibTrans" cxnId="{EE0964E9-FACF-4253-B18E-1826D6E3E748}">
      <dgm:prSet/>
      <dgm:spPr/>
      <dgm:t>
        <a:bodyPr/>
        <a:lstStyle/>
        <a:p>
          <a:endParaRPr lang="en-US"/>
        </a:p>
      </dgm:t>
    </dgm:pt>
    <dgm:pt modelId="{CADD15EB-2182-4972-94CF-D520A91CDF45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Still influential</a:t>
          </a:r>
        </a:p>
      </dgm:t>
    </dgm:pt>
    <dgm:pt modelId="{A661397C-C5C0-4787-808F-CD5EE3966888}" type="parTrans" cxnId="{B1280D0F-483B-41F2-94DB-70F745897D19}">
      <dgm:prSet/>
      <dgm:spPr/>
      <dgm:t>
        <a:bodyPr/>
        <a:lstStyle/>
        <a:p>
          <a:endParaRPr lang="en-US"/>
        </a:p>
      </dgm:t>
    </dgm:pt>
    <dgm:pt modelId="{7EA69211-7DEC-435C-BAD3-E7ADB337F711}" type="sibTrans" cxnId="{B1280D0F-483B-41F2-94DB-70F745897D19}">
      <dgm:prSet/>
      <dgm:spPr/>
      <dgm:t>
        <a:bodyPr/>
        <a:lstStyle/>
        <a:p>
          <a:endParaRPr lang="en-US"/>
        </a:p>
      </dgm:t>
    </dgm:pt>
    <dgm:pt modelId="{2B3D9DED-C4E3-2C4B-9569-94245997C38F}" type="pres">
      <dgm:prSet presAssocID="{83F7FF90-53D7-4C83-B84C-8A82C23A506E}" presName="diagram" presStyleCnt="0">
        <dgm:presLayoutVars>
          <dgm:dir/>
          <dgm:resizeHandles val="exact"/>
        </dgm:presLayoutVars>
      </dgm:prSet>
      <dgm:spPr/>
    </dgm:pt>
    <dgm:pt modelId="{DA0A11D5-D4B3-0740-B987-191169664556}" type="pres">
      <dgm:prSet presAssocID="{A1651585-11AF-4927-8D37-11C459AD9F0F}" presName="node" presStyleLbl="node1" presStyleIdx="0" presStyleCnt="2">
        <dgm:presLayoutVars>
          <dgm:bulletEnabled val="1"/>
        </dgm:presLayoutVars>
      </dgm:prSet>
      <dgm:spPr/>
    </dgm:pt>
    <dgm:pt modelId="{8BF8C55D-3037-CF40-9772-8CAC13FB76C0}" type="pres">
      <dgm:prSet presAssocID="{A26758DC-C779-48E8-96AB-CF10A153B9BA}" presName="sibTrans" presStyleCnt="0"/>
      <dgm:spPr/>
    </dgm:pt>
    <dgm:pt modelId="{3DD7A3A4-704A-9E4A-B719-46878E9DD539}" type="pres">
      <dgm:prSet presAssocID="{CADD15EB-2182-4972-94CF-D520A91CDF45}" presName="node" presStyleLbl="node1" presStyleIdx="1" presStyleCnt="2">
        <dgm:presLayoutVars>
          <dgm:bulletEnabled val="1"/>
        </dgm:presLayoutVars>
      </dgm:prSet>
      <dgm:spPr/>
    </dgm:pt>
  </dgm:ptLst>
  <dgm:cxnLst>
    <dgm:cxn modelId="{B1280D0F-483B-41F2-94DB-70F745897D19}" srcId="{83F7FF90-53D7-4C83-B84C-8A82C23A506E}" destId="{CADD15EB-2182-4972-94CF-D520A91CDF45}" srcOrd="1" destOrd="0" parTransId="{A661397C-C5C0-4787-808F-CD5EE3966888}" sibTransId="{7EA69211-7DEC-435C-BAD3-E7ADB337F711}"/>
    <dgm:cxn modelId="{A1C6B93A-B8A9-D745-9EB2-031FC8038803}" type="presOf" srcId="{CADD15EB-2182-4972-94CF-D520A91CDF45}" destId="{3DD7A3A4-704A-9E4A-B719-46878E9DD539}" srcOrd="0" destOrd="0" presId="urn:microsoft.com/office/officeart/2005/8/layout/default"/>
    <dgm:cxn modelId="{71ECA06F-510A-4E40-A9C7-CEC012D0C923}" type="presOf" srcId="{83F7FF90-53D7-4C83-B84C-8A82C23A506E}" destId="{2B3D9DED-C4E3-2C4B-9569-94245997C38F}" srcOrd="0" destOrd="0" presId="urn:microsoft.com/office/officeart/2005/8/layout/default"/>
    <dgm:cxn modelId="{DD6183B3-393A-C942-BC00-A9EF77BFF5FD}" type="presOf" srcId="{A1651585-11AF-4927-8D37-11C459AD9F0F}" destId="{DA0A11D5-D4B3-0740-B987-191169664556}" srcOrd="0" destOrd="0" presId="urn:microsoft.com/office/officeart/2005/8/layout/default"/>
    <dgm:cxn modelId="{EE0964E9-FACF-4253-B18E-1826D6E3E748}" srcId="{83F7FF90-53D7-4C83-B84C-8A82C23A506E}" destId="{A1651585-11AF-4927-8D37-11C459AD9F0F}" srcOrd="0" destOrd="0" parTransId="{6F10CB70-78D5-472D-9059-B980541B83B6}" sibTransId="{A26758DC-C779-48E8-96AB-CF10A153B9BA}"/>
    <dgm:cxn modelId="{B8282CE9-BFA4-8145-9FE7-FD2F784E7313}" type="presParOf" srcId="{2B3D9DED-C4E3-2C4B-9569-94245997C38F}" destId="{DA0A11D5-D4B3-0740-B987-191169664556}" srcOrd="0" destOrd="0" presId="urn:microsoft.com/office/officeart/2005/8/layout/default"/>
    <dgm:cxn modelId="{31020A32-9E42-974E-BA8F-62D93B215016}" type="presParOf" srcId="{2B3D9DED-C4E3-2C4B-9569-94245997C38F}" destId="{8BF8C55D-3037-CF40-9772-8CAC13FB76C0}" srcOrd="1" destOrd="0" presId="urn:microsoft.com/office/officeart/2005/8/layout/default"/>
    <dgm:cxn modelId="{17970BDE-5025-BF4D-B401-515755272AB5}" type="presParOf" srcId="{2B3D9DED-C4E3-2C4B-9569-94245997C38F}" destId="{3DD7A3A4-704A-9E4A-B719-46878E9DD539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DBD7DB-3523-4719-AAC1-856A9C25AD7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E5A62F8-6FAB-4D63-9158-6B0CEB218D57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Rooted in Oral tradition</a:t>
          </a:r>
        </a:p>
      </dgm:t>
    </dgm:pt>
    <dgm:pt modelId="{DE2CCD34-B408-479E-B379-B27E6599523C}" type="parTrans" cxnId="{7CDFF307-900A-44F6-98E9-18E1C2B8D310}">
      <dgm:prSet/>
      <dgm:spPr/>
      <dgm:t>
        <a:bodyPr/>
        <a:lstStyle/>
        <a:p>
          <a:endParaRPr lang="en-US"/>
        </a:p>
      </dgm:t>
    </dgm:pt>
    <dgm:pt modelId="{E62A900C-1D0B-4824-B708-B067CE67B2CE}" type="sibTrans" cxnId="{7CDFF307-900A-44F6-98E9-18E1C2B8D310}">
      <dgm:prSet/>
      <dgm:spPr/>
      <dgm:t>
        <a:bodyPr/>
        <a:lstStyle/>
        <a:p>
          <a:endParaRPr lang="en-US"/>
        </a:p>
      </dgm:t>
    </dgm:pt>
    <dgm:pt modelId="{72E85726-932B-4095-8179-79281A735C57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Ancient Greece and Rome</a:t>
          </a:r>
        </a:p>
      </dgm:t>
    </dgm:pt>
    <dgm:pt modelId="{2615E55B-31C0-4F8F-A160-B4C6A0C76CF5}" type="parTrans" cxnId="{274C4400-1009-46CE-9F0C-6ADF4153205F}">
      <dgm:prSet/>
      <dgm:spPr/>
      <dgm:t>
        <a:bodyPr/>
        <a:lstStyle/>
        <a:p>
          <a:endParaRPr lang="en-US"/>
        </a:p>
      </dgm:t>
    </dgm:pt>
    <dgm:pt modelId="{43791F8E-5DCA-4BEE-8636-B5AD04671DA6}" type="sibTrans" cxnId="{274C4400-1009-46CE-9F0C-6ADF4153205F}">
      <dgm:prSet/>
      <dgm:spPr/>
      <dgm:t>
        <a:bodyPr/>
        <a:lstStyle/>
        <a:p>
          <a:endParaRPr lang="en-US"/>
        </a:p>
      </dgm:t>
    </dgm:pt>
    <dgm:pt modelId="{D0071DF2-27B8-4449-AA77-DC253C29B0E5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Later written form</a:t>
          </a:r>
        </a:p>
      </dgm:t>
    </dgm:pt>
    <dgm:pt modelId="{0A9A3261-AEE5-4D23-B56A-33560C7DA6C8}" type="parTrans" cxnId="{E6231180-F5B7-4A89-B51A-C4E81F8F0068}">
      <dgm:prSet/>
      <dgm:spPr/>
      <dgm:t>
        <a:bodyPr/>
        <a:lstStyle/>
        <a:p>
          <a:endParaRPr lang="en-US"/>
        </a:p>
      </dgm:t>
    </dgm:pt>
    <dgm:pt modelId="{FCA96F3F-CF48-43E6-A7F4-4244AD5FD622}" type="sibTrans" cxnId="{E6231180-F5B7-4A89-B51A-C4E81F8F0068}">
      <dgm:prSet/>
      <dgm:spPr/>
      <dgm:t>
        <a:bodyPr/>
        <a:lstStyle/>
        <a:p>
          <a:endParaRPr lang="en-US"/>
        </a:p>
      </dgm:t>
    </dgm:pt>
    <dgm:pt modelId="{509359B6-45A1-DF40-B602-314CDE140C2F}" type="pres">
      <dgm:prSet presAssocID="{FFDBD7DB-3523-4719-AAC1-856A9C25AD7A}" presName="vert0" presStyleCnt="0">
        <dgm:presLayoutVars>
          <dgm:dir/>
          <dgm:animOne val="branch"/>
          <dgm:animLvl val="lvl"/>
        </dgm:presLayoutVars>
      </dgm:prSet>
      <dgm:spPr/>
    </dgm:pt>
    <dgm:pt modelId="{1FD287AB-1CD5-034F-A30A-4AE0F0D65BFF}" type="pres">
      <dgm:prSet presAssocID="{3E5A62F8-6FAB-4D63-9158-6B0CEB218D57}" presName="thickLine" presStyleLbl="alignNode1" presStyleIdx="0" presStyleCnt="3"/>
      <dgm:spPr/>
    </dgm:pt>
    <dgm:pt modelId="{0C6B4905-FD69-5A4B-9CB5-FF0A4C120C92}" type="pres">
      <dgm:prSet presAssocID="{3E5A62F8-6FAB-4D63-9158-6B0CEB218D57}" presName="horz1" presStyleCnt="0"/>
      <dgm:spPr/>
    </dgm:pt>
    <dgm:pt modelId="{ADED7B5F-943A-664A-AB67-3EC75723DD24}" type="pres">
      <dgm:prSet presAssocID="{3E5A62F8-6FAB-4D63-9158-6B0CEB218D57}" presName="tx1" presStyleLbl="revTx" presStyleIdx="0" presStyleCnt="3"/>
      <dgm:spPr/>
    </dgm:pt>
    <dgm:pt modelId="{E5633EFD-04E4-284C-AA32-0F8514D84B38}" type="pres">
      <dgm:prSet presAssocID="{3E5A62F8-6FAB-4D63-9158-6B0CEB218D57}" presName="vert1" presStyleCnt="0"/>
      <dgm:spPr/>
    </dgm:pt>
    <dgm:pt modelId="{916A58B7-2CDD-0749-B7DA-5D2E5CF7AA75}" type="pres">
      <dgm:prSet presAssocID="{72E85726-932B-4095-8179-79281A735C57}" presName="thickLine" presStyleLbl="alignNode1" presStyleIdx="1" presStyleCnt="3"/>
      <dgm:spPr/>
    </dgm:pt>
    <dgm:pt modelId="{F7F22550-0C3A-9A46-A484-D34B7EA18AEA}" type="pres">
      <dgm:prSet presAssocID="{72E85726-932B-4095-8179-79281A735C57}" presName="horz1" presStyleCnt="0"/>
      <dgm:spPr/>
    </dgm:pt>
    <dgm:pt modelId="{3983468A-BB1C-0B4E-9332-CF2E09A4FA5E}" type="pres">
      <dgm:prSet presAssocID="{72E85726-932B-4095-8179-79281A735C57}" presName="tx1" presStyleLbl="revTx" presStyleIdx="1" presStyleCnt="3"/>
      <dgm:spPr/>
    </dgm:pt>
    <dgm:pt modelId="{B1EE52BF-6B90-E94B-894D-A3B81EB3A83C}" type="pres">
      <dgm:prSet presAssocID="{72E85726-932B-4095-8179-79281A735C57}" presName="vert1" presStyleCnt="0"/>
      <dgm:spPr/>
    </dgm:pt>
    <dgm:pt modelId="{B09E5835-670C-DC4F-981C-8EBC45DFF467}" type="pres">
      <dgm:prSet presAssocID="{D0071DF2-27B8-4449-AA77-DC253C29B0E5}" presName="thickLine" presStyleLbl="alignNode1" presStyleIdx="2" presStyleCnt="3"/>
      <dgm:spPr/>
    </dgm:pt>
    <dgm:pt modelId="{B5D411DF-B5E2-794D-B0A2-ED0B551B4469}" type="pres">
      <dgm:prSet presAssocID="{D0071DF2-27B8-4449-AA77-DC253C29B0E5}" presName="horz1" presStyleCnt="0"/>
      <dgm:spPr/>
    </dgm:pt>
    <dgm:pt modelId="{A18226D3-ECA1-2340-9A33-77B3825334F6}" type="pres">
      <dgm:prSet presAssocID="{D0071DF2-27B8-4449-AA77-DC253C29B0E5}" presName="tx1" presStyleLbl="revTx" presStyleIdx="2" presStyleCnt="3"/>
      <dgm:spPr/>
    </dgm:pt>
    <dgm:pt modelId="{A1C226DA-FE57-3D4F-8C27-2968708BBAD6}" type="pres">
      <dgm:prSet presAssocID="{D0071DF2-27B8-4449-AA77-DC253C29B0E5}" presName="vert1" presStyleCnt="0"/>
      <dgm:spPr/>
    </dgm:pt>
  </dgm:ptLst>
  <dgm:cxnLst>
    <dgm:cxn modelId="{274C4400-1009-46CE-9F0C-6ADF4153205F}" srcId="{FFDBD7DB-3523-4719-AAC1-856A9C25AD7A}" destId="{72E85726-932B-4095-8179-79281A735C57}" srcOrd="1" destOrd="0" parTransId="{2615E55B-31C0-4F8F-A160-B4C6A0C76CF5}" sibTransId="{43791F8E-5DCA-4BEE-8636-B5AD04671DA6}"/>
    <dgm:cxn modelId="{7CDFF307-900A-44F6-98E9-18E1C2B8D310}" srcId="{FFDBD7DB-3523-4719-AAC1-856A9C25AD7A}" destId="{3E5A62F8-6FAB-4D63-9158-6B0CEB218D57}" srcOrd="0" destOrd="0" parTransId="{DE2CCD34-B408-479E-B379-B27E6599523C}" sibTransId="{E62A900C-1D0B-4824-B708-B067CE67B2CE}"/>
    <dgm:cxn modelId="{53B29C4C-A750-6146-A3F4-85BA6DD3DE84}" type="presOf" srcId="{72E85726-932B-4095-8179-79281A735C57}" destId="{3983468A-BB1C-0B4E-9332-CF2E09A4FA5E}" srcOrd="0" destOrd="0" presId="urn:microsoft.com/office/officeart/2008/layout/LinedList"/>
    <dgm:cxn modelId="{889FC97D-4A59-3E41-99D1-E9C604014151}" type="presOf" srcId="{FFDBD7DB-3523-4719-AAC1-856A9C25AD7A}" destId="{509359B6-45A1-DF40-B602-314CDE140C2F}" srcOrd="0" destOrd="0" presId="urn:microsoft.com/office/officeart/2008/layout/LinedList"/>
    <dgm:cxn modelId="{E6231180-F5B7-4A89-B51A-C4E81F8F0068}" srcId="{FFDBD7DB-3523-4719-AAC1-856A9C25AD7A}" destId="{D0071DF2-27B8-4449-AA77-DC253C29B0E5}" srcOrd="2" destOrd="0" parTransId="{0A9A3261-AEE5-4D23-B56A-33560C7DA6C8}" sibTransId="{FCA96F3F-CF48-43E6-A7F4-4244AD5FD622}"/>
    <dgm:cxn modelId="{935DB486-3494-D04E-BF86-C3512F0236D1}" type="presOf" srcId="{3E5A62F8-6FAB-4D63-9158-6B0CEB218D57}" destId="{ADED7B5F-943A-664A-AB67-3EC75723DD24}" srcOrd="0" destOrd="0" presId="urn:microsoft.com/office/officeart/2008/layout/LinedList"/>
    <dgm:cxn modelId="{0E83CADC-2EC8-9D42-B6E6-DA53DA34773A}" type="presOf" srcId="{D0071DF2-27B8-4449-AA77-DC253C29B0E5}" destId="{A18226D3-ECA1-2340-9A33-77B3825334F6}" srcOrd="0" destOrd="0" presId="urn:microsoft.com/office/officeart/2008/layout/LinedList"/>
    <dgm:cxn modelId="{008E1B38-01D3-FB4A-87C3-5C7C0348B262}" type="presParOf" srcId="{509359B6-45A1-DF40-B602-314CDE140C2F}" destId="{1FD287AB-1CD5-034F-A30A-4AE0F0D65BFF}" srcOrd="0" destOrd="0" presId="urn:microsoft.com/office/officeart/2008/layout/LinedList"/>
    <dgm:cxn modelId="{D394187D-B08A-AB4C-AA8C-E86B276D01E2}" type="presParOf" srcId="{509359B6-45A1-DF40-B602-314CDE140C2F}" destId="{0C6B4905-FD69-5A4B-9CB5-FF0A4C120C92}" srcOrd="1" destOrd="0" presId="urn:microsoft.com/office/officeart/2008/layout/LinedList"/>
    <dgm:cxn modelId="{8455F863-94B6-5343-882A-E37FC7F2CD46}" type="presParOf" srcId="{0C6B4905-FD69-5A4B-9CB5-FF0A4C120C92}" destId="{ADED7B5F-943A-664A-AB67-3EC75723DD24}" srcOrd="0" destOrd="0" presId="urn:microsoft.com/office/officeart/2008/layout/LinedList"/>
    <dgm:cxn modelId="{DEDAAA3B-EF26-4B49-AC6A-6B144CF5AC01}" type="presParOf" srcId="{0C6B4905-FD69-5A4B-9CB5-FF0A4C120C92}" destId="{E5633EFD-04E4-284C-AA32-0F8514D84B38}" srcOrd="1" destOrd="0" presId="urn:microsoft.com/office/officeart/2008/layout/LinedList"/>
    <dgm:cxn modelId="{DE94B755-9881-1E4A-9A1B-36164E8BDFEB}" type="presParOf" srcId="{509359B6-45A1-DF40-B602-314CDE140C2F}" destId="{916A58B7-2CDD-0749-B7DA-5D2E5CF7AA75}" srcOrd="2" destOrd="0" presId="urn:microsoft.com/office/officeart/2008/layout/LinedList"/>
    <dgm:cxn modelId="{60DD7C31-8DDE-934B-8578-94C9CB5E40F5}" type="presParOf" srcId="{509359B6-45A1-DF40-B602-314CDE140C2F}" destId="{F7F22550-0C3A-9A46-A484-D34B7EA18AEA}" srcOrd="3" destOrd="0" presId="urn:microsoft.com/office/officeart/2008/layout/LinedList"/>
    <dgm:cxn modelId="{E0B2E30C-BB83-9E45-B028-FE5D91B1A4C1}" type="presParOf" srcId="{F7F22550-0C3A-9A46-A484-D34B7EA18AEA}" destId="{3983468A-BB1C-0B4E-9332-CF2E09A4FA5E}" srcOrd="0" destOrd="0" presId="urn:microsoft.com/office/officeart/2008/layout/LinedList"/>
    <dgm:cxn modelId="{A287DB6E-2E19-7347-A8C5-89AF039FE760}" type="presParOf" srcId="{F7F22550-0C3A-9A46-A484-D34B7EA18AEA}" destId="{B1EE52BF-6B90-E94B-894D-A3B81EB3A83C}" srcOrd="1" destOrd="0" presId="urn:microsoft.com/office/officeart/2008/layout/LinedList"/>
    <dgm:cxn modelId="{C5DD589F-D7EB-FB44-BA71-DE1EE1CC00E2}" type="presParOf" srcId="{509359B6-45A1-DF40-B602-314CDE140C2F}" destId="{B09E5835-670C-DC4F-981C-8EBC45DFF467}" srcOrd="4" destOrd="0" presId="urn:microsoft.com/office/officeart/2008/layout/LinedList"/>
    <dgm:cxn modelId="{BE0717DA-E6B5-D74A-96D7-BDE97E2F7ED1}" type="presParOf" srcId="{509359B6-45A1-DF40-B602-314CDE140C2F}" destId="{B5D411DF-B5E2-794D-B0A2-ED0B551B4469}" srcOrd="5" destOrd="0" presId="urn:microsoft.com/office/officeart/2008/layout/LinedList"/>
    <dgm:cxn modelId="{6489793D-AC8C-BD4D-9A7B-840DF66E20E1}" type="presParOf" srcId="{B5D411DF-B5E2-794D-B0A2-ED0B551B4469}" destId="{A18226D3-ECA1-2340-9A33-77B3825334F6}" srcOrd="0" destOrd="0" presId="urn:microsoft.com/office/officeart/2008/layout/LinedList"/>
    <dgm:cxn modelId="{27A626CD-80C1-A940-80FE-8852F40C4B86}" type="presParOf" srcId="{B5D411DF-B5E2-794D-B0A2-ED0B551B4469}" destId="{A1C226DA-FE57-3D4F-8C27-2968708BBAD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0FD525-E904-4570-A701-7AB6CB27B8FF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72ED2E6-DB05-4551-84F6-F94D93858A0E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Iliad – War &amp; Heroism</a:t>
          </a:r>
        </a:p>
      </dgm:t>
    </dgm:pt>
    <dgm:pt modelId="{3E44708A-CF77-4E07-93C3-F279D0FF453C}" type="parTrans" cxnId="{1AAAF012-2AED-4F85-B8A0-EAD49E774199}">
      <dgm:prSet/>
      <dgm:spPr/>
      <dgm:t>
        <a:bodyPr/>
        <a:lstStyle/>
        <a:p>
          <a:endParaRPr lang="en-US"/>
        </a:p>
      </dgm:t>
    </dgm:pt>
    <dgm:pt modelId="{121A4244-E0AE-4478-AEAC-FDD1AFE15B5F}" type="sibTrans" cxnId="{1AAAF012-2AED-4F85-B8A0-EAD49E774199}">
      <dgm:prSet/>
      <dgm:spPr/>
      <dgm:t>
        <a:bodyPr/>
        <a:lstStyle/>
        <a:p>
          <a:endParaRPr lang="en-US"/>
        </a:p>
      </dgm:t>
    </dgm:pt>
    <dgm:pt modelId="{5D122D8F-2407-4D44-8CD8-C2CC8610A774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Odyssey – Journey &amp; Adventure</a:t>
          </a:r>
        </a:p>
      </dgm:t>
    </dgm:pt>
    <dgm:pt modelId="{3EC1BB05-DF1E-48A0-B41D-7CEDB6FF7592}" type="parTrans" cxnId="{9E6CE70B-C83A-44C4-9BA7-A7D5F4109E24}">
      <dgm:prSet/>
      <dgm:spPr/>
      <dgm:t>
        <a:bodyPr/>
        <a:lstStyle/>
        <a:p>
          <a:endParaRPr lang="en-US"/>
        </a:p>
      </dgm:t>
    </dgm:pt>
    <dgm:pt modelId="{E1822E8B-9E6F-4BAF-B0B8-BBC6FDA72317}" type="sibTrans" cxnId="{9E6CE70B-C83A-44C4-9BA7-A7D5F4109E24}">
      <dgm:prSet/>
      <dgm:spPr/>
      <dgm:t>
        <a:bodyPr/>
        <a:lstStyle/>
        <a:p>
          <a:endParaRPr lang="en-US"/>
        </a:p>
      </dgm:t>
    </dgm:pt>
    <dgm:pt modelId="{38A59BD3-E681-40B0-AC39-CFEC2367DD79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Aeneid – Duty &amp;Empire</a:t>
          </a:r>
        </a:p>
      </dgm:t>
    </dgm:pt>
    <dgm:pt modelId="{7558EEFF-31EF-4538-A750-7663F6F2B530}" type="parTrans" cxnId="{9AC72FEC-826C-438B-AE17-726440BAD004}">
      <dgm:prSet/>
      <dgm:spPr/>
      <dgm:t>
        <a:bodyPr/>
        <a:lstStyle/>
        <a:p>
          <a:endParaRPr lang="en-US"/>
        </a:p>
      </dgm:t>
    </dgm:pt>
    <dgm:pt modelId="{A4627A4E-211F-486A-9A59-B02FB32B0AF6}" type="sibTrans" cxnId="{9AC72FEC-826C-438B-AE17-726440BAD004}">
      <dgm:prSet/>
      <dgm:spPr/>
      <dgm:t>
        <a:bodyPr/>
        <a:lstStyle/>
        <a:p>
          <a:endParaRPr lang="en-US"/>
        </a:p>
      </dgm:t>
    </dgm:pt>
    <dgm:pt modelId="{10FD4F44-DF35-B14F-9F16-54A68C9B948F}" type="pres">
      <dgm:prSet presAssocID="{C30FD525-E904-4570-A701-7AB6CB27B8FF}" presName="vert0" presStyleCnt="0">
        <dgm:presLayoutVars>
          <dgm:dir/>
          <dgm:animOne val="branch"/>
          <dgm:animLvl val="lvl"/>
        </dgm:presLayoutVars>
      </dgm:prSet>
      <dgm:spPr/>
    </dgm:pt>
    <dgm:pt modelId="{828D67F7-BE6B-F047-BB93-0143D762DDED}" type="pres">
      <dgm:prSet presAssocID="{A72ED2E6-DB05-4551-84F6-F94D93858A0E}" presName="thickLine" presStyleLbl="alignNode1" presStyleIdx="0" presStyleCnt="3"/>
      <dgm:spPr/>
    </dgm:pt>
    <dgm:pt modelId="{DD6C93E6-FCAD-C94F-B85E-BF8680D3D1B2}" type="pres">
      <dgm:prSet presAssocID="{A72ED2E6-DB05-4551-84F6-F94D93858A0E}" presName="horz1" presStyleCnt="0"/>
      <dgm:spPr/>
    </dgm:pt>
    <dgm:pt modelId="{4A4A4C26-B310-5D4F-930C-3C32A15D19D7}" type="pres">
      <dgm:prSet presAssocID="{A72ED2E6-DB05-4551-84F6-F94D93858A0E}" presName="tx1" presStyleLbl="revTx" presStyleIdx="0" presStyleCnt="3"/>
      <dgm:spPr/>
    </dgm:pt>
    <dgm:pt modelId="{4A12D6F2-ABEA-C343-93FE-7C7766BFC5CC}" type="pres">
      <dgm:prSet presAssocID="{A72ED2E6-DB05-4551-84F6-F94D93858A0E}" presName="vert1" presStyleCnt="0"/>
      <dgm:spPr/>
    </dgm:pt>
    <dgm:pt modelId="{2010831D-0757-184C-B661-52D9B220D5FC}" type="pres">
      <dgm:prSet presAssocID="{5D122D8F-2407-4D44-8CD8-C2CC8610A774}" presName="thickLine" presStyleLbl="alignNode1" presStyleIdx="1" presStyleCnt="3"/>
      <dgm:spPr/>
    </dgm:pt>
    <dgm:pt modelId="{538B011A-DBAE-514E-8D7B-B83F43167EB4}" type="pres">
      <dgm:prSet presAssocID="{5D122D8F-2407-4D44-8CD8-C2CC8610A774}" presName="horz1" presStyleCnt="0"/>
      <dgm:spPr/>
    </dgm:pt>
    <dgm:pt modelId="{C9876F7C-40F8-0544-A102-15B89E472DF2}" type="pres">
      <dgm:prSet presAssocID="{5D122D8F-2407-4D44-8CD8-C2CC8610A774}" presName="tx1" presStyleLbl="revTx" presStyleIdx="1" presStyleCnt="3"/>
      <dgm:spPr/>
    </dgm:pt>
    <dgm:pt modelId="{D8ADCB78-78E3-D24C-968F-CCA9C8545260}" type="pres">
      <dgm:prSet presAssocID="{5D122D8F-2407-4D44-8CD8-C2CC8610A774}" presName="vert1" presStyleCnt="0"/>
      <dgm:spPr/>
    </dgm:pt>
    <dgm:pt modelId="{8500E446-2FA6-B148-B51B-E70A2BEA9B6E}" type="pres">
      <dgm:prSet presAssocID="{38A59BD3-E681-40B0-AC39-CFEC2367DD79}" presName="thickLine" presStyleLbl="alignNode1" presStyleIdx="2" presStyleCnt="3"/>
      <dgm:spPr/>
    </dgm:pt>
    <dgm:pt modelId="{7F1622F3-02AB-5B43-B68F-775CCC52A213}" type="pres">
      <dgm:prSet presAssocID="{38A59BD3-E681-40B0-AC39-CFEC2367DD79}" presName="horz1" presStyleCnt="0"/>
      <dgm:spPr/>
    </dgm:pt>
    <dgm:pt modelId="{BADEBE19-0DDE-5842-963B-EEED49BA1ACF}" type="pres">
      <dgm:prSet presAssocID="{38A59BD3-E681-40B0-AC39-CFEC2367DD79}" presName="tx1" presStyleLbl="revTx" presStyleIdx="2" presStyleCnt="3"/>
      <dgm:spPr/>
    </dgm:pt>
    <dgm:pt modelId="{077808C6-9214-AD4A-827B-B92559B6754C}" type="pres">
      <dgm:prSet presAssocID="{38A59BD3-E681-40B0-AC39-CFEC2367DD79}" presName="vert1" presStyleCnt="0"/>
      <dgm:spPr/>
    </dgm:pt>
  </dgm:ptLst>
  <dgm:cxnLst>
    <dgm:cxn modelId="{49CB0806-3A3A-5E44-8CED-4FE40DF7BB24}" type="presOf" srcId="{5D122D8F-2407-4D44-8CD8-C2CC8610A774}" destId="{C9876F7C-40F8-0544-A102-15B89E472DF2}" srcOrd="0" destOrd="0" presId="urn:microsoft.com/office/officeart/2008/layout/LinedList"/>
    <dgm:cxn modelId="{9E6CE70B-C83A-44C4-9BA7-A7D5F4109E24}" srcId="{C30FD525-E904-4570-A701-7AB6CB27B8FF}" destId="{5D122D8F-2407-4D44-8CD8-C2CC8610A774}" srcOrd="1" destOrd="0" parTransId="{3EC1BB05-DF1E-48A0-B41D-7CEDB6FF7592}" sibTransId="{E1822E8B-9E6F-4BAF-B0B8-BBC6FDA72317}"/>
    <dgm:cxn modelId="{1AAAF012-2AED-4F85-B8A0-EAD49E774199}" srcId="{C30FD525-E904-4570-A701-7AB6CB27B8FF}" destId="{A72ED2E6-DB05-4551-84F6-F94D93858A0E}" srcOrd="0" destOrd="0" parTransId="{3E44708A-CF77-4E07-93C3-F279D0FF453C}" sibTransId="{121A4244-E0AE-4478-AEAC-FDD1AFE15B5F}"/>
    <dgm:cxn modelId="{54567715-EB0D-644A-9950-26A48D656A15}" type="presOf" srcId="{C30FD525-E904-4570-A701-7AB6CB27B8FF}" destId="{10FD4F44-DF35-B14F-9F16-54A68C9B948F}" srcOrd="0" destOrd="0" presId="urn:microsoft.com/office/officeart/2008/layout/LinedList"/>
    <dgm:cxn modelId="{EB96C9DC-54CB-1949-BD2A-5BDDA2BD7E88}" type="presOf" srcId="{38A59BD3-E681-40B0-AC39-CFEC2367DD79}" destId="{BADEBE19-0DDE-5842-963B-EEED49BA1ACF}" srcOrd="0" destOrd="0" presId="urn:microsoft.com/office/officeart/2008/layout/LinedList"/>
    <dgm:cxn modelId="{BC6DEDE9-67B0-BB4F-B0B1-4F5F35E44902}" type="presOf" srcId="{A72ED2E6-DB05-4551-84F6-F94D93858A0E}" destId="{4A4A4C26-B310-5D4F-930C-3C32A15D19D7}" srcOrd="0" destOrd="0" presId="urn:microsoft.com/office/officeart/2008/layout/LinedList"/>
    <dgm:cxn modelId="{9AC72FEC-826C-438B-AE17-726440BAD004}" srcId="{C30FD525-E904-4570-A701-7AB6CB27B8FF}" destId="{38A59BD3-E681-40B0-AC39-CFEC2367DD79}" srcOrd="2" destOrd="0" parTransId="{7558EEFF-31EF-4538-A750-7663F6F2B530}" sibTransId="{A4627A4E-211F-486A-9A59-B02FB32B0AF6}"/>
    <dgm:cxn modelId="{9B00BD65-237E-3B40-8CD6-D429B71014D9}" type="presParOf" srcId="{10FD4F44-DF35-B14F-9F16-54A68C9B948F}" destId="{828D67F7-BE6B-F047-BB93-0143D762DDED}" srcOrd="0" destOrd="0" presId="urn:microsoft.com/office/officeart/2008/layout/LinedList"/>
    <dgm:cxn modelId="{EC9F13A1-5690-FF4D-99B0-C26FD8481121}" type="presParOf" srcId="{10FD4F44-DF35-B14F-9F16-54A68C9B948F}" destId="{DD6C93E6-FCAD-C94F-B85E-BF8680D3D1B2}" srcOrd="1" destOrd="0" presId="urn:microsoft.com/office/officeart/2008/layout/LinedList"/>
    <dgm:cxn modelId="{896CBA6D-A8A7-9941-8FD9-BA48A4732159}" type="presParOf" srcId="{DD6C93E6-FCAD-C94F-B85E-BF8680D3D1B2}" destId="{4A4A4C26-B310-5D4F-930C-3C32A15D19D7}" srcOrd="0" destOrd="0" presId="urn:microsoft.com/office/officeart/2008/layout/LinedList"/>
    <dgm:cxn modelId="{44ABDA23-BF7A-0541-BA43-FEA0F133BA1B}" type="presParOf" srcId="{DD6C93E6-FCAD-C94F-B85E-BF8680D3D1B2}" destId="{4A12D6F2-ABEA-C343-93FE-7C7766BFC5CC}" srcOrd="1" destOrd="0" presId="urn:microsoft.com/office/officeart/2008/layout/LinedList"/>
    <dgm:cxn modelId="{6C861C99-22EA-1242-B915-1CEADC273464}" type="presParOf" srcId="{10FD4F44-DF35-B14F-9F16-54A68C9B948F}" destId="{2010831D-0757-184C-B661-52D9B220D5FC}" srcOrd="2" destOrd="0" presId="urn:microsoft.com/office/officeart/2008/layout/LinedList"/>
    <dgm:cxn modelId="{47B1BC4A-4CF9-5E4F-8D76-D3E73E3D676C}" type="presParOf" srcId="{10FD4F44-DF35-B14F-9F16-54A68C9B948F}" destId="{538B011A-DBAE-514E-8D7B-B83F43167EB4}" srcOrd="3" destOrd="0" presId="urn:microsoft.com/office/officeart/2008/layout/LinedList"/>
    <dgm:cxn modelId="{2AA62BD7-0DEC-9D41-9B77-BFF73F65907D}" type="presParOf" srcId="{538B011A-DBAE-514E-8D7B-B83F43167EB4}" destId="{C9876F7C-40F8-0544-A102-15B89E472DF2}" srcOrd="0" destOrd="0" presId="urn:microsoft.com/office/officeart/2008/layout/LinedList"/>
    <dgm:cxn modelId="{F47369D5-1B68-5A45-8A97-8E90D93FDA39}" type="presParOf" srcId="{538B011A-DBAE-514E-8D7B-B83F43167EB4}" destId="{D8ADCB78-78E3-D24C-968F-CCA9C8545260}" srcOrd="1" destOrd="0" presId="urn:microsoft.com/office/officeart/2008/layout/LinedList"/>
    <dgm:cxn modelId="{AFBFC65A-F670-C646-A925-6D9708D2A54B}" type="presParOf" srcId="{10FD4F44-DF35-B14F-9F16-54A68C9B948F}" destId="{8500E446-2FA6-B148-B51B-E70A2BEA9B6E}" srcOrd="4" destOrd="0" presId="urn:microsoft.com/office/officeart/2008/layout/LinedList"/>
    <dgm:cxn modelId="{53951550-4344-3045-8583-8415B5B345E4}" type="presParOf" srcId="{10FD4F44-DF35-B14F-9F16-54A68C9B948F}" destId="{7F1622F3-02AB-5B43-B68F-775CCC52A213}" srcOrd="5" destOrd="0" presId="urn:microsoft.com/office/officeart/2008/layout/LinedList"/>
    <dgm:cxn modelId="{7B58FFFE-FCDF-4A48-96EF-8F0426CC911D}" type="presParOf" srcId="{7F1622F3-02AB-5B43-B68F-775CCC52A213}" destId="{BADEBE19-0DDE-5842-963B-EEED49BA1ACF}" srcOrd="0" destOrd="0" presId="urn:microsoft.com/office/officeart/2008/layout/LinedList"/>
    <dgm:cxn modelId="{68060CE5-80B5-E349-8F5B-9CCBBAF77560}" type="presParOf" srcId="{7F1622F3-02AB-5B43-B68F-775CCC52A213}" destId="{077808C6-9214-AD4A-827B-B92559B6754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9DB7C7-BA98-4A1B-9E46-1F5FB33FA81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05701C-685F-426B-86C3-6FC14E347F36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Begins in medias res (in the middle of action)</a:t>
          </a:r>
        </a:p>
      </dgm:t>
    </dgm:pt>
    <dgm:pt modelId="{DB1188AD-3D08-4AA2-A72B-1BCEB531D9B2}" type="parTrans" cxnId="{E5F319F0-A942-4C4C-B23E-233C11D008BC}">
      <dgm:prSet/>
      <dgm:spPr/>
      <dgm:t>
        <a:bodyPr/>
        <a:lstStyle/>
        <a:p>
          <a:endParaRPr lang="en-US"/>
        </a:p>
      </dgm:t>
    </dgm:pt>
    <dgm:pt modelId="{EEE02286-C488-42B3-8FD9-E8E4B1A1F968}" type="sibTrans" cxnId="{E5F319F0-A942-4C4C-B23E-233C11D008BC}">
      <dgm:prSet/>
      <dgm:spPr/>
      <dgm:t>
        <a:bodyPr/>
        <a:lstStyle/>
        <a:p>
          <a:endParaRPr lang="en-US"/>
        </a:p>
      </dgm:t>
    </dgm:pt>
    <dgm:pt modelId="{2964AEB6-1BE5-4A99-83BF-47D5CC869DAB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Invocation to Muse</a:t>
          </a:r>
        </a:p>
      </dgm:t>
    </dgm:pt>
    <dgm:pt modelId="{ED65BA3C-E735-41FE-BDB5-99CAC4B08F8C}" type="parTrans" cxnId="{FBE892AA-C9E8-4BAD-8BE4-096282126114}">
      <dgm:prSet/>
      <dgm:spPr/>
      <dgm:t>
        <a:bodyPr/>
        <a:lstStyle/>
        <a:p>
          <a:endParaRPr lang="en-US"/>
        </a:p>
      </dgm:t>
    </dgm:pt>
    <dgm:pt modelId="{AFB7398A-EA86-4111-85F8-4F11046003A5}" type="sibTrans" cxnId="{FBE892AA-C9E8-4BAD-8BE4-096282126114}">
      <dgm:prSet/>
      <dgm:spPr/>
      <dgm:t>
        <a:bodyPr/>
        <a:lstStyle/>
        <a:p>
          <a:endParaRPr lang="en-US"/>
        </a:p>
      </dgm:t>
    </dgm:pt>
    <dgm:pt modelId="{4092B9A1-68EF-4739-8505-4859746D7005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4000" b="1" dirty="0">
              <a:latin typeface="Times New Roman" panose="02020603050405020304" pitchFamily="18" charset="0"/>
              <a:cs typeface="Times New Roman" panose="02020603050405020304" pitchFamily="18" charset="0"/>
            </a:rPr>
            <a:t>Epic hero</a:t>
          </a:r>
        </a:p>
      </dgm:t>
    </dgm:pt>
    <dgm:pt modelId="{668902CD-6C00-45A3-A3A2-49F399C4DB13}" type="parTrans" cxnId="{D582422D-4F64-4742-A10E-2693411EBD94}">
      <dgm:prSet/>
      <dgm:spPr/>
      <dgm:t>
        <a:bodyPr/>
        <a:lstStyle/>
        <a:p>
          <a:endParaRPr lang="en-US"/>
        </a:p>
      </dgm:t>
    </dgm:pt>
    <dgm:pt modelId="{9E332246-6AF4-430D-8419-316627B07BFF}" type="sibTrans" cxnId="{D582422D-4F64-4742-A10E-2693411EBD94}">
      <dgm:prSet/>
      <dgm:spPr/>
      <dgm:t>
        <a:bodyPr/>
        <a:lstStyle/>
        <a:p>
          <a:endParaRPr lang="en-US"/>
        </a:p>
      </dgm:t>
    </dgm:pt>
    <dgm:pt modelId="{58ACA67A-D498-4F59-B44F-6AA884E0E99C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4000" b="1" dirty="0">
              <a:latin typeface="Times New Roman" panose="02020603050405020304" pitchFamily="18" charset="0"/>
              <a:cs typeface="Times New Roman" panose="02020603050405020304" pitchFamily="18" charset="0"/>
            </a:rPr>
            <a:t>Grand style</a:t>
          </a:r>
        </a:p>
      </dgm:t>
    </dgm:pt>
    <dgm:pt modelId="{153FC05E-E45C-433F-90BD-A00AB0EC26C0}" type="parTrans" cxnId="{BE977F6A-0FC2-4CF0-BFA7-CA3C869A91B9}">
      <dgm:prSet/>
      <dgm:spPr/>
      <dgm:t>
        <a:bodyPr/>
        <a:lstStyle/>
        <a:p>
          <a:endParaRPr lang="en-US"/>
        </a:p>
      </dgm:t>
    </dgm:pt>
    <dgm:pt modelId="{416B111E-8B3A-416F-B74C-5E7C07E3F37A}" type="sibTrans" cxnId="{BE977F6A-0FC2-4CF0-BFA7-CA3C869A91B9}">
      <dgm:prSet/>
      <dgm:spPr/>
      <dgm:t>
        <a:bodyPr/>
        <a:lstStyle/>
        <a:p>
          <a:endParaRPr lang="en-US"/>
        </a:p>
      </dgm:t>
    </dgm:pt>
    <dgm:pt modelId="{8005A2C9-0769-465A-9E85-3968F1B5480D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IN" sz="4000" b="1" dirty="0">
              <a:latin typeface="Times New Roman" panose="02020603050405020304" pitchFamily="18" charset="0"/>
              <a:cs typeface="Times New Roman" panose="02020603050405020304" pitchFamily="18" charset="0"/>
            </a:rPr>
            <a:t>Vast Setting</a:t>
          </a:r>
          <a:endParaRPr lang="en-US" sz="4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7F9712-37BD-4DB5-BC6A-4866A56A0AAD}" type="parTrans" cxnId="{E4E51F7F-5849-44E7-B4ED-D39A921C8DAA}">
      <dgm:prSet/>
      <dgm:spPr/>
      <dgm:t>
        <a:bodyPr/>
        <a:lstStyle/>
        <a:p>
          <a:endParaRPr lang="en-US"/>
        </a:p>
      </dgm:t>
    </dgm:pt>
    <dgm:pt modelId="{5C0382A9-AE59-4C7C-98FE-8D35CFFD8B01}" type="sibTrans" cxnId="{E4E51F7F-5849-44E7-B4ED-D39A921C8DAA}">
      <dgm:prSet/>
      <dgm:spPr/>
      <dgm:t>
        <a:bodyPr/>
        <a:lstStyle/>
        <a:p>
          <a:endParaRPr lang="en-US"/>
        </a:p>
      </dgm:t>
    </dgm:pt>
    <dgm:pt modelId="{394DE80C-6B60-4D77-95ED-9B3ACFBC827E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IN" sz="4000" b="1" dirty="0">
              <a:latin typeface="Times New Roman" panose="02020603050405020304" pitchFamily="18" charset="0"/>
              <a:cs typeface="Times New Roman" panose="02020603050405020304" pitchFamily="18" charset="0"/>
            </a:rPr>
            <a:t>Supernatural Elements</a:t>
          </a:r>
          <a:endParaRPr lang="en-US" sz="4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D3A77A-B3A3-4305-AEDC-46E6F53B0E8B}" type="parTrans" cxnId="{71245F21-B105-47CB-B0FD-95656572B7A4}">
      <dgm:prSet/>
      <dgm:spPr/>
      <dgm:t>
        <a:bodyPr/>
        <a:lstStyle/>
        <a:p>
          <a:endParaRPr lang="en-US"/>
        </a:p>
      </dgm:t>
    </dgm:pt>
    <dgm:pt modelId="{A5560B5A-5424-4DBB-B189-E22C2DEDD951}" type="sibTrans" cxnId="{71245F21-B105-47CB-B0FD-95656572B7A4}">
      <dgm:prSet/>
      <dgm:spPr/>
      <dgm:t>
        <a:bodyPr/>
        <a:lstStyle/>
        <a:p>
          <a:endParaRPr lang="en-US"/>
        </a:p>
      </dgm:t>
    </dgm:pt>
    <dgm:pt modelId="{B3893583-B015-4050-AC02-62DDF0FCE944}" type="pres">
      <dgm:prSet presAssocID="{B49DB7C7-BA98-4A1B-9E46-1F5FB33FA813}" presName="root" presStyleCnt="0">
        <dgm:presLayoutVars>
          <dgm:dir/>
          <dgm:resizeHandles val="exact"/>
        </dgm:presLayoutVars>
      </dgm:prSet>
      <dgm:spPr/>
    </dgm:pt>
    <dgm:pt modelId="{F6FC8FC8-A792-4BE4-8367-EC4882E879D8}" type="pres">
      <dgm:prSet presAssocID="{C705701C-685F-426B-86C3-6FC14E347F36}" presName="compNode" presStyleCnt="0"/>
      <dgm:spPr/>
    </dgm:pt>
    <dgm:pt modelId="{C55DFAAB-9427-4CC1-90B9-506A9444B63A}" type="pres">
      <dgm:prSet presAssocID="{C705701C-685F-426B-86C3-6FC14E347F36}" presName="bgRect" presStyleLbl="bgShp" presStyleIdx="0" presStyleCnt="6"/>
      <dgm:spPr/>
    </dgm:pt>
    <dgm:pt modelId="{579FC270-DE4F-490C-AF39-A310CE82DDE8}" type="pres">
      <dgm:prSet presAssocID="{C705701C-685F-426B-86C3-6FC14E347F36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C40E275B-CCB6-46D1-BC18-F7A3F286AC2E}" type="pres">
      <dgm:prSet presAssocID="{C705701C-685F-426B-86C3-6FC14E347F36}" presName="spaceRect" presStyleCnt="0"/>
      <dgm:spPr/>
    </dgm:pt>
    <dgm:pt modelId="{A9C93A3C-781C-4AA4-BD7B-D6D2E0303331}" type="pres">
      <dgm:prSet presAssocID="{C705701C-685F-426B-86C3-6FC14E347F36}" presName="parTx" presStyleLbl="revTx" presStyleIdx="0" presStyleCnt="6">
        <dgm:presLayoutVars>
          <dgm:chMax val="0"/>
          <dgm:chPref val="0"/>
        </dgm:presLayoutVars>
      </dgm:prSet>
      <dgm:spPr/>
    </dgm:pt>
    <dgm:pt modelId="{A83F3930-473F-474E-8F66-36CFE18CEDD2}" type="pres">
      <dgm:prSet presAssocID="{EEE02286-C488-42B3-8FD9-E8E4B1A1F968}" presName="sibTrans" presStyleCnt="0"/>
      <dgm:spPr/>
    </dgm:pt>
    <dgm:pt modelId="{AE5C9D57-07F3-4486-BC5F-B9F1224F61D6}" type="pres">
      <dgm:prSet presAssocID="{2964AEB6-1BE5-4A99-83BF-47D5CC869DAB}" presName="compNode" presStyleCnt="0"/>
      <dgm:spPr/>
    </dgm:pt>
    <dgm:pt modelId="{C628C97B-873C-4669-9C91-53A8F08608D6}" type="pres">
      <dgm:prSet presAssocID="{2964AEB6-1BE5-4A99-83BF-47D5CC869DAB}" presName="bgRect" presStyleLbl="bgShp" presStyleIdx="1" presStyleCnt="6"/>
      <dgm:spPr/>
    </dgm:pt>
    <dgm:pt modelId="{10E742AA-5ACE-4026-85B5-45522613AE9A}" type="pres">
      <dgm:prSet presAssocID="{2964AEB6-1BE5-4A99-83BF-47D5CC869DAB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rum"/>
        </a:ext>
      </dgm:extLst>
    </dgm:pt>
    <dgm:pt modelId="{A8ACA19C-47BA-469A-B2A6-D17F3AA1F80F}" type="pres">
      <dgm:prSet presAssocID="{2964AEB6-1BE5-4A99-83BF-47D5CC869DAB}" presName="spaceRect" presStyleCnt="0"/>
      <dgm:spPr/>
    </dgm:pt>
    <dgm:pt modelId="{DCC8F8AB-9B3C-445E-AC89-CC67C683D4CC}" type="pres">
      <dgm:prSet presAssocID="{2964AEB6-1BE5-4A99-83BF-47D5CC869DAB}" presName="parTx" presStyleLbl="revTx" presStyleIdx="1" presStyleCnt="6">
        <dgm:presLayoutVars>
          <dgm:chMax val="0"/>
          <dgm:chPref val="0"/>
        </dgm:presLayoutVars>
      </dgm:prSet>
      <dgm:spPr/>
    </dgm:pt>
    <dgm:pt modelId="{93DB6682-853C-4C4A-9254-72B356177BD0}" type="pres">
      <dgm:prSet presAssocID="{AFB7398A-EA86-4111-85F8-4F11046003A5}" presName="sibTrans" presStyleCnt="0"/>
      <dgm:spPr/>
    </dgm:pt>
    <dgm:pt modelId="{AE19880C-E27C-454E-BE10-E653C7C34204}" type="pres">
      <dgm:prSet presAssocID="{4092B9A1-68EF-4739-8505-4859746D7005}" presName="compNode" presStyleCnt="0"/>
      <dgm:spPr/>
    </dgm:pt>
    <dgm:pt modelId="{1CB1C982-4580-4D27-8AF6-458D22E333F8}" type="pres">
      <dgm:prSet presAssocID="{4092B9A1-68EF-4739-8505-4859746D7005}" presName="bgRect" presStyleLbl="bgShp" presStyleIdx="2" presStyleCnt="6"/>
      <dgm:spPr/>
    </dgm:pt>
    <dgm:pt modelId="{811CEF75-C0A3-47B3-BE2C-DF5B87F47A2C}" type="pres">
      <dgm:prSet presAssocID="{4092B9A1-68EF-4739-8505-4859746D7005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ophy"/>
        </a:ext>
      </dgm:extLst>
    </dgm:pt>
    <dgm:pt modelId="{E8472155-5AB1-471E-9A2F-F05DF2CE3078}" type="pres">
      <dgm:prSet presAssocID="{4092B9A1-68EF-4739-8505-4859746D7005}" presName="spaceRect" presStyleCnt="0"/>
      <dgm:spPr/>
    </dgm:pt>
    <dgm:pt modelId="{D541808F-52DE-4656-A05D-A31B6DA16BD0}" type="pres">
      <dgm:prSet presAssocID="{4092B9A1-68EF-4739-8505-4859746D7005}" presName="parTx" presStyleLbl="revTx" presStyleIdx="2" presStyleCnt="6">
        <dgm:presLayoutVars>
          <dgm:chMax val="0"/>
          <dgm:chPref val="0"/>
        </dgm:presLayoutVars>
      </dgm:prSet>
      <dgm:spPr/>
    </dgm:pt>
    <dgm:pt modelId="{758BD8BB-58F7-47DF-8ACC-79CFF60D709F}" type="pres">
      <dgm:prSet presAssocID="{9E332246-6AF4-430D-8419-316627B07BFF}" presName="sibTrans" presStyleCnt="0"/>
      <dgm:spPr/>
    </dgm:pt>
    <dgm:pt modelId="{1995FA3C-D128-4A02-A6DF-B0654820C0E6}" type="pres">
      <dgm:prSet presAssocID="{58ACA67A-D498-4F59-B44F-6AA884E0E99C}" presName="compNode" presStyleCnt="0"/>
      <dgm:spPr/>
    </dgm:pt>
    <dgm:pt modelId="{EC567165-4C93-4AFA-B5D5-4095D32B94EE}" type="pres">
      <dgm:prSet presAssocID="{58ACA67A-D498-4F59-B44F-6AA884E0E99C}" presName="bgRect" presStyleLbl="bgShp" presStyleIdx="3" presStyleCnt="6"/>
      <dgm:spPr/>
    </dgm:pt>
    <dgm:pt modelId="{8783D297-13F6-43CD-9F0B-2C59740F28C4}" type="pres">
      <dgm:prSet presAssocID="{58ACA67A-D498-4F59-B44F-6AA884E0E99C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untains"/>
        </a:ext>
      </dgm:extLst>
    </dgm:pt>
    <dgm:pt modelId="{F7FB9A7D-93F6-4600-8130-BF7722395B96}" type="pres">
      <dgm:prSet presAssocID="{58ACA67A-D498-4F59-B44F-6AA884E0E99C}" presName="spaceRect" presStyleCnt="0"/>
      <dgm:spPr/>
    </dgm:pt>
    <dgm:pt modelId="{BF4D71D8-57D0-458F-8027-CA1C59AB664F}" type="pres">
      <dgm:prSet presAssocID="{58ACA67A-D498-4F59-B44F-6AA884E0E99C}" presName="parTx" presStyleLbl="revTx" presStyleIdx="3" presStyleCnt="6">
        <dgm:presLayoutVars>
          <dgm:chMax val="0"/>
          <dgm:chPref val="0"/>
        </dgm:presLayoutVars>
      </dgm:prSet>
      <dgm:spPr/>
    </dgm:pt>
    <dgm:pt modelId="{D1576A97-0620-41FA-9138-855C3DA05C6C}" type="pres">
      <dgm:prSet presAssocID="{416B111E-8B3A-416F-B74C-5E7C07E3F37A}" presName="sibTrans" presStyleCnt="0"/>
      <dgm:spPr/>
    </dgm:pt>
    <dgm:pt modelId="{A55B4D8E-E365-43A4-A12A-9DAD6CA9E12B}" type="pres">
      <dgm:prSet presAssocID="{8005A2C9-0769-465A-9E85-3968F1B5480D}" presName="compNode" presStyleCnt="0"/>
      <dgm:spPr/>
    </dgm:pt>
    <dgm:pt modelId="{E7DDF18E-C512-49D7-A045-F522886B876C}" type="pres">
      <dgm:prSet presAssocID="{8005A2C9-0769-465A-9E85-3968F1B5480D}" presName="bgRect" presStyleLbl="bgShp" presStyleIdx="4" presStyleCnt="6"/>
      <dgm:spPr/>
    </dgm:pt>
    <dgm:pt modelId="{98AACCE2-D768-4D16-8335-B360F1D416FE}" type="pres">
      <dgm:prSet presAssocID="{8005A2C9-0769-465A-9E85-3968F1B5480D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FF1B0452-BF2B-47F8-B84D-7ABB6618CBA3}" type="pres">
      <dgm:prSet presAssocID="{8005A2C9-0769-465A-9E85-3968F1B5480D}" presName="spaceRect" presStyleCnt="0"/>
      <dgm:spPr/>
    </dgm:pt>
    <dgm:pt modelId="{0FD76556-4A00-4946-970B-6EB7772E10D6}" type="pres">
      <dgm:prSet presAssocID="{8005A2C9-0769-465A-9E85-3968F1B5480D}" presName="parTx" presStyleLbl="revTx" presStyleIdx="4" presStyleCnt="6">
        <dgm:presLayoutVars>
          <dgm:chMax val="0"/>
          <dgm:chPref val="0"/>
        </dgm:presLayoutVars>
      </dgm:prSet>
      <dgm:spPr/>
    </dgm:pt>
    <dgm:pt modelId="{1AFBA840-A8D2-4635-994F-2185B1FBB431}" type="pres">
      <dgm:prSet presAssocID="{5C0382A9-AE59-4C7C-98FE-8D35CFFD8B01}" presName="sibTrans" presStyleCnt="0"/>
      <dgm:spPr/>
    </dgm:pt>
    <dgm:pt modelId="{01636889-FF2E-4304-9ADC-12691AD8B798}" type="pres">
      <dgm:prSet presAssocID="{394DE80C-6B60-4D77-95ED-9B3ACFBC827E}" presName="compNode" presStyleCnt="0"/>
      <dgm:spPr/>
    </dgm:pt>
    <dgm:pt modelId="{7AEC9DC7-B055-4521-8B08-66A5E7BBCC5F}" type="pres">
      <dgm:prSet presAssocID="{394DE80C-6B60-4D77-95ED-9B3ACFBC827E}" presName="bgRect" presStyleLbl="bgShp" presStyleIdx="5" presStyleCnt="6"/>
      <dgm:spPr/>
    </dgm:pt>
    <dgm:pt modelId="{0A2BCCF4-0E96-48E0-8C53-571977FF610A}" type="pres">
      <dgm:prSet presAssocID="{394DE80C-6B60-4D77-95ED-9B3ACFBC827E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tom"/>
        </a:ext>
      </dgm:extLst>
    </dgm:pt>
    <dgm:pt modelId="{DC075B25-3FF3-4790-ABAE-1AF681F70EEE}" type="pres">
      <dgm:prSet presAssocID="{394DE80C-6B60-4D77-95ED-9B3ACFBC827E}" presName="spaceRect" presStyleCnt="0"/>
      <dgm:spPr/>
    </dgm:pt>
    <dgm:pt modelId="{D40E4676-22EA-435C-A83D-F32819168FD3}" type="pres">
      <dgm:prSet presAssocID="{394DE80C-6B60-4D77-95ED-9B3ACFBC827E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47323200-5ADF-4ED0-B3F1-618B7195B50C}" type="presOf" srcId="{2964AEB6-1BE5-4A99-83BF-47D5CC869DAB}" destId="{DCC8F8AB-9B3C-445E-AC89-CC67C683D4CC}" srcOrd="0" destOrd="0" presId="urn:microsoft.com/office/officeart/2018/2/layout/IconVerticalSolidList"/>
    <dgm:cxn modelId="{C39FC813-0EC0-41CA-97FE-ACB0282BD126}" type="presOf" srcId="{394DE80C-6B60-4D77-95ED-9B3ACFBC827E}" destId="{D40E4676-22EA-435C-A83D-F32819168FD3}" srcOrd="0" destOrd="0" presId="urn:microsoft.com/office/officeart/2018/2/layout/IconVerticalSolidList"/>
    <dgm:cxn modelId="{71245F21-B105-47CB-B0FD-95656572B7A4}" srcId="{B49DB7C7-BA98-4A1B-9E46-1F5FB33FA813}" destId="{394DE80C-6B60-4D77-95ED-9B3ACFBC827E}" srcOrd="5" destOrd="0" parTransId="{0BD3A77A-B3A3-4305-AEDC-46E6F53B0E8B}" sibTransId="{A5560B5A-5424-4DBB-B189-E22C2DEDD951}"/>
    <dgm:cxn modelId="{D582422D-4F64-4742-A10E-2693411EBD94}" srcId="{B49DB7C7-BA98-4A1B-9E46-1F5FB33FA813}" destId="{4092B9A1-68EF-4739-8505-4859746D7005}" srcOrd="2" destOrd="0" parTransId="{668902CD-6C00-45A3-A3A2-49F399C4DB13}" sibTransId="{9E332246-6AF4-430D-8419-316627B07BFF}"/>
    <dgm:cxn modelId="{07E93A38-5FA2-4174-9165-7A068B47E271}" type="presOf" srcId="{C705701C-685F-426B-86C3-6FC14E347F36}" destId="{A9C93A3C-781C-4AA4-BD7B-D6D2E0303331}" srcOrd="0" destOrd="0" presId="urn:microsoft.com/office/officeart/2018/2/layout/IconVerticalSolidList"/>
    <dgm:cxn modelId="{C90F553C-8319-4F14-8288-DADC41E7753A}" type="presOf" srcId="{58ACA67A-D498-4F59-B44F-6AA884E0E99C}" destId="{BF4D71D8-57D0-458F-8027-CA1C59AB664F}" srcOrd="0" destOrd="0" presId="urn:microsoft.com/office/officeart/2018/2/layout/IconVerticalSolidList"/>
    <dgm:cxn modelId="{BE977F6A-0FC2-4CF0-BFA7-CA3C869A91B9}" srcId="{B49DB7C7-BA98-4A1B-9E46-1F5FB33FA813}" destId="{58ACA67A-D498-4F59-B44F-6AA884E0E99C}" srcOrd="3" destOrd="0" parTransId="{153FC05E-E45C-433F-90BD-A00AB0EC26C0}" sibTransId="{416B111E-8B3A-416F-B74C-5E7C07E3F37A}"/>
    <dgm:cxn modelId="{E4E51F7F-5849-44E7-B4ED-D39A921C8DAA}" srcId="{B49DB7C7-BA98-4A1B-9E46-1F5FB33FA813}" destId="{8005A2C9-0769-465A-9E85-3968F1B5480D}" srcOrd="4" destOrd="0" parTransId="{917F9712-37BD-4DB5-BC6A-4866A56A0AAD}" sibTransId="{5C0382A9-AE59-4C7C-98FE-8D35CFFD8B01}"/>
    <dgm:cxn modelId="{BB8E8086-1ACD-49E4-9555-831583366B3F}" type="presOf" srcId="{B49DB7C7-BA98-4A1B-9E46-1F5FB33FA813}" destId="{B3893583-B015-4050-AC02-62DDF0FCE944}" srcOrd="0" destOrd="0" presId="urn:microsoft.com/office/officeart/2018/2/layout/IconVerticalSolidList"/>
    <dgm:cxn modelId="{FBE892AA-C9E8-4BAD-8BE4-096282126114}" srcId="{B49DB7C7-BA98-4A1B-9E46-1F5FB33FA813}" destId="{2964AEB6-1BE5-4A99-83BF-47D5CC869DAB}" srcOrd="1" destOrd="0" parTransId="{ED65BA3C-E735-41FE-BDB5-99CAC4B08F8C}" sibTransId="{AFB7398A-EA86-4111-85F8-4F11046003A5}"/>
    <dgm:cxn modelId="{00E17BBC-DFD8-4ABC-869F-D9083121BE7C}" type="presOf" srcId="{4092B9A1-68EF-4739-8505-4859746D7005}" destId="{D541808F-52DE-4656-A05D-A31B6DA16BD0}" srcOrd="0" destOrd="0" presId="urn:microsoft.com/office/officeart/2018/2/layout/IconVerticalSolidList"/>
    <dgm:cxn modelId="{FE8138CB-732C-4262-8372-62E4843A1786}" type="presOf" srcId="{8005A2C9-0769-465A-9E85-3968F1B5480D}" destId="{0FD76556-4A00-4946-970B-6EB7772E10D6}" srcOrd="0" destOrd="0" presId="urn:microsoft.com/office/officeart/2018/2/layout/IconVerticalSolidList"/>
    <dgm:cxn modelId="{E5F319F0-A942-4C4C-B23E-233C11D008BC}" srcId="{B49DB7C7-BA98-4A1B-9E46-1F5FB33FA813}" destId="{C705701C-685F-426B-86C3-6FC14E347F36}" srcOrd="0" destOrd="0" parTransId="{DB1188AD-3D08-4AA2-A72B-1BCEB531D9B2}" sibTransId="{EEE02286-C488-42B3-8FD9-E8E4B1A1F968}"/>
    <dgm:cxn modelId="{DDC4B872-6DF7-4B8F-AF54-B30C18B8EA98}" type="presParOf" srcId="{B3893583-B015-4050-AC02-62DDF0FCE944}" destId="{F6FC8FC8-A792-4BE4-8367-EC4882E879D8}" srcOrd="0" destOrd="0" presId="urn:microsoft.com/office/officeart/2018/2/layout/IconVerticalSolidList"/>
    <dgm:cxn modelId="{1C65163E-8B21-48FE-9396-7EA236BBC6CD}" type="presParOf" srcId="{F6FC8FC8-A792-4BE4-8367-EC4882E879D8}" destId="{C55DFAAB-9427-4CC1-90B9-506A9444B63A}" srcOrd="0" destOrd="0" presId="urn:microsoft.com/office/officeart/2018/2/layout/IconVerticalSolidList"/>
    <dgm:cxn modelId="{101815ED-7C98-457D-944C-7E03B205FDA1}" type="presParOf" srcId="{F6FC8FC8-A792-4BE4-8367-EC4882E879D8}" destId="{579FC270-DE4F-490C-AF39-A310CE82DDE8}" srcOrd="1" destOrd="0" presId="urn:microsoft.com/office/officeart/2018/2/layout/IconVerticalSolidList"/>
    <dgm:cxn modelId="{97499631-D776-45B8-A69C-52194E4593DC}" type="presParOf" srcId="{F6FC8FC8-A792-4BE4-8367-EC4882E879D8}" destId="{C40E275B-CCB6-46D1-BC18-F7A3F286AC2E}" srcOrd="2" destOrd="0" presId="urn:microsoft.com/office/officeart/2018/2/layout/IconVerticalSolidList"/>
    <dgm:cxn modelId="{62E2CA3F-CA3B-426D-8838-AF9904037467}" type="presParOf" srcId="{F6FC8FC8-A792-4BE4-8367-EC4882E879D8}" destId="{A9C93A3C-781C-4AA4-BD7B-D6D2E0303331}" srcOrd="3" destOrd="0" presId="urn:microsoft.com/office/officeart/2018/2/layout/IconVerticalSolidList"/>
    <dgm:cxn modelId="{CD52B7ED-8D53-4F04-A5A9-46E0D8D153E9}" type="presParOf" srcId="{B3893583-B015-4050-AC02-62DDF0FCE944}" destId="{A83F3930-473F-474E-8F66-36CFE18CEDD2}" srcOrd="1" destOrd="0" presId="urn:microsoft.com/office/officeart/2018/2/layout/IconVerticalSolidList"/>
    <dgm:cxn modelId="{C37257CC-9257-4883-9361-E8B478638B16}" type="presParOf" srcId="{B3893583-B015-4050-AC02-62DDF0FCE944}" destId="{AE5C9D57-07F3-4486-BC5F-B9F1224F61D6}" srcOrd="2" destOrd="0" presId="urn:microsoft.com/office/officeart/2018/2/layout/IconVerticalSolidList"/>
    <dgm:cxn modelId="{EC7A4B02-C4FB-4362-AB22-B4005A3D74E8}" type="presParOf" srcId="{AE5C9D57-07F3-4486-BC5F-B9F1224F61D6}" destId="{C628C97B-873C-4669-9C91-53A8F08608D6}" srcOrd="0" destOrd="0" presId="urn:microsoft.com/office/officeart/2018/2/layout/IconVerticalSolidList"/>
    <dgm:cxn modelId="{CA769334-AC32-4CF1-BF1C-62905A23CB7A}" type="presParOf" srcId="{AE5C9D57-07F3-4486-BC5F-B9F1224F61D6}" destId="{10E742AA-5ACE-4026-85B5-45522613AE9A}" srcOrd="1" destOrd="0" presId="urn:microsoft.com/office/officeart/2018/2/layout/IconVerticalSolidList"/>
    <dgm:cxn modelId="{5D175B8B-D6A6-4ECB-A138-35E215831727}" type="presParOf" srcId="{AE5C9D57-07F3-4486-BC5F-B9F1224F61D6}" destId="{A8ACA19C-47BA-469A-B2A6-D17F3AA1F80F}" srcOrd="2" destOrd="0" presId="urn:microsoft.com/office/officeart/2018/2/layout/IconVerticalSolidList"/>
    <dgm:cxn modelId="{33C6F5A0-A8ED-4626-92B8-6E6F3765256B}" type="presParOf" srcId="{AE5C9D57-07F3-4486-BC5F-B9F1224F61D6}" destId="{DCC8F8AB-9B3C-445E-AC89-CC67C683D4CC}" srcOrd="3" destOrd="0" presId="urn:microsoft.com/office/officeart/2018/2/layout/IconVerticalSolidList"/>
    <dgm:cxn modelId="{9184ACA2-4008-4CF8-9AAC-B7886016E2A3}" type="presParOf" srcId="{B3893583-B015-4050-AC02-62DDF0FCE944}" destId="{93DB6682-853C-4C4A-9254-72B356177BD0}" srcOrd="3" destOrd="0" presId="urn:microsoft.com/office/officeart/2018/2/layout/IconVerticalSolidList"/>
    <dgm:cxn modelId="{93F039AA-01DA-495B-BA79-9E5305818EDC}" type="presParOf" srcId="{B3893583-B015-4050-AC02-62DDF0FCE944}" destId="{AE19880C-E27C-454E-BE10-E653C7C34204}" srcOrd="4" destOrd="0" presId="urn:microsoft.com/office/officeart/2018/2/layout/IconVerticalSolidList"/>
    <dgm:cxn modelId="{2F670666-2FD4-426C-8654-0B85BCD56E38}" type="presParOf" srcId="{AE19880C-E27C-454E-BE10-E653C7C34204}" destId="{1CB1C982-4580-4D27-8AF6-458D22E333F8}" srcOrd="0" destOrd="0" presId="urn:microsoft.com/office/officeart/2018/2/layout/IconVerticalSolidList"/>
    <dgm:cxn modelId="{4F14C514-F69B-49BD-8A0E-CEA99B3AB343}" type="presParOf" srcId="{AE19880C-E27C-454E-BE10-E653C7C34204}" destId="{811CEF75-C0A3-47B3-BE2C-DF5B87F47A2C}" srcOrd="1" destOrd="0" presId="urn:microsoft.com/office/officeart/2018/2/layout/IconVerticalSolidList"/>
    <dgm:cxn modelId="{2AD835D1-CD3F-49C5-98EB-983A8D79F4A2}" type="presParOf" srcId="{AE19880C-E27C-454E-BE10-E653C7C34204}" destId="{E8472155-5AB1-471E-9A2F-F05DF2CE3078}" srcOrd="2" destOrd="0" presId="urn:microsoft.com/office/officeart/2018/2/layout/IconVerticalSolidList"/>
    <dgm:cxn modelId="{0B74F4E0-05A5-4416-8CDE-043D7C8A7681}" type="presParOf" srcId="{AE19880C-E27C-454E-BE10-E653C7C34204}" destId="{D541808F-52DE-4656-A05D-A31B6DA16BD0}" srcOrd="3" destOrd="0" presId="urn:microsoft.com/office/officeart/2018/2/layout/IconVerticalSolidList"/>
    <dgm:cxn modelId="{02C580B4-8BA8-4EE8-BA4F-FD89BE89357C}" type="presParOf" srcId="{B3893583-B015-4050-AC02-62DDF0FCE944}" destId="{758BD8BB-58F7-47DF-8ACC-79CFF60D709F}" srcOrd="5" destOrd="0" presId="urn:microsoft.com/office/officeart/2018/2/layout/IconVerticalSolidList"/>
    <dgm:cxn modelId="{A184EBA8-9744-47C2-91BD-7CF506AA5ACE}" type="presParOf" srcId="{B3893583-B015-4050-AC02-62DDF0FCE944}" destId="{1995FA3C-D128-4A02-A6DF-B0654820C0E6}" srcOrd="6" destOrd="0" presId="urn:microsoft.com/office/officeart/2018/2/layout/IconVerticalSolidList"/>
    <dgm:cxn modelId="{A7D63D7C-F73A-46E1-8490-EF92D89E27E5}" type="presParOf" srcId="{1995FA3C-D128-4A02-A6DF-B0654820C0E6}" destId="{EC567165-4C93-4AFA-B5D5-4095D32B94EE}" srcOrd="0" destOrd="0" presId="urn:microsoft.com/office/officeart/2018/2/layout/IconVerticalSolidList"/>
    <dgm:cxn modelId="{0BAC95C9-B80E-4A00-99CE-445FA2E01294}" type="presParOf" srcId="{1995FA3C-D128-4A02-A6DF-B0654820C0E6}" destId="{8783D297-13F6-43CD-9F0B-2C59740F28C4}" srcOrd="1" destOrd="0" presId="urn:microsoft.com/office/officeart/2018/2/layout/IconVerticalSolidList"/>
    <dgm:cxn modelId="{BAB0D4AB-8660-40E2-BD91-23C6D5548D9E}" type="presParOf" srcId="{1995FA3C-D128-4A02-A6DF-B0654820C0E6}" destId="{F7FB9A7D-93F6-4600-8130-BF7722395B96}" srcOrd="2" destOrd="0" presId="urn:microsoft.com/office/officeart/2018/2/layout/IconVerticalSolidList"/>
    <dgm:cxn modelId="{63A534A6-2983-4208-BCAB-42C0FA93F1CB}" type="presParOf" srcId="{1995FA3C-D128-4A02-A6DF-B0654820C0E6}" destId="{BF4D71D8-57D0-458F-8027-CA1C59AB664F}" srcOrd="3" destOrd="0" presId="urn:microsoft.com/office/officeart/2018/2/layout/IconVerticalSolidList"/>
    <dgm:cxn modelId="{5A8CB1E3-42A8-466F-9D9A-1967B39E3776}" type="presParOf" srcId="{B3893583-B015-4050-AC02-62DDF0FCE944}" destId="{D1576A97-0620-41FA-9138-855C3DA05C6C}" srcOrd="7" destOrd="0" presId="urn:microsoft.com/office/officeart/2018/2/layout/IconVerticalSolidList"/>
    <dgm:cxn modelId="{EF5D3C69-39A3-4ACC-9A96-D00E49F3C85A}" type="presParOf" srcId="{B3893583-B015-4050-AC02-62DDF0FCE944}" destId="{A55B4D8E-E365-43A4-A12A-9DAD6CA9E12B}" srcOrd="8" destOrd="0" presId="urn:microsoft.com/office/officeart/2018/2/layout/IconVerticalSolidList"/>
    <dgm:cxn modelId="{D195487B-A48E-4629-8D62-CDA16FBBEA07}" type="presParOf" srcId="{A55B4D8E-E365-43A4-A12A-9DAD6CA9E12B}" destId="{E7DDF18E-C512-49D7-A045-F522886B876C}" srcOrd="0" destOrd="0" presId="urn:microsoft.com/office/officeart/2018/2/layout/IconVerticalSolidList"/>
    <dgm:cxn modelId="{7FD86ABB-4CCD-47BF-9EE0-F4EC55268239}" type="presParOf" srcId="{A55B4D8E-E365-43A4-A12A-9DAD6CA9E12B}" destId="{98AACCE2-D768-4D16-8335-B360F1D416FE}" srcOrd="1" destOrd="0" presId="urn:microsoft.com/office/officeart/2018/2/layout/IconVerticalSolidList"/>
    <dgm:cxn modelId="{0DB83FF2-7303-4225-9F4A-5FB9F5B2F47A}" type="presParOf" srcId="{A55B4D8E-E365-43A4-A12A-9DAD6CA9E12B}" destId="{FF1B0452-BF2B-47F8-B84D-7ABB6618CBA3}" srcOrd="2" destOrd="0" presId="urn:microsoft.com/office/officeart/2018/2/layout/IconVerticalSolidList"/>
    <dgm:cxn modelId="{7E5DBD52-BC0E-4621-8B95-9D2802315108}" type="presParOf" srcId="{A55B4D8E-E365-43A4-A12A-9DAD6CA9E12B}" destId="{0FD76556-4A00-4946-970B-6EB7772E10D6}" srcOrd="3" destOrd="0" presId="urn:microsoft.com/office/officeart/2018/2/layout/IconVerticalSolidList"/>
    <dgm:cxn modelId="{C86D8D49-2A1C-4DD9-95CB-CDE7BBCA2452}" type="presParOf" srcId="{B3893583-B015-4050-AC02-62DDF0FCE944}" destId="{1AFBA840-A8D2-4635-994F-2185B1FBB431}" srcOrd="9" destOrd="0" presId="urn:microsoft.com/office/officeart/2018/2/layout/IconVerticalSolidList"/>
    <dgm:cxn modelId="{F8956A9E-552F-4F92-8932-CACCB0AD8E94}" type="presParOf" srcId="{B3893583-B015-4050-AC02-62DDF0FCE944}" destId="{01636889-FF2E-4304-9ADC-12691AD8B798}" srcOrd="10" destOrd="0" presId="urn:microsoft.com/office/officeart/2018/2/layout/IconVerticalSolidList"/>
    <dgm:cxn modelId="{AE143211-112B-4FBD-9A52-A8FEB011C427}" type="presParOf" srcId="{01636889-FF2E-4304-9ADC-12691AD8B798}" destId="{7AEC9DC7-B055-4521-8B08-66A5E7BBCC5F}" srcOrd="0" destOrd="0" presId="urn:microsoft.com/office/officeart/2018/2/layout/IconVerticalSolidList"/>
    <dgm:cxn modelId="{6FFA7F83-71B2-44C2-B103-F4543BBA7188}" type="presParOf" srcId="{01636889-FF2E-4304-9ADC-12691AD8B798}" destId="{0A2BCCF4-0E96-48E0-8C53-571977FF610A}" srcOrd="1" destOrd="0" presId="urn:microsoft.com/office/officeart/2018/2/layout/IconVerticalSolidList"/>
    <dgm:cxn modelId="{93CF0ACB-27F0-416B-A1A7-A0B9195A3573}" type="presParOf" srcId="{01636889-FF2E-4304-9ADC-12691AD8B798}" destId="{DC075B25-3FF3-4790-ABAE-1AF681F70EEE}" srcOrd="2" destOrd="0" presId="urn:microsoft.com/office/officeart/2018/2/layout/IconVerticalSolidList"/>
    <dgm:cxn modelId="{002CECBA-78A1-4C92-B29D-534D816A6CF7}" type="presParOf" srcId="{01636889-FF2E-4304-9ADC-12691AD8B798}" destId="{D40E4676-22EA-435C-A83D-F32819168FD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0AE760F-E16C-4027-8324-C0C7BFB596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24DBB05-C08F-4621-B718-EC63FE558A90}">
      <dgm:prSet/>
      <dgm:spPr/>
      <dgm:t>
        <a:bodyPr/>
        <a:lstStyle/>
        <a:p>
          <a:pPr algn="ctr"/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Possesses extraordinary strength and courage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0720F7-F21E-466F-8536-4A5B1899E586}" type="parTrans" cxnId="{942AF067-7CED-4FF0-BBFD-2245C15BBCA4}">
      <dgm:prSet/>
      <dgm:spPr/>
      <dgm:t>
        <a:bodyPr/>
        <a:lstStyle/>
        <a:p>
          <a:endParaRPr lang="en-US"/>
        </a:p>
      </dgm:t>
    </dgm:pt>
    <dgm:pt modelId="{CA92783A-54EB-43C7-BCC6-183193448210}" type="sibTrans" cxnId="{942AF067-7CED-4FF0-BBFD-2245C15BBCA4}">
      <dgm:prSet/>
      <dgm:spPr/>
      <dgm:t>
        <a:bodyPr/>
        <a:lstStyle/>
        <a:p>
          <a:endParaRPr lang="en-US"/>
        </a:p>
      </dgm:t>
    </dgm:pt>
    <dgm:pt modelId="{026242D1-A024-4840-8337-E1771E0C4213}">
      <dgm:prSet/>
      <dgm:spPr/>
      <dgm:t>
        <a:bodyPr/>
        <a:lstStyle/>
        <a:p>
          <a:pPr algn="ctr"/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Represents national or cultural ideals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029A86-B10B-448E-ACD3-FB06E7398C68}" type="parTrans" cxnId="{96766830-7354-430A-BC6B-65B30F0F8B0F}">
      <dgm:prSet/>
      <dgm:spPr/>
      <dgm:t>
        <a:bodyPr/>
        <a:lstStyle/>
        <a:p>
          <a:endParaRPr lang="en-US"/>
        </a:p>
      </dgm:t>
    </dgm:pt>
    <dgm:pt modelId="{676F2ED3-FD09-48F4-B0B3-8AD2166A2CE6}" type="sibTrans" cxnId="{96766830-7354-430A-BC6B-65B30F0F8B0F}">
      <dgm:prSet/>
      <dgm:spPr/>
      <dgm:t>
        <a:bodyPr/>
        <a:lstStyle/>
        <a:p>
          <a:endParaRPr lang="en-US"/>
        </a:p>
      </dgm:t>
    </dgm:pt>
    <dgm:pt modelId="{8D0E141E-EE36-44DF-A4DE-05F7DFA4F045}">
      <dgm:prSet/>
      <dgm:spPr/>
      <dgm:t>
        <a:bodyPr/>
        <a:lstStyle/>
        <a:p>
          <a:pPr algn="ctr"/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Often struggles against fate or divine will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FD961A-C507-479F-96D7-C5CB33F85226}" type="parTrans" cxnId="{E7AD680E-3414-4AF2-A608-2A04070EA07A}">
      <dgm:prSet/>
      <dgm:spPr/>
      <dgm:t>
        <a:bodyPr/>
        <a:lstStyle/>
        <a:p>
          <a:endParaRPr lang="en-US"/>
        </a:p>
      </dgm:t>
    </dgm:pt>
    <dgm:pt modelId="{0171D5C5-C743-468D-A76D-2B9F4465B532}" type="sibTrans" cxnId="{E7AD680E-3414-4AF2-A608-2A04070EA07A}">
      <dgm:prSet/>
      <dgm:spPr/>
      <dgm:t>
        <a:bodyPr/>
        <a:lstStyle/>
        <a:p>
          <a:endParaRPr lang="en-US"/>
        </a:p>
      </dgm:t>
    </dgm:pt>
    <dgm:pt modelId="{4F6278B3-E094-42F2-AD90-59BA02AD6AE4}">
      <dgm:prSet/>
      <dgm:spPr/>
      <dgm:t>
        <a:bodyPr/>
        <a:lstStyle/>
        <a:p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Examples: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212E9A-9C10-46AD-9D8F-7FB857A6D794}" type="parTrans" cxnId="{50D3C809-C4F1-4D4D-9926-BA59C4DABD86}">
      <dgm:prSet/>
      <dgm:spPr/>
      <dgm:t>
        <a:bodyPr/>
        <a:lstStyle/>
        <a:p>
          <a:endParaRPr lang="en-US"/>
        </a:p>
      </dgm:t>
    </dgm:pt>
    <dgm:pt modelId="{559DC4B3-6212-45AF-BD2B-1BABE2AEA121}" type="sibTrans" cxnId="{50D3C809-C4F1-4D4D-9926-BA59C4DABD86}">
      <dgm:prSet/>
      <dgm:spPr/>
      <dgm:t>
        <a:bodyPr/>
        <a:lstStyle/>
        <a:p>
          <a:endParaRPr lang="en-US"/>
        </a:p>
      </dgm:t>
    </dgm:pt>
    <dgm:pt modelId="{FC71C332-AB4A-496B-B205-A7B62AEC54E2}">
      <dgm:prSet/>
      <dgm:spPr/>
      <dgm:t>
        <a:bodyPr/>
        <a:lstStyle/>
        <a:p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Achilles (Iliad)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5D85DF-4C31-4A26-BDA4-18FAF0AE039F}" type="parTrans" cxnId="{7854385F-D54C-48B1-8B89-C895B8CC9CFA}">
      <dgm:prSet/>
      <dgm:spPr/>
      <dgm:t>
        <a:bodyPr/>
        <a:lstStyle/>
        <a:p>
          <a:endParaRPr lang="en-US"/>
        </a:p>
      </dgm:t>
    </dgm:pt>
    <dgm:pt modelId="{98F6B64B-4935-4336-B155-0941AE37D849}" type="sibTrans" cxnId="{7854385F-D54C-48B1-8B89-C895B8CC9CFA}">
      <dgm:prSet/>
      <dgm:spPr/>
      <dgm:t>
        <a:bodyPr/>
        <a:lstStyle/>
        <a:p>
          <a:endParaRPr lang="en-US"/>
        </a:p>
      </dgm:t>
    </dgm:pt>
    <dgm:pt modelId="{44663FE7-8FB5-4547-B98F-4EEA01B892AE}">
      <dgm:prSet/>
      <dgm:spPr/>
      <dgm:t>
        <a:bodyPr/>
        <a:lstStyle/>
        <a:p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Odysseus (Odyssey)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7E470E-A5B9-43CD-81A9-938FB192AC6E}" type="parTrans" cxnId="{D556A112-AFAF-48E2-ADC9-7C39986A5C62}">
      <dgm:prSet/>
      <dgm:spPr/>
      <dgm:t>
        <a:bodyPr/>
        <a:lstStyle/>
        <a:p>
          <a:endParaRPr lang="en-US"/>
        </a:p>
      </dgm:t>
    </dgm:pt>
    <dgm:pt modelId="{A939CFA4-3484-4E0C-8A73-AB54CFBDF7A6}" type="sibTrans" cxnId="{D556A112-AFAF-48E2-ADC9-7C39986A5C62}">
      <dgm:prSet/>
      <dgm:spPr/>
      <dgm:t>
        <a:bodyPr/>
        <a:lstStyle/>
        <a:p>
          <a:endParaRPr lang="en-US"/>
        </a:p>
      </dgm:t>
    </dgm:pt>
    <dgm:pt modelId="{84C08BC3-21AC-4DB1-84ED-6C6118BBC401}">
      <dgm:prSet/>
      <dgm:spPr/>
      <dgm:t>
        <a:bodyPr/>
        <a:lstStyle/>
        <a:p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Satan / Adam (Paradise Lost)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3BB1B1-0163-40AF-BABD-ACA686F1FB9F}" type="parTrans" cxnId="{CAC0CDC1-B214-40B8-8777-B5A8E80B7FA1}">
      <dgm:prSet/>
      <dgm:spPr/>
      <dgm:t>
        <a:bodyPr/>
        <a:lstStyle/>
        <a:p>
          <a:endParaRPr lang="en-US"/>
        </a:p>
      </dgm:t>
    </dgm:pt>
    <dgm:pt modelId="{301B81EA-82D1-480D-8F5B-FBCF35942AA1}" type="sibTrans" cxnId="{CAC0CDC1-B214-40B8-8777-B5A8E80B7FA1}">
      <dgm:prSet/>
      <dgm:spPr/>
      <dgm:t>
        <a:bodyPr/>
        <a:lstStyle/>
        <a:p>
          <a:endParaRPr lang="en-US"/>
        </a:p>
      </dgm:t>
    </dgm:pt>
    <dgm:pt modelId="{C9BE10B2-E070-D442-B2A7-8F6DE9E0C91E}" type="pres">
      <dgm:prSet presAssocID="{D0AE760F-E16C-4027-8324-C0C7BFB59622}" presName="linear" presStyleCnt="0">
        <dgm:presLayoutVars>
          <dgm:animLvl val="lvl"/>
          <dgm:resizeHandles val="exact"/>
        </dgm:presLayoutVars>
      </dgm:prSet>
      <dgm:spPr/>
    </dgm:pt>
    <dgm:pt modelId="{843AA420-A546-E846-86FE-F01805E62313}" type="pres">
      <dgm:prSet presAssocID="{724DBB05-C08F-4621-B718-EC63FE558A90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2C6A1CE4-DE3D-BC49-9D92-6D08DA13980D}" type="pres">
      <dgm:prSet presAssocID="{CA92783A-54EB-43C7-BCC6-183193448210}" presName="spacer" presStyleCnt="0"/>
      <dgm:spPr/>
    </dgm:pt>
    <dgm:pt modelId="{B906F039-DAF5-C14B-93B6-9D0BB4D4E908}" type="pres">
      <dgm:prSet presAssocID="{026242D1-A024-4840-8337-E1771E0C4213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263FBA39-D75C-634B-956D-52FFF320580D}" type="pres">
      <dgm:prSet presAssocID="{676F2ED3-FD09-48F4-B0B3-8AD2166A2CE6}" presName="spacer" presStyleCnt="0"/>
      <dgm:spPr/>
    </dgm:pt>
    <dgm:pt modelId="{A429A105-C1B4-8B4F-ABB4-4F4E5267174A}" type="pres">
      <dgm:prSet presAssocID="{8D0E141E-EE36-44DF-A4DE-05F7DFA4F045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561C5B1C-DFEC-774D-A33B-A58F8EBF2405}" type="pres">
      <dgm:prSet presAssocID="{0171D5C5-C743-468D-A76D-2B9F4465B532}" presName="spacer" presStyleCnt="0"/>
      <dgm:spPr/>
    </dgm:pt>
    <dgm:pt modelId="{20211A1A-9C18-0D42-82AC-4B586545E698}" type="pres">
      <dgm:prSet presAssocID="{4F6278B3-E094-42F2-AD90-59BA02AD6AE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9EA65A12-14FF-D442-9826-C39205496278}" type="pres">
      <dgm:prSet presAssocID="{559DC4B3-6212-45AF-BD2B-1BABE2AEA121}" presName="spacer" presStyleCnt="0"/>
      <dgm:spPr/>
    </dgm:pt>
    <dgm:pt modelId="{529E818E-8BC8-F248-AC52-0D35E18AC1D8}" type="pres">
      <dgm:prSet presAssocID="{FC71C332-AB4A-496B-B205-A7B62AEC54E2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8AF6ECBE-23B5-CA40-B767-7AF0F682CB13}" type="pres">
      <dgm:prSet presAssocID="{98F6B64B-4935-4336-B155-0941AE37D849}" presName="spacer" presStyleCnt="0"/>
      <dgm:spPr/>
    </dgm:pt>
    <dgm:pt modelId="{C5E802C1-124E-7043-8BEB-942DF46A7548}" type="pres">
      <dgm:prSet presAssocID="{44663FE7-8FB5-4547-B98F-4EEA01B892AE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FC7503E1-93B8-8A42-9649-A07C230BBD3A}" type="pres">
      <dgm:prSet presAssocID="{A939CFA4-3484-4E0C-8A73-AB54CFBDF7A6}" presName="spacer" presStyleCnt="0"/>
      <dgm:spPr/>
    </dgm:pt>
    <dgm:pt modelId="{64DF9D32-98B0-8748-A2A2-448F7335A36F}" type="pres">
      <dgm:prSet presAssocID="{84C08BC3-21AC-4DB1-84ED-6C6118BBC401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50D3C809-C4F1-4D4D-9926-BA59C4DABD86}" srcId="{D0AE760F-E16C-4027-8324-C0C7BFB59622}" destId="{4F6278B3-E094-42F2-AD90-59BA02AD6AE4}" srcOrd="3" destOrd="0" parTransId="{DF212E9A-9C10-46AD-9D8F-7FB857A6D794}" sibTransId="{559DC4B3-6212-45AF-BD2B-1BABE2AEA121}"/>
    <dgm:cxn modelId="{E7AD680E-3414-4AF2-A608-2A04070EA07A}" srcId="{D0AE760F-E16C-4027-8324-C0C7BFB59622}" destId="{8D0E141E-EE36-44DF-A4DE-05F7DFA4F045}" srcOrd="2" destOrd="0" parTransId="{4FFD961A-C507-479F-96D7-C5CB33F85226}" sibTransId="{0171D5C5-C743-468D-A76D-2B9F4465B532}"/>
    <dgm:cxn modelId="{D556A112-AFAF-48E2-ADC9-7C39986A5C62}" srcId="{D0AE760F-E16C-4027-8324-C0C7BFB59622}" destId="{44663FE7-8FB5-4547-B98F-4EEA01B892AE}" srcOrd="5" destOrd="0" parTransId="{397E470E-A5B9-43CD-81A9-938FB192AC6E}" sibTransId="{A939CFA4-3484-4E0C-8A73-AB54CFBDF7A6}"/>
    <dgm:cxn modelId="{EAC39224-63F8-2440-B155-9ACBFC38197F}" type="presOf" srcId="{026242D1-A024-4840-8337-E1771E0C4213}" destId="{B906F039-DAF5-C14B-93B6-9D0BB4D4E908}" srcOrd="0" destOrd="0" presId="urn:microsoft.com/office/officeart/2005/8/layout/vList2"/>
    <dgm:cxn modelId="{67A45726-1967-FE4D-ADD4-FB5877DFE59A}" type="presOf" srcId="{FC71C332-AB4A-496B-B205-A7B62AEC54E2}" destId="{529E818E-8BC8-F248-AC52-0D35E18AC1D8}" srcOrd="0" destOrd="0" presId="urn:microsoft.com/office/officeart/2005/8/layout/vList2"/>
    <dgm:cxn modelId="{96766830-7354-430A-BC6B-65B30F0F8B0F}" srcId="{D0AE760F-E16C-4027-8324-C0C7BFB59622}" destId="{026242D1-A024-4840-8337-E1771E0C4213}" srcOrd="1" destOrd="0" parTransId="{CA029A86-B10B-448E-ACD3-FB06E7398C68}" sibTransId="{676F2ED3-FD09-48F4-B0B3-8AD2166A2CE6}"/>
    <dgm:cxn modelId="{80299C54-E5AD-5A45-B907-2E553B3CF8EE}" type="presOf" srcId="{8D0E141E-EE36-44DF-A4DE-05F7DFA4F045}" destId="{A429A105-C1B4-8B4F-ABB4-4F4E5267174A}" srcOrd="0" destOrd="0" presId="urn:microsoft.com/office/officeart/2005/8/layout/vList2"/>
    <dgm:cxn modelId="{7854385F-D54C-48B1-8B89-C895B8CC9CFA}" srcId="{D0AE760F-E16C-4027-8324-C0C7BFB59622}" destId="{FC71C332-AB4A-496B-B205-A7B62AEC54E2}" srcOrd="4" destOrd="0" parTransId="{F55D85DF-4C31-4A26-BDA4-18FAF0AE039F}" sibTransId="{98F6B64B-4935-4336-B155-0941AE37D849}"/>
    <dgm:cxn modelId="{942AF067-7CED-4FF0-BBFD-2245C15BBCA4}" srcId="{D0AE760F-E16C-4027-8324-C0C7BFB59622}" destId="{724DBB05-C08F-4621-B718-EC63FE558A90}" srcOrd="0" destOrd="0" parTransId="{110720F7-F21E-466F-8536-4A5B1899E586}" sibTransId="{CA92783A-54EB-43C7-BCC6-183193448210}"/>
    <dgm:cxn modelId="{4F09BEAE-4C92-C046-9F57-7F5A44C8A584}" type="presOf" srcId="{4F6278B3-E094-42F2-AD90-59BA02AD6AE4}" destId="{20211A1A-9C18-0D42-82AC-4B586545E698}" srcOrd="0" destOrd="0" presId="urn:microsoft.com/office/officeart/2005/8/layout/vList2"/>
    <dgm:cxn modelId="{3D5ABAB4-9396-6D46-B299-032A5818AB0B}" type="presOf" srcId="{724DBB05-C08F-4621-B718-EC63FE558A90}" destId="{843AA420-A546-E846-86FE-F01805E62313}" srcOrd="0" destOrd="0" presId="urn:microsoft.com/office/officeart/2005/8/layout/vList2"/>
    <dgm:cxn modelId="{CAC0CDC1-B214-40B8-8777-B5A8E80B7FA1}" srcId="{D0AE760F-E16C-4027-8324-C0C7BFB59622}" destId="{84C08BC3-21AC-4DB1-84ED-6C6118BBC401}" srcOrd="6" destOrd="0" parTransId="{2D3BB1B1-0163-40AF-BABD-ACA686F1FB9F}" sibTransId="{301B81EA-82D1-480D-8F5B-FBCF35942AA1}"/>
    <dgm:cxn modelId="{1BF709D6-84EA-0F48-A5C7-A8EF757CDEEB}" type="presOf" srcId="{D0AE760F-E16C-4027-8324-C0C7BFB59622}" destId="{C9BE10B2-E070-D442-B2A7-8F6DE9E0C91E}" srcOrd="0" destOrd="0" presId="urn:microsoft.com/office/officeart/2005/8/layout/vList2"/>
    <dgm:cxn modelId="{7EC8CEEC-EDD9-F64B-A08E-B1FAF88CE15D}" type="presOf" srcId="{84C08BC3-21AC-4DB1-84ED-6C6118BBC401}" destId="{64DF9D32-98B0-8748-A2A2-448F7335A36F}" srcOrd="0" destOrd="0" presId="urn:microsoft.com/office/officeart/2005/8/layout/vList2"/>
    <dgm:cxn modelId="{594726F5-D194-494D-9FC1-FBBD62D1AC7A}" type="presOf" srcId="{44663FE7-8FB5-4547-B98F-4EEA01B892AE}" destId="{C5E802C1-124E-7043-8BEB-942DF46A7548}" srcOrd="0" destOrd="0" presId="urn:microsoft.com/office/officeart/2005/8/layout/vList2"/>
    <dgm:cxn modelId="{DCA1BA82-A982-9945-9925-352AEE800FBC}" type="presParOf" srcId="{C9BE10B2-E070-D442-B2A7-8F6DE9E0C91E}" destId="{843AA420-A546-E846-86FE-F01805E62313}" srcOrd="0" destOrd="0" presId="urn:microsoft.com/office/officeart/2005/8/layout/vList2"/>
    <dgm:cxn modelId="{F4B91EDA-249C-124F-8318-3FB680425297}" type="presParOf" srcId="{C9BE10B2-E070-D442-B2A7-8F6DE9E0C91E}" destId="{2C6A1CE4-DE3D-BC49-9D92-6D08DA13980D}" srcOrd="1" destOrd="0" presId="urn:microsoft.com/office/officeart/2005/8/layout/vList2"/>
    <dgm:cxn modelId="{F2AE84B7-6EC2-0A4A-8184-24763849C2DC}" type="presParOf" srcId="{C9BE10B2-E070-D442-B2A7-8F6DE9E0C91E}" destId="{B906F039-DAF5-C14B-93B6-9D0BB4D4E908}" srcOrd="2" destOrd="0" presId="urn:microsoft.com/office/officeart/2005/8/layout/vList2"/>
    <dgm:cxn modelId="{71F4E515-D37C-5549-A803-FC0175F71B11}" type="presParOf" srcId="{C9BE10B2-E070-D442-B2A7-8F6DE9E0C91E}" destId="{263FBA39-D75C-634B-956D-52FFF320580D}" srcOrd="3" destOrd="0" presId="urn:microsoft.com/office/officeart/2005/8/layout/vList2"/>
    <dgm:cxn modelId="{EFC3BF44-3057-6B4D-BFC8-E2EE04E3CE6A}" type="presParOf" srcId="{C9BE10B2-E070-D442-B2A7-8F6DE9E0C91E}" destId="{A429A105-C1B4-8B4F-ABB4-4F4E5267174A}" srcOrd="4" destOrd="0" presId="urn:microsoft.com/office/officeart/2005/8/layout/vList2"/>
    <dgm:cxn modelId="{CD8F11F1-6DFE-A94F-87B0-1A7ED13FBB29}" type="presParOf" srcId="{C9BE10B2-E070-D442-B2A7-8F6DE9E0C91E}" destId="{561C5B1C-DFEC-774D-A33B-A58F8EBF2405}" srcOrd="5" destOrd="0" presId="urn:microsoft.com/office/officeart/2005/8/layout/vList2"/>
    <dgm:cxn modelId="{9E7BEC86-5657-B042-8871-745BBF4C4302}" type="presParOf" srcId="{C9BE10B2-E070-D442-B2A7-8F6DE9E0C91E}" destId="{20211A1A-9C18-0D42-82AC-4B586545E698}" srcOrd="6" destOrd="0" presId="urn:microsoft.com/office/officeart/2005/8/layout/vList2"/>
    <dgm:cxn modelId="{C7BCE3F3-FBB3-BB40-83DD-8427D8BBE416}" type="presParOf" srcId="{C9BE10B2-E070-D442-B2A7-8F6DE9E0C91E}" destId="{9EA65A12-14FF-D442-9826-C39205496278}" srcOrd="7" destOrd="0" presId="urn:microsoft.com/office/officeart/2005/8/layout/vList2"/>
    <dgm:cxn modelId="{4FD7B9B8-FE4F-E344-A86C-28ACE08371C3}" type="presParOf" srcId="{C9BE10B2-E070-D442-B2A7-8F6DE9E0C91E}" destId="{529E818E-8BC8-F248-AC52-0D35E18AC1D8}" srcOrd="8" destOrd="0" presId="urn:microsoft.com/office/officeart/2005/8/layout/vList2"/>
    <dgm:cxn modelId="{73C55F10-5C1B-7F46-A701-B639D8EDE898}" type="presParOf" srcId="{C9BE10B2-E070-D442-B2A7-8F6DE9E0C91E}" destId="{8AF6ECBE-23B5-CA40-B767-7AF0F682CB13}" srcOrd="9" destOrd="0" presId="urn:microsoft.com/office/officeart/2005/8/layout/vList2"/>
    <dgm:cxn modelId="{04FE61ED-FFC9-0142-B181-B9C253ECD198}" type="presParOf" srcId="{C9BE10B2-E070-D442-B2A7-8F6DE9E0C91E}" destId="{C5E802C1-124E-7043-8BEB-942DF46A7548}" srcOrd="10" destOrd="0" presId="urn:microsoft.com/office/officeart/2005/8/layout/vList2"/>
    <dgm:cxn modelId="{F9400CE4-3B81-0041-AFD9-AAFB3E55DB4F}" type="presParOf" srcId="{C9BE10B2-E070-D442-B2A7-8F6DE9E0C91E}" destId="{FC7503E1-93B8-8A42-9649-A07C230BBD3A}" srcOrd="11" destOrd="0" presId="urn:microsoft.com/office/officeart/2005/8/layout/vList2"/>
    <dgm:cxn modelId="{9F328F29-0A0E-5948-8485-3CBE2DBBC5FB}" type="presParOf" srcId="{C9BE10B2-E070-D442-B2A7-8F6DE9E0C91E}" destId="{64DF9D32-98B0-8748-A2A2-448F7335A36F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294AEED-6950-46C4-9E0E-8FCC870690F2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C37B64E-7CBD-4FB7-8019-C118F4494493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Development</a:t>
          </a:r>
          <a:r>
            <a:rPr lang="en-IN" b="1" dirty="0">
              <a:latin typeface="Times New Roman" panose="02020603050405020304" pitchFamily="18" charset="0"/>
              <a:cs typeface="Times New Roman" panose="02020603050405020304" pitchFamily="18" charset="0"/>
            </a:rPr>
            <a:t> Later 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F1C2F2-D6AB-4776-9FAE-847DFA2D2C17}" type="parTrans" cxnId="{A5F93481-D34C-498A-A949-FF38FDE6DCE6}">
      <dgm:prSet/>
      <dgm:spPr/>
      <dgm:t>
        <a:bodyPr/>
        <a:lstStyle/>
        <a:p>
          <a:endParaRPr lang="en-US"/>
        </a:p>
      </dgm:t>
    </dgm:pt>
    <dgm:pt modelId="{3130DA3B-D715-4E83-8480-EA66B2A92F3E}" type="sibTrans" cxnId="{A5F93481-D34C-498A-A949-FF38FDE6DCE6}">
      <dgm:prSet/>
      <dgm:spPr/>
      <dgm:t>
        <a:bodyPr/>
        <a:lstStyle/>
        <a:p>
          <a:endParaRPr lang="en-US"/>
        </a:p>
      </dgm:t>
    </dgm:pt>
    <dgm:pt modelId="{C062C314-5A14-491E-9E23-05AEA9918B24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Influenced by classical epics</a:t>
          </a:r>
        </a:p>
      </dgm:t>
    </dgm:pt>
    <dgm:pt modelId="{89087212-9B5A-4395-A8B5-1FB1D39640AC}" type="parTrans" cxnId="{3937E4B2-87E4-45C9-97A0-8B27A7393ED4}">
      <dgm:prSet/>
      <dgm:spPr/>
      <dgm:t>
        <a:bodyPr/>
        <a:lstStyle/>
        <a:p>
          <a:endParaRPr lang="en-US"/>
        </a:p>
      </dgm:t>
    </dgm:pt>
    <dgm:pt modelId="{88291A65-4515-4841-BE66-1BF53D565D86}" type="sibTrans" cxnId="{3937E4B2-87E4-45C9-97A0-8B27A7393ED4}">
      <dgm:prSet/>
      <dgm:spPr/>
      <dgm:t>
        <a:bodyPr/>
        <a:lstStyle/>
        <a:p>
          <a:endParaRPr lang="en-US"/>
        </a:p>
      </dgm:t>
    </dgm:pt>
    <dgm:pt modelId="{DA0BBFFD-96EC-5345-A22A-B3F62D46A491}" type="pres">
      <dgm:prSet presAssocID="{8294AEED-6950-46C4-9E0E-8FCC870690F2}" presName="vert0" presStyleCnt="0">
        <dgm:presLayoutVars>
          <dgm:dir/>
          <dgm:animOne val="branch"/>
          <dgm:animLvl val="lvl"/>
        </dgm:presLayoutVars>
      </dgm:prSet>
      <dgm:spPr/>
    </dgm:pt>
    <dgm:pt modelId="{C07EFC77-9639-3C48-888E-E390339C750D}" type="pres">
      <dgm:prSet presAssocID="{CC37B64E-7CBD-4FB7-8019-C118F4494493}" presName="thickLine" presStyleLbl="alignNode1" presStyleIdx="0" presStyleCnt="2"/>
      <dgm:spPr/>
    </dgm:pt>
    <dgm:pt modelId="{66EE700F-0C83-0F4E-903E-EAEF7CEAEF35}" type="pres">
      <dgm:prSet presAssocID="{CC37B64E-7CBD-4FB7-8019-C118F4494493}" presName="horz1" presStyleCnt="0"/>
      <dgm:spPr/>
    </dgm:pt>
    <dgm:pt modelId="{CA10B0EE-988F-FC49-AD76-15946ED2DDD2}" type="pres">
      <dgm:prSet presAssocID="{CC37B64E-7CBD-4FB7-8019-C118F4494493}" presName="tx1" presStyleLbl="revTx" presStyleIdx="0" presStyleCnt="2"/>
      <dgm:spPr/>
    </dgm:pt>
    <dgm:pt modelId="{F99216F3-4CEE-4B43-8731-D06E10D2EED3}" type="pres">
      <dgm:prSet presAssocID="{CC37B64E-7CBD-4FB7-8019-C118F4494493}" presName="vert1" presStyleCnt="0"/>
      <dgm:spPr/>
    </dgm:pt>
    <dgm:pt modelId="{46731F9C-4D05-2D43-938F-B377416878F4}" type="pres">
      <dgm:prSet presAssocID="{C062C314-5A14-491E-9E23-05AEA9918B24}" presName="thickLine" presStyleLbl="alignNode1" presStyleIdx="1" presStyleCnt="2"/>
      <dgm:spPr/>
    </dgm:pt>
    <dgm:pt modelId="{7697D821-AC82-B647-9EA8-5235EE661A55}" type="pres">
      <dgm:prSet presAssocID="{C062C314-5A14-491E-9E23-05AEA9918B24}" presName="horz1" presStyleCnt="0"/>
      <dgm:spPr/>
    </dgm:pt>
    <dgm:pt modelId="{BBED3CE9-807E-0749-8CB0-4F0D605A8BF0}" type="pres">
      <dgm:prSet presAssocID="{C062C314-5A14-491E-9E23-05AEA9918B24}" presName="tx1" presStyleLbl="revTx" presStyleIdx="1" presStyleCnt="2" custScaleY="138065"/>
      <dgm:spPr/>
    </dgm:pt>
    <dgm:pt modelId="{3A069A08-5EDC-464A-90AC-BC07B98C4E3D}" type="pres">
      <dgm:prSet presAssocID="{C062C314-5A14-491E-9E23-05AEA9918B24}" presName="vert1" presStyleCnt="0"/>
      <dgm:spPr/>
    </dgm:pt>
  </dgm:ptLst>
  <dgm:cxnLst>
    <dgm:cxn modelId="{931CBD05-9577-F544-ACD0-36EE9E47A00C}" type="presOf" srcId="{8294AEED-6950-46C4-9E0E-8FCC870690F2}" destId="{DA0BBFFD-96EC-5345-A22A-B3F62D46A491}" srcOrd="0" destOrd="0" presId="urn:microsoft.com/office/officeart/2008/layout/LinedList"/>
    <dgm:cxn modelId="{A5F93481-D34C-498A-A949-FF38FDE6DCE6}" srcId="{8294AEED-6950-46C4-9E0E-8FCC870690F2}" destId="{CC37B64E-7CBD-4FB7-8019-C118F4494493}" srcOrd="0" destOrd="0" parTransId="{4AF1C2F2-D6AB-4776-9FAE-847DFA2D2C17}" sibTransId="{3130DA3B-D715-4E83-8480-EA66B2A92F3E}"/>
    <dgm:cxn modelId="{FE096997-19C7-1E47-B9A0-D5B1DEA1A32C}" type="presOf" srcId="{CC37B64E-7CBD-4FB7-8019-C118F4494493}" destId="{CA10B0EE-988F-FC49-AD76-15946ED2DDD2}" srcOrd="0" destOrd="0" presId="urn:microsoft.com/office/officeart/2008/layout/LinedList"/>
    <dgm:cxn modelId="{3937E4B2-87E4-45C9-97A0-8B27A7393ED4}" srcId="{8294AEED-6950-46C4-9E0E-8FCC870690F2}" destId="{C062C314-5A14-491E-9E23-05AEA9918B24}" srcOrd="1" destOrd="0" parTransId="{89087212-9B5A-4395-A8B5-1FB1D39640AC}" sibTransId="{88291A65-4515-4841-BE66-1BF53D565D86}"/>
    <dgm:cxn modelId="{B93074E9-871F-CD4F-B573-2F8C45C127F7}" type="presOf" srcId="{C062C314-5A14-491E-9E23-05AEA9918B24}" destId="{BBED3CE9-807E-0749-8CB0-4F0D605A8BF0}" srcOrd="0" destOrd="0" presId="urn:microsoft.com/office/officeart/2008/layout/LinedList"/>
    <dgm:cxn modelId="{2B09C32F-024D-FF40-9314-2556B45F1004}" type="presParOf" srcId="{DA0BBFFD-96EC-5345-A22A-B3F62D46A491}" destId="{C07EFC77-9639-3C48-888E-E390339C750D}" srcOrd="0" destOrd="0" presId="urn:microsoft.com/office/officeart/2008/layout/LinedList"/>
    <dgm:cxn modelId="{19A4CF74-35E5-834F-8DC3-D70A2FA49DE0}" type="presParOf" srcId="{DA0BBFFD-96EC-5345-A22A-B3F62D46A491}" destId="{66EE700F-0C83-0F4E-903E-EAEF7CEAEF35}" srcOrd="1" destOrd="0" presId="urn:microsoft.com/office/officeart/2008/layout/LinedList"/>
    <dgm:cxn modelId="{10332CD3-52C8-5E4A-9A1F-09859572DD2F}" type="presParOf" srcId="{66EE700F-0C83-0F4E-903E-EAEF7CEAEF35}" destId="{CA10B0EE-988F-FC49-AD76-15946ED2DDD2}" srcOrd="0" destOrd="0" presId="urn:microsoft.com/office/officeart/2008/layout/LinedList"/>
    <dgm:cxn modelId="{CDB23C1F-5820-8E4D-A450-66606DB654D2}" type="presParOf" srcId="{66EE700F-0C83-0F4E-903E-EAEF7CEAEF35}" destId="{F99216F3-4CEE-4B43-8731-D06E10D2EED3}" srcOrd="1" destOrd="0" presId="urn:microsoft.com/office/officeart/2008/layout/LinedList"/>
    <dgm:cxn modelId="{0E16BCFA-11EC-684F-9517-E111AFBBBF7F}" type="presParOf" srcId="{DA0BBFFD-96EC-5345-A22A-B3F62D46A491}" destId="{46731F9C-4D05-2D43-938F-B377416878F4}" srcOrd="2" destOrd="0" presId="urn:microsoft.com/office/officeart/2008/layout/LinedList"/>
    <dgm:cxn modelId="{06C5FAA4-F833-F441-96B9-E6E9133B489B}" type="presParOf" srcId="{DA0BBFFD-96EC-5345-A22A-B3F62D46A491}" destId="{7697D821-AC82-B647-9EA8-5235EE661A55}" srcOrd="3" destOrd="0" presId="urn:microsoft.com/office/officeart/2008/layout/LinedList"/>
    <dgm:cxn modelId="{90296CCB-73A6-D941-8ECE-29AD5AB29FE7}" type="presParOf" srcId="{7697D821-AC82-B647-9EA8-5235EE661A55}" destId="{BBED3CE9-807E-0749-8CB0-4F0D605A8BF0}" srcOrd="0" destOrd="0" presId="urn:microsoft.com/office/officeart/2008/layout/LinedList"/>
    <dgm:cxn modelId="{2D4DE773-C104-8F46-945A-F5DE1E7BF4CD}" type="presParOf" srcId="{7697D821-AC82-B647-9EA8-5235EE661A55}" destId="{3A069A08-5EDC-464A-90AC-BC07B98C4E3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BDBEC2F-856D-4EEC-8E0F-F817BADF07B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306BB0A-8BAE-4BAE-8FA9-5B5DF4E9F8E2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Old English epic</a:t>
          </a:r>
        </a:p>
      </dgm:t>
    </dgm:pt>
    <dgm:pt modelId="{5E9D020D-C50C-48B3-9C69-95CDB5CF0E40}" type="parTrans" cxnId="{E65733AD-C8DD-431D-897B-7D7C9B8AE343}">
      <dgm:prSet/>
      <dgm:spPr/>
      <dgm:t>
        <a:bodyPr/>
        <a:lstStyle/>
        <a:p>
          <a:endParaRPr lang="en-US"/>
        </a:p>
      </dgm:t>
    </dgm:pt>
    <dgm:pt modelId="{C78302E9-0EEC-40DE-B064-EB84989441F2}" type="sibTrans" cxnId="{E65733AD-C8DD-431D-897B-7D7C9B8AE343}">
      <dgm:prSet/>
      <dgm:spPr/>
      <dgm:t>
        <a:bodyPr/>
        <a:lstStyle/>
        <a:p>
          <a:endParaRPr lang="en-US"/>
        </a:p>
      </dgm:t>
    </dgm:pt>
    <dgm:pt modelId="{65C677E8-4B8D-447B-B289-EA16A6DE549C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Hero vs monsters</a:t>
          </a:r>
        </a:p>
      </dgm:t>
    </dgm:pt>
    <dgm:pt modelId="{63C44B48-9833-4A09-8DFB-8DAADADC638A}" type="parTrans" cxnId="{31EEA520-B00F-45E0-BF27-6E3BD914922E}">
      <dgm:prSet/>
      <dgm:spPr/>
      <dgm:t>
        <a:bodyPr/>
        <a:lstStyle/>
        <a:p>
          <a:endParaRPr lang="en-US"/>
        </a:p>
      </dgm:t>
    </dgm:pt>
    <dgm:pt modelId="{BF1588F9-52A5-40FB-9E44-DDF8885DAA94}" type="sibTrans" cxnId="{31EEA520-B00F-45E0-BF27-6E3BD914922E}">
      <dgm:prSet/>
      <dgm:spPr/>
      <dgm:t>
        <a:bodyPr/>
        <a:lstStyle/>
        <a:p>
          <a:endParaRPr lang="en-US"/>
        </a:p>
      </dgm:t>
    </dgm:pt>
    <dgm:pt modelId="{6910B71E-DFD7-48EF-A2E2-640BA8CC4821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Themes: fate, loyalty</a:t>
          </a:r>
        </a:p>
      </dgm:t>
    </dgm:pt>
    <dgm:pt modelId="{E1A3FF04-AF78-4A0E-9BFB-D8DA5D026322}" type="parTrans" cxnId="{FF5E129A-E5EB-4243-8B13-8A382A64F8B2}">
      <dgm:prSet/>
      <dgm:spPr/>
      <dgm:t>
        <a:bodyPr/>
        <a:lstStyle/>
        <a:p>
          <a:endParaRPr lang="en-US"/>
        </a:p>
      </dgm:t>
    </dgm:pt>
    <dgm:pt modelId="{EC70005C-16A8-4A63-BDB1-ECCA7510D7AA}" type="sibTrans" cxnId="{FF5E129A-E5EB-4243-8B13-8A382A64F8B2}">
      <dgm:prSet/>
      <dgm:spPr/>
      <dgm:t>
        <a:bodyPr/>
        <a:lstStyle/>
        <a:p>
          <a:endParaRPr lang="en-US"/>
        </a:p>
      </dgm:t>
    </dgm:pt>
    <dgm:pt modelId="{EB4A6D37-99D5-EC4F-A57B-A7B97ADF9305}" type="pres">
      <dgm:prSet presAssocID="{9BDBEC2F-856D-4EEC-8E0F-F817BADF07B9}" presName="vert0" presStyleCnt="0">
        <dgm:presLayoutVars>
          <dgm:dir/>
          <dgm:animOne val="branch"/>
          <dgm:animLvl val="lvl"/>
        </dgm:presLayoutVars>
      </dgm:prSet>
      <dgm:spPr/>
    </dgm:pt>
    <dgm:pt modelId="{E4F6A9B4-EB5F-2840-B94B-30B96B111FD5}" type="pres">
      <dgm:prSet presAssocID="{A306BB0A-8BAE-4BAE-8FA9-5B5DF4E9F8E2}" presName="thickLine" presStyleLbl="alignNode1" presStyleIdx="0" presStyleCnt="3"/>
      <dgm:spPr/>
    </dgm:pt>
    <dgm:pt modelId="{6BA70B22-47CB-9844-B785-74C803B035F1}" type="pres">
      <dgm:prSet presAssocID="{A306BB0A-8BAE-4BAE-8FA9-5B5DF4E9F8E2}" presName="horz1" presStyleCnt="0"/>
      <dgm:spPr/>
    </dgm:pt>
    <dgm:pt modelId="{F1E2EDA1-D82C-7F4F-A7AB-91D8F8205E61}" type="pres">
      <dgm:prSet presAssocID="{A306BB0A-8BAE-4BAE-8FA9-5B5DF4E9F8E2}" presName="tx1" presStyleLbl="revTx" presStyleIdx="0" presStyleCnt="3"/>
      <dgm:spPr/>
    </dgm:pt>
    <dgm:pt modelId="{80B61F16-CFC1-804E-B953-64FEA002BC72}" type="pres">
      <dgm:prSet presAssocID="{A306BB0A-8BAE-4BAE-8FA9-5B5DF4E9F8E2}" presName="vert1" presStyleCnt="0"/>
      <dgm:spPr/>
    </dgm:pt>
    <dgm:pt modelId="{F535D9F9-864C-9243-8C8A-9699ED790FE9}" type="pres">
      <dgm:prSet presAssocID="{65C677E8-4B8D-447B-B289-EA16A6DE549C}" presName="thickLine" presStyleLbl="alignNode1" presStyleIdx="1" presStyleCnt="3"/>
      <dgm:spPr/>
    </dgm:pt>
    <dgm:pt modelId="{EB13A527-00E7-5940-8B08-D27BC5A7AF23}" type="pres">
      <dgm:prSet presAssocID="{65C677E8-4B8D-447B-B289-EA16A6DE549C}" presName="horz1" presStyleCnt="0"/>
      <dgm:spPr/>
    </dgm:pt>
    <dgm:pt modelId="{A8127957-0EC5-314E-9FD9-30F529C2A622}" type="pres">
      <dgm:prSet presAssocID="{65C677E8-4B8D-447B-B289-EA16A6DE549C}" presName="tx1" presStyleLbl="revTx" presStyleIdx="1" presStyleCnt="3"/>
      <dgm:spPr/>
    </dgm:pt>
    <dgm:pt modelId="{F53B1808-D845-7940-BEB7-A3F270E134EC}" type="pres">
      <dgm:prSet presAssocID="{65C677E8-4B8D-447B-B289-EA16A6DE549C}" presName="vert1" presStyleCnt="0"/>
      <dgm:spPr/>
    </dgm:pt>
    <dgm:pt modelId="{D9D48ABB-37E1-9045-91D3-BFA75199D829}" type="pres">
      <dgm:prSet presAssocID="{6910B71E-DFD7-48EF-A2E2-640BA8CC4821}" presName="thickLine" presStyleLbl="alignNode1" presStyleIdx="2" presStyleCnt="3"/>
      <dgm:spPr/>
    </dgm:pt>
    <dgm:pt modelId="{F3CA2CAE-BD98-914A-8AA4-5C163297E53F}" type="pres">
      <dgm:prSet presAssocID="{6910B71E-DFD7-48EF-A2E2-640BA8CC4821}" presName="horz1" presStyleCnt="0"/>
      <dgm:spPr/>
    </dgm:pt>
    <dgm:pt modelId="{BCC75D1B-8F47-AD45-A032-A1132889CB1F}" type="pres">
      <dgm:prSet presAssocID="{6910B71E-DFD7-48EF-A2E2-640BA8CC4821}" presName="tx1" presStyleLbl="revTx" presStyleIdx="2" presStyleCnt="3"/>
      <dgm:spPr/>
    </dgm:pt>
    <dgm:pt modelId="{8FA1B15B-C262-054A-A634-63F9CC276455}" type="pres">
      <dgm:prSet presAssocID="{6910B71E-DFD7-48EF-A2E2-640BA8CC4821}" presName="vert1" presStyleCnt="0"/>
      <dgm:spPr/>
    </dgm:pt>
  </dgm:ptLst>
  <dgm:cxnLst>
    <dgm:cxn modelId="{F8721F06-59F7-784B-A65F-67B8F9613510}" type="presOf" srcId="{6910B71E-DFD7-48EF-A2E2-640BA8CC4821}" destId="{BCC75D1B-8F47-AD45-A032-A1132889CB1F}" srcOrd="0" destOrd="0" presId="urn:microsoft.com/office/officeart/2008/layout/LinedList"/>
    <dgm:cxn modelId="{31EEA520-B00F-45E0-BF27-6E3BD914922E}" srcId="{9BDBEC2F-856D-4EEC-8E0F-F817BADF07B9}" destId="{65C677E8-4B8D-447B-B289-EA16A6DE549C}" srcOrd="1" destOrd="0" parTransId="{63C44B48-9833-4A09-8DFB-8DAADADC638A}" sibTransId="{BF1588F9-52A5-40FB-9E44-DDF8885DAA94}"/>
    <dgm:cxn modelId="{99A7566D-E735-4A4C-A029-D0C6F52F73F4}" type="presOf" srcId="{A306BB0A-8BAE-4BAE-8FA9-5B5DF4E9F8E2}" destId="{F1E2EDA1-D82C-7F4F-A7AB-91D8F8205E61}" srcOrd="0" destOrd="0" presId="urn:microsoft.com/office/officeart/2008/layout/LinedList"/>
    <dgm:cxn modelId="{FF5E129A-E5EB-4243-8B13-8A382A64F8B2}" srcId="{9BDBEC2F-856D-4EEC-8E0F-F817BADF07B9}" destId="{6910B71E-DFD7-48EF-A2E2-640BA8CC4821}" srcOrd="2" destOrd="0" parTransId="{E1A3FF04-AF78-4A0E-9BFB-D8DA5D026322}" sibTransId="{EC70005C-16A8-4A63-BDB1-ECCA7510D7AA}"/>
    <dgm:cxn modelId="{01F6BD9A-17CB-924D-84C3-134D4FE49C96}" type="presOf" srcId="{65C677E8-4B8D-447B-B289-EA16A6DE549C}" destId="{A8127957-0EC5-314E-9FD9-30F529C2A622}" srcOrd="0" destOrd="0" presId="urn:microsoft.com/office/officeart/2008/layout/LinedList"/>
    <dgm:cxn modelId="{E65733AD-C8DD-431D-897B-7D7C9B8AE343}" srcId="{9BDBEC2F-856D-4EEC-8E0F-F817BADF07B9}" destId="{A306BB0A-8BAE-4BAE-8FA9-5B5DF4E9F8E2}" srcOrd="0" destOrd="0" parTransId="{5E9D020D-C50C-48B3-9C69-95CDB5CF0E40}" sibTransId="{C78302E9-0EEC-40DE-B064-EB84989441F2}"/>
    <dgm:cxn modelId="{5A00D5D7-294C-DE4B-AE96-8481CCA84ED6}" type="presOf" srcId="{9BDBEC2F-856D-4EEC-8E0F-F817BADF07B9}" destId="{EB4A6D37-99D5-EC4F-A57B-A7B97ADF9305}" srcOrd="0" destOrd="0" presId="urn:microsoft.com/office/officeart/2008/layout/LinedList"/>
    <dgm:cxn modelId="{DD047CC1-2C5C-F948-AB3C-9E69FA23B9F1}" type="presParOf" srcId="{EB4A6D37-99D5-EC4F-A57B-A7B97ADF9305}" destId="{E4F6A9B4-EB5F-2840-B94B-30B96B111FD5}" srcOrd="0" destOrd="0" presId="urn:microsoft.com/office/officeart/2008/layout/LinedList"/>
    <dgm:cxn modelId="{AC9F44A3-0714-1B43-896B-D0995A5109D0}" type="presParOf" srcId="{EB4A6D37-99D5-EC4F-A57B-A7B97ADF9305}" destId="{6BA70B22-47CB-9844-B785-74C803B035F1}" srcOrd="1" destOrd="0" presId="urn:microsoft.com/office/officeart/2008/layout/LinedList"/>
    <dgm:cxn modelId="{B37CCAE1-0DAC-2F43-AE3C-CC065E0EB4DF}" type="presParOf" srcId="{6BA70B22-47CB-9844-B785-74C803B035F1}" destId="{F1E2EDA1-D82C-7F4F-A7AB-91D8F8205E61}" srcOrd="0" destOrd="0" presId="urn:microsoft.com/office/officeart/2008/layout/LinedList"/>
    <dgm:cxn modelId="{F1655BBE-6739-264D-B593-CEDA6F1E2595}" type="presParOf" srcId="{6BA70B22-47CB-9844-B785-74C803B035F1}" destId="{80B61F16-CFC1-804E-B953-64FEA002BC72}" srcOrd="1" destOrd="0" presId="urn:microsoft.com/office/officeart/2008/layout/LinedList"/>
    <dgm:cxn modelId="{B2792591-FF00-2E4F-971D-F7BCFF42DC42}" type="presParOf" srcId="{EB4A6D37-99D5-EC4F-A57B-A7B97ADF9305}" destId="{F535D9F9-864C-9243-8C8A-9699ED790FE9}" srcOrd="2" destOrd="0" presId="urn:microsoft.com/office/officeart/2008/layout/LinedList"/>
    <dgm:cxn modelId="{825F53B6-1F86-F049-A81D-431699472548}" type="presParOf" srcId="{EB4A6D37-99D5-EC4F-A57B-A7B97ADF9305}" destId="{EB13A527-00E7-5940-8B08-D27BC5A7AF23}" srcOrd="3" destOrd="0" presId="urn:microsoft.com/office/officeart/2008/layout/LinedList"/>
    <dgm:cxn modelId="{13F9E1B8-1D4A-B043-9B3E-0F1442A742B6}" type="presParOf" srcId="{EB13A527-00E7-5940-8B08-D27BC5A7AF23}" destId="{A8127957-0EC5-314E-9FD9-30F529C2A622}" srcOrd="0" destOrd="0" presId="urn:microsoft.com/office/officeart/2008/layout/LinedList"/>
    <dgm:cxn modelId="{E3EDAAE1-776F-074B-BFD2-F8208A86DE6B}" type="presParOf" srcId="{EB13A527-00E7-5940-8B08-D27BC5A7AF23}" destId="{F53B1808-D845-7940-BEB7-A3F270E134EC}" srcOrd="1" destOrd="0" presId="urn:microsoft.com/office/officeart/2008/layout/LinedList"/>
    <dgm:cxn modelId="{3A6FDC38-9D57-564F-8D13-19C555DA0D6D}" type="presParOf" srcId="{EB4A6D37-99D5-EC4F-A57B-A7B97ADF9305}" destId="{D9D48ABB-37E1-9045-91D3-BFA75199D829}" srcOrd="4" destOrd="0" presId="urn:microsoft.com/office/officeart/2008/layout/LinedList"/>
    <dgm:cxn modelId="{460B4B5E-BB83-2F46-A68B-523F84A09BE0}" type="presParOf" srcId="{EB4A6D37-99D5-EC4F-A57B-A7B97ADF9305}" destId="{F3CA2CAE-BD98-914A-8AA4-5C163297E53F}" srcOrd="5" destOrd="0" presId="urn:microsoft.com/office/officeart/2008/layout/LinedList"/>
    <dgm:cxn modelId="{2D276961-A9F3-F342-958E-64D00C29B5E5}" type="presParOf" srcId="{F3CA2CAE-BD98-914A-8AA4-5C163297E53F}" destId="{BCC75D1B-8F47-AD45-A032-A1132889CB1F}" srcOrd="0" destOrd="0" presId="urn:microsoft.com/office/officeart/2008/layout/LinedList"/>
    <dgm:cxn modelId="{F2560527-4595-7A49-A246-39BDEFC42036}" type="presParOf" srcId="{F3CA2CAE-BD98-914A-8AA4-5C163297E53F}" destId="{8FA1B15B-C262-054A-A634-63F9CC27645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66065B8-1DDC-4673-85C7-3ED18344EE22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C8185B9-62DE-4970-99F9-CBE33C8A800F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By John Milton</a:t>
          </a:r>
        </a:p>
      </dgm:t>
    </dgm:pt>
    <dgm:pt modelId="{D0B0B077-29DE-4AD1-9E1B-EFE025E96A2D}" type="parTrans" cxnId="{5E9F02E1-D1D1-4F67-92F8-C1B8E76A795A}">
      <dgm:prSet/>
      <dgm:spPr/>
      <dgm:t>
        <a:bodyPr/>
        <a:lstStyle/>
        <a:p>
          <a:endParaRPr lang="en-US"/>
        </a:p>
      </dgm:t>
    </dgm:pt>
    <dgm:pt modelId="{DDCD8ED8-C755-4577-8758-AB4C11C6BB0F}" type="sibTrans" cxnId="{5E9F02E1-D1D1-4F67-92F8-C1B8E76A795A}">
      <dgm:prSet/>
      <dgm:spPr/>
      <dgm:t>
        <a:bodyPr/>
        <a:lstStyle/>
        <a:p>
          <a:endParaRPr lang="en-US"/>
        </a:p>
      </dgm:t>
    </dgm:pt>
    <dgm:pt modelId="{DCE0F896-A8BF-43C8-9B78-C522C4B770B6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Fall of Man</a:t>
          </a:r>
        </a:p>
      </dgm:t>
    </dgm:pt>
    <dgm:pt modelId="{543A0960-6ADC-46BF-A93F-BCFDB50BA76F}" type="parTrans" cxnId="{7EB8B4B4-8BE2-4926-B71B-851A46E2F5F3}">
      <dgm:prSet/>
      <dgm:spPr/>
      <dgm:t>
        <a:bodyPr/>
        <a:lstStyle/>
        <a:p>
          <a:endParaRPr lang="en-US"/>
        </a:p>
      </dgm:t>
    </dgm:pt>
    <dgm:pt modelId="{6362A903-8BE6-4E46-AA08-FB0773EC540A}" type="sibTrans" cxnId="{7EB8B4B4-8BE2-4926-B71B-851A46E2F5F3}">
      <dgm:prSet/>
      <dgm:spPr/>
      <dgm:t>
        <a:bodyPr/>
        <a:lstStyle/>
        <a:p>
          <a:endParaRPr lang="en-US"/>
        </a:p>
      </dgm:t>
    </dgm:pt>
    <dgm:pt modelId="{4709885A-AA72-496A-9CF0-9EBA53C81407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God vs Satan</a:t>
          </a:r>
        </a:p>
      </dgm:t>
    </dgm:pt>
    <dgm:pt modelId="{48A5A006-3FB6-417C-82EC-BDA983C9D785}" type="parTrans" cxnId="{B53E653D-9E8E-4043-9E75-2EBE4379C516}">
      <dgm:prSet/>
      <dgm:spPr/>
      <dgm:t>
        <a:bodyPr/>
        <a:lstStyle/>
        <a:p>
          <a:endParaRPr lang="en-US"/>
        </a:p>
      </dgm:t>
    </dgm:pt>
    <dgm:pt modelId="{D9FE2CF7-950F-4623-AA0D-C58939C7526A}" type="sibTrans" cxnId="{B53E653D-9E8E-4043-9E75-2EBE4379C516}">
      <dgm:prSet/>
      <dgm:spPr/>
      <dgm:t>
        <a:bodyPr/>
        <a:lstStyle/>
        <a:p>
          <a:endParaRPr lang="en-US"/>
        </a:p>
      </dgm:t>
    </dgm:pt>
    <dgm:pt modelId="{0E9BAA95-DA86-5E4B-B57B-EA57C57A4925}" type="pres">
      <dgm:prSet presAssocID="{F66065B8-1DDC-4673-85C7-3ED18344EE22}" presName="vert0" presStyleCnt="0">
        <dgm:presLayoutVars>
          <dgm:dir/>
          <dgm:animOne val="branch"/>
          <dgm:animLvl val="lvl"/>
        </dgm:presLayoutVars>
      </dgm:prSet>
      <dgm:spPr/>
    </dgm:pt>
    <dgm:pt modelId="{1D3437E0-021E-ED4D-A956-C36FD69BCA98}" type="pres">
      <dgm:prSet presAssocID="{7C8185B9-62DE-4970-99F9-CBE33C8A800F}" presName="thickLine" presStyleLbl="alignNode1" presStyleIdx="0" presStyleCnt="3"/>
      <dgm:spPr/>
    </dgm:pt>
    <dgm:pt modelId="{ADAF6B0D-7356-004C-B934-33C8DC201882}" type="pres">
      <dgm:prSet presAssocID="{7C8185B9-62DE-4970-99F9-CBE33C8A800F}" presName="horz1" presStyleCnt="0"/>
      <dgm:spPr/>
    </dgm:pt>
    <dgm:pt modelId="{5CE31B7F-FC8B-2245-9486-3940C6F5E5D4}" type="pres">
      <dgm:prSet presAssocID="{7C8185B9-62DE-4970-99F9-CBE33C8A800F}" presName="tx1" presStyleLbl="revTx" presStyleIdx="0" presStyleCnt="3"/>
      <dgm:spPr/>
    </dgm:pt>
    <dgm:pt modelId="{53D40C15-A0F7-ED4D-8E72-D29AA061F89D}" type="pres">
      <dgm:prSet presAssocID="{7C8185B9-62DE-4970-99F9-CBE33C8A800F}" presName="vert1" presStyleCnt="0"/>
      <dgm:spPr/>
    </dgm:pt>
    <dgm:pt modelId="{94100FF7-11EF-C345-A90A-05B12E6D9D81}" type="pres">
      <dgm:prSet presAssocID="{DCE0F896-A8BF-43C8-9B78-C522C4B770B6}" presName="thickLine" presStyleLbl="alignNode1" presStyleIdx="1" presStyleCnt="3"/>
      <dgm:spPr/>
    </dgm:pt>
    <dgm:pt modelId="{6BE4A590-F153-E748-807C-D81189FEB37C}" type="pres">
      <dgm:prSet presAssocID="{DCE0F896-A8BF-43C8-9B78-C522C4B770B6}" presName="horz1" presStyleCnt="0"/>
      <dgm:spPr/>
    </dgm:pt>
    <dgm:pt modelId="{3D08C69F-3B82-5A47-88D5-22E599A24B7F}" type="pres">
      <dgm:prSet presAssocID="{DCE0F896-A8BF-43C8-9B78-C522C4B770B6}" presName="tx1" presStyleLbl="revTx" presStyleIdx="1" presStyleCnt="3"/>
      <dgm:spPr/>
    </dgm:pt>
    <dgm:pt modelId="{D516BD03-04CA-FD4A-BC9D-DCA0BFF88E4F}" type="pres">
      <dgm:prSet presAssocID="{DCE0F896-A8BF-43C8-9B78-C522C4B770B6}" presName="vert1" presStyleCnt="0"/>
      <dgm:spPr/>
    </dgm:pt>
    <dgm:pt modelId="{5B81028D-4FD9-014D-B776-E3EF9990F720}" type="pres">
      <dgm:prSet presAssocID="{4709885A-AA72-496A-9CF0-9EBA53C81407}" presName="thickLine" presStyleLbl="alignNode1" presStyleIdx="2" presStyleCnt="3"/>
      <dgm:spPr/>
    </dgm:pt>
    <dgm:pt modelId="{F4535EE1-9848-7F48-B5BF-E3E27565A8E9}" type="pres">
      <dgm:prSet presAssocID="{4709885A-AA72-496A-9CF0-9EBA53C81407}" presName="horz1" presStyleCnt="0"/>
      <dgm:spPr/>
    </dgm:pt>
    <dgm:pt modelId="{6DEF605A-5E16-2C45-AB32-EA8A2D6563BC}" type="pres">
      <dgm:prSet presAssocID="{4709885A-AA72-496A-9CF0-9EBA53C81407}" presName="tx1" presStyleLbl="revTx" presStyleIdx="2" presStyleCnt="3"/>
      <dgm:spPr/>
    </dgm:pt>
    <dgm:pt modelId="{6647F124-987E-E949-8E09-42C1A4740C6D}" type="pres">
      <dgm:prSet presAssocID="{4709885A-AA72-496A-9CF0-9EBA53C81407}" presName="vert1" presStyleCnt="0"/>
      <dgm:spPr/>
    </dgm:pt>
  </dgm:ptLst>
  <dgm:cxnLst>
    <dgm:cxn modelId="{B53E653D-9E8E-4043-9E75-2EBE4379C516}" srcId="{F66065B8-1DDC-4673-85C7-3ED18344EE22}" destId="{4709885A-AA72-496A-9CF0-9EBA53C81407}" srcOrd="2" destOrd="0" parTransId="{48A5A006-3FB6-417C-82EC-BDA983C9D785}" sibTransId="{D9FE2CF7-950F-4623-AA0D-C58939C7526A}"/>
    <dgm:cxn modelId="{C9C55A6D-E57D-3C4C-A463-15C7A530C310}" type="presOf" srcId="{DCE0F896-A8BF-43C8-9B78-C522C4B770B6}" destId="{3D08C69F-3B82-5A47-88D5-22E599A24B7F}" srcOrd="0" destOrd="0" presId="urn:microsoft.com/office/officeart/2008/layout/LinedList"/>
    <dgm:cxn modelId="{E1573DA2-B4F6-E143-98D8-08BD57981B1A}" type="presOf" srcId="{4709885A-AA72-496A-9CF0-9EBA53C81407}" destId="{6DEF605A-5E16-2C45-AB32-EA8A2D6563BC}" srcOrd="0" destOrd="0" presId="urn:microsoft.com/office/officeart/2008/layout/LinedList"/>
    <dgm:cxn modelId="{7EB8B4B4-8BE2-4926-B71B-851A46E2F5F3}" srcId="{F66065B8-1DDC-4673-85C7-3ED18344EE22}" destId="{DCE0F896-A8BF-43C8-9B78-C522C4B770B6}" srcOrd="1" destOrd="0" parTransId="{543A0960-6ADC-46BF-A93F-BCFDB50BA76F}" sibTransId="{6362A903-8BE6-4E46-AA08-FB0773EC540A}"/>
    <dgm:cxn modelId="{F8C6B8C3-FAF1-8447-B360-E011241BF51B}" type="presOf" srcId="{F66065B8-1DDC-4673-85C7-3ED18344EE22}" destId="{0E9BAA95-DA86-5E4B-B57B-EA57C57A4925}" srcOrd="0" destOrd="0" presId="urn:microsoft.com/office/officeart/2008/layout/LinedList"/>
    <dgm:cxn modelId="{B6F7A1DC-89E8-F34E-B050-07B91411C7F5}" type="presOf" srcId="{7C8185B9-62DE-4970-99F9-CBE33C8A800F}" destId="{5CE31B7F-FC8B-2245-9486-3940C6F5E5D4}" srcOrd="0" destOrd="0" presId="urn:microsoft.com/office/officeart/2008/layout/LinedList"/>
    <dgm:cxn modelId="{5E9F02E1-D1D1-4F67-92F8-C1B8E76A795A}" srcId="{F66065B8-1DDC-4673-85C7-3ED18344EE22}" destId="{7C8185B9-62DE-4970-99F9-CBE33C8A800F}" srcOrd="0" destOrd="0" parTransId="{D0B0B077-29DE-4AD1-9E1B-EFE025E96A2D}" sibTransId="{DDCD8ED8-C755-4577-8758-AB4C11C6BB0F}"/>
    <dgm:cxn modelId="{8EE89A6F-116D-6840-8955-7293BC14B565}" type="presParOf" srcId="{0E9BAA95-DA86-5E4B-B57B-EA57C57A4925}" destId="{1D3437E0-021E-ED4D-A956-C36FD69BCA98}" srcOrd="0" destOrd="0" presId="urn:microsoft.com/office/officeart/2008/layout/LinedList"/>
    <dgm:cxn modelId="{F651C93C-28C3-3F41-8B7E-65400A932434}" type="presParOf" srcId="{0E9BAA95-DA86-5E4B-B57B-EA57C57A4925}" destId="{ADAF6B0D-7356-004C-B934-33C8DC201882}" srcOrd="1" destOrd="0" presId="urn:microsoft.com/office/officeart/2008/layout/LinedList"/>
    <dgm:cxn modelId="{408BCD68-EB1C-8D46-8491-E66C6B43F5AC}" type="presParOf" srcId="{ADAF6B0D-7356-004C-B934-33C8DC201882}" destId="{5CE31B7F-FC8B-2245-9486-3940C6F5E5D4}" srcOrd="0" destOrd="0" presId="urn:microsoft.com/office/officeart/2008/layout/LinedList"/>
    <dgm:cxn modelId="{F87E6601-F3B3-E046-B96C-18147DF9A092}" type="presParOf" srcId="{ADAF6B0D-7356-004C-B934-33C8DC201882}" destId="{53D40C15-A0F7-ED4D-8E72-D29AA061F89D}" srcOrd="1" destOrd="0" presId="urn:microsoft.com/office/officeart/2008/layout/LinedList"/>
    <dgm:cxn modelId="{35D038E0-CC54-034A-BED4-C36B192BC315}" type="presParOf" srcId="{0E9BAA95-DA86-5E4B-B57B-EA57C57A4925}" destId="{94100FF7-11EF-C345-A90A-05B12E6D9D81}" srcOrd="2" destOrd="0" presId="urn:microsoft.com/office/officeart/2008/layout/LinedList"/>
    <dgm:cxn modelId="{AA99672C-E143-4741-B532-319867460588}" type="presParOf" srcId="{0E9BAA95-DA86-5E4B-B57B-EA57C57A4925}" destId="{6BE4A590-F153-E748-807C-D81189FEB37C}" srcOrd="3" destOrd="0" presId="urn:microsoft.com/office/officeart/2008/layout/LinedList"/>
    <dgm:cxn modelId="{B9623050-DC1B-C942-B778-8D5542CE3413}" type="presParOf" srcId="{6BE4A590-F153-E748-807C-D81189FEB37C}" destId="{3D08C69F-3B82-5A47-88D5-22E599A24B7F}" srcOrd="0" destOrd="0" presId="urn:microsoft.com/office/officeart/2008/layout/LinedList"/>
    <dgm:cxn modelId="{73289476-9C7A-DC4D-BCA8-7B8A98CA9750}" type="presParOf" srcId="{6BE4A590-F153-E748-807C-D81189FEB37C}" destId="{D516BD03-04CA-FD4A-BC9D-DCA0BFF88E4F}" srcOrd="1" destOrd="0" presId="urn:microsoft.com/office/officeart/2008/layout/LinedList"/>
    <dgm:cxn modelId="{AAD3C16E-BFC7-1149-9520-6A69B27C3D8E}" type="presParOf" srcId="{0E9BAA95-DA86-5E4B-B57B-EA57C57A4925}" destId="{5B81028D-4FD9-014D-B776-E3EF9990F720}" srcOrd="4" destOrd="0" presId="urn:microsoft.com/office/officeart/2008/layout/LinedList"/>
    <dgm:cxn modelId="{D5AA875A-B449-F245-9184-D2D9BAC7130A}" type="presParOf" srcId="{0E9BAA95-DA86-5E4B-B57B-EA57C57A4925}" destId="{F4535EE1-9848-7F48-B5BF-E3E27565A8E9}" srcOrd="5" destOrd="0" presId="urn:microsoft.com/office/officeart/2008/layout/LinedList"/>
    <dgm:cxn modelId="{A16B1321-7154-DC4E-948C-1FC93F271615}" type="presParOf" srcId="{F4535EE1-9848-7F48-B5BF-E3E27565A8E9}" destId="{6DEF605A-5E16-2C45-AB32-EA8A2D6563BC}" srcOrd="0" destOrd="0" presId="urn:microsoft.com/office/officeart/2008/layout/LinedList"/>
    <dgm:cxn modelId="{C85CB76D-E6C6-9441-98C2-978B93288161}" type="presParOf" srcId="{F4535EE1-9848-7F48-B5BF-E3E27565A8E9}" destId="{6647F124-987E-E949-8E09-42C1A4740C6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3651B7C-7C24-4956-86C2-B6927FC491BF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B0E8399-6066-4A4A-B2D1-217F6ACAC828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Invocation</a:t>
          </a:r>
        </a:p>
      </dgm:t>
    </dgm:pt>
    <dgm:pt modelId="{3E994BCE-4F41-48E2-8CB5-8ED40741C71A}" type="parTrans" cxnId="{838B0F49-33CF-44BD-B7C6-C7DD6BB226B4}">
      <dgm:prSet/>
      <dgm:spPr/>
      <dgm:t>
        <a:bodyPr/>
        <a:lstStyle/>
        <a:p>
          <a:endParaRPr lang="en-US"/>
        </a:p>
      </dgm:t>
    </dgm:pt>
    <dgm:pt modelId="{E832F04F-0CBB-40B1-89A8-B1C03A6944B5}" type="sibTrans" cxnId="{838B0F49-33CF-44BD-B7C6-C7DD6BB226B4}">
      <dgm:prSet/>
      <dgm:spPr/>
      <dgm:t>
        <a:bodyPr/>
        <a:lstStyle/>
        <a:p>
          <a:endParaRPr lang="en-US"/>
        </a:p>
      </dgm:t>
    </dgm:pt>
    <dgm:pt modelId="{EA18F794-9EFE-4823-A5D8-B69109E3F612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Blank verse</a:t>
          </a:r>
        </a:p>
      </dgm:t>
    </dgm:pt>
    <dgm:pt modelId="{1E73EB77-D7B0-4856-AAC6-170FFA6E2F92}" type="parTrans" cxnId="{DC7C9CFB-1EEF-43CE-94C1-770EA5B0A2D3}">
      <dgm:prSet/>
      <dgm:spPr/>
      <dgm:t>
        <a:bodyPr/>
        <a:lstStyle/>
        <a:p>
          <a:endParaRPr lang="en-US"/>
        </a:p>
      </dgm:t>
    </dgm:pt>
    <dgm:pt modelId="{F18A05AF-36AD-41A5-A309-2A846261EF86}" type="sibTrans" cxnId="{DC7C9CFB-1EEF-43CE-94C1-770EA5B0A2D3}">
      <dgm:prSet/>
      <dgm:spPr/>
      <dgm:t>
        <a:bodyPr/>
        <a:lstStyle/>
        <a:p>
          <a:endParaRPr lang="en-US"/>
        </a:p>
      </dgm:t>
    </dgm:pt>
    <dgm:pt modelId="{660CB4C5-A1C5-4531-9264-52E4818C4A49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Cosmic setting</a:t>
          </a:r>
        </a:p>
      </dgm:t>
    </dgm:pt>
    <dgm:pt modelId="{9D59CEFA-CB6B-4422-81EF-21D943CF18D7}" type="parTrans" cxnId="{5A9786CF-19DF-4861-B869-3E7DD6F43165}">
      <dgm:prSet/>
      <dgm:spPr/>
      <dgm:t>
        <a:bodyPr/>
        <a:lstStyle/>
        <a:p>
          <a:endParaRPr lang="en-US"/>
        </a:p>
      </dgm:t>
    </dgm:pt>
    <dgm:pt modelId="{826A6D75-EFF6-441D-9C8F-C1CEFEDCF7C0}" type="sibTrans" cxnId="{5A9786CF-19DF-4861-B869-3E7DD6F43165}">
      <dgm:prSet/>
      <dgm:spPr/>
      <dgm:t>
        <a:bodyPr/>
        <a:lstStyle/>
        <a:p>
          <a:endParaRPr lang="en-US"/>
        </a:p>
      </dgm:t>
    </dgm:pt>
    <dgm:pt modelId="{AAA6A79A-EDD8-E64F-B5F2-29A2562AB1E6}" type="pres">
      <dgm:prSet presAssocID="{E3651B7C-7C24-4956-86C2-B6927FC491BF}" presName="vert0" presStyleCnt="0">
        <dgm:presLayoutVars>
          <dgm:dir/>
          <dgm:animOne val="branch"/>
          <dgm:animLvl val="lvl"/>
        </dgm:presLayoutVars>
      </dgm:prSet>
      <dgm:spPr/>
    </dgm:pt>
    <dgm:pt modelId="{C3259846-0669-6A4D-B969-8AAEB12DD43F}" type="pres">
      <dgm:prSet presAssocID="{7B0E8399-6066-4A4A-B2D1-217F6ACAC828}" presName="thickLine" presStyleLbl="alignNode1" presStyleIdx="0" presStyleCnt="3"/>
      <dgm:spPr/>
    </dgm:pt>
    <dgm:pt modelId="{D671828F-5353-2F46-846F-5682A5CD2CEA}" type="pres">
      <dgm:prSet presAssocID="{7B0E8399-6066-4A4A-B2D1-217F6ACAC828}" presName="horz1" presStyleCnt="0"/>
      <dgm:spPr/>
    </dgm:pt>
    <dgm:pt modelId="{9DA7B477-2E2A-E74E-B260-D5E9185240EF}" type="pres">
      <dgm:prSet presAssocID="{7B0E8399-6066-4A4A-B2D1-217F6ACAC828}" presName="tx1" presStyleLbl="revTx" presStyleIdx="0" presStyleCnt="3"/>
      <dgm:spPr/>
    </dgm:pt>
    <dgm:pt modelId="{512399F1-FCB1-634E-B3B2-BD763D1B9975}" type="pres">
      <dgm:prSet presAssocID="{7B0E8399-6066-4A4A-B2D1-217F6ACAC828}" presName="vert1" presStyleCnt="0"/>
      <dgm:spPr/>
    </dgm:pt>
    <dgm:pt modelId="{9EE81062-0F16-8347-BA55-F6F904EF9816}" type="pres">
      <dgm:prSet presAssocID="{EA18F794-9EFE-4823-A5D8-B69109E3F612}" presName="thickLine" presStyleLbl="alignNode1" presStyleIdx="1" presStyleCnt="3"/>
      <dgm:spPr/>
    </dgm:pt>
    <dgm:pt modelId="{DCDA6C1E-D13C-F445-A37F-A4AF9C9FAC37}" type="pres">
      <dgm:prSet presAssocID="{EA18F794-9EFE-4823-A5D8-B69109E3F612}" presName="horz1" presStyleCnt="0"/>
      <dgm:spPr/>
    </dgm:pt>
    <dgm:pt modelId="{916AE4EE-AC27-3E45-94A8-B4035D443275}" type="pres">
      <dgm:prSet presAssocID="{EA18F794-9EFE-4823-A5D8-B69109E3F612}" presName="tx1" presStyleLbl="revTx" presStyleIdx="1" presStyleCnt="3"/>
      <dgm:spPr/>
    </dgm:pt>
    <dgm:pt modelId="{5F400CA2-21D1-4B42-8AA3-4E6A01057BE5}" type="pres">
      <dgm:prSet presAssocID="{EA18F794-9EFE-4823-A5D8-B69109E3F612}" presName="vert1" presStyleCnt="0"/>
      <dgm:spPr/>
    </dgm:pt>
    <dgm:pt modelId="{1058AE16-8B44-4F49-842E-129021454EB9}" type="pres">
      <dgm:prSet presAssocID="{660CB4C5-A1C5-4531-9264-52E4818C4A49}" presName="thickLine" presStyleLbl="alignNode1" presStyleIdx="2" presStyleCnt="3"/>
      <dgm:spPr/>
    </dgm:pt>
    <dgm:pt modelId="{4FE3F47F-8349-0B48-AE05-5592EFE5A586}" type="pres">
      <dgm:prSet presAssocID="{660CB4C5-A1C5-4531-9264-52E4818C4A49}" presName="horz1" presStyleCnt="0"/>
      <dgm:spPr/>
    </dgm:pt>
    <dgm:pt modelId="{FE9E187F-9B68-2B44-861B-33E0B5304BC0}" type="pres">
      <dgm:prSet presAssocID="{660CB4C5-A1C5-4531-9264-52E4818C4A49}" presName="tx1" presStyleLbl="revTx" presStyleIdx="2" presStyleCnt="3"/>
      <dgm:spPr/>
    </dgm:pt>
    <dgm:pt modelId="{7DF13E38-3CE4-E14A-8DE6-DDAF978ED150}" type="pres">
      <dgm:prSet presAssocID="{660CB4C5-A1C5-4531-9264-52E4818C4A49}" presName="vert1" presStyleCnt="0"/>
      <dgm:spPr/>
    </dgm:pt>
  </dgm:ptLst>
  <dgm:cxnLst>
    <dgm:cxn modelId="{C8559617-9716-BD49-B554-1B62D1B91AAF}" type="presOf" srcId="{660CB4C5-A1C5-4531-9264-52E4818C4A49}" destId="{FE9E187F-9B68-2B44-861B-33E0B5304BC0}" srcOrd="0" destOrd="0" presId="urn:microsoft.com/office/officeart/2008/layout/LinedList"/>
    <dgm:cxn modelId="{2A990F3F-A987-0D49-9B63-0696760FB3DD}" type="presOf" srcId="{7B0E8399-6066-4A4A-B2D1-217F6ACAC828}" destId="{9DA7B477-2E2A-E74E-B260-D5E9185240EF}" srcOrd="0" destOrd="0" presId="urn:microsoft.com/office/officeart/2008/layout/LinedList"/>
    <dgm:cxn modelId="{0B260B47-08FB-0548-A3D3-AA65C969E8CB}" type="presOf" srcId="{EA18F794-9EFE-4823-A5D8-B69109E3F612}" destId="{916AE4EE-AC27-3E45-94A8-B4035D443275}" srcOrd="0" destOrd="0" presId="urn:microsoft.com/office/officeart/2008/layout/LinedList"/>
    <dgm:cxn modelId="{838B0F49-33CF-44BD-B7C6-C7DD6BB226B4}" srcId="{E3651B7C-7C24-4956-86C2-B6927FC491BF}" destId="{7B0E8399-6066-4A4A-B2D1-217F6ACAC828}" srcOrd="0" destOrd="0" parTransId="{3E994BCE-4F41-48E2-8CB5-8ED40741C71A}" sibTransId="{E832F04F-0CBB-40B1-89A8-B1C03A6944B5}"/>
    <dgm:cxn modelId="{59421A75-77BB-6345-B713-192856D28996}" type="presOf" srcId="{E3651B7C-7C24-4956-86C2-B6927FC491BF}" destId="{AAA6A79A-EDD8-E64F-B5F2-29A2562AB1E6}" srcOrd="0" destOrd="0" presId="urn:microsoft.com/office/officeart/2008/layout/LinedList"/>
    <dgm:cxn modelId="{5A9786CF-19DF-4861-B869-3E7DD6F43165}" srcId="{E3651B7C-7C24-4956-86C2-B6927FC491BF}" destId="{660CB4C5-A1C5-4531-9264-52E4818C4A49}" srcOrd="2" destOrd="0" parTransId="{9D59CEFA-CB6B-4422-81EF-21D943CF18D7}" sibTransId="{826A6D75-EFF6-441D-9C8F-C1CEFEDCF7C0}"/>
    <dgm:cxn modelId="{DC7C9CFB-1EEF-43CE-94C1-770EA5B0A2D3}" srcId="{E3651B7C-7C24-4956-86C2-B6927FC491BF}" destId="{EA18F794-9EFE-4823-A5D8-B69109E3F612}" srcOrd="1" destOrd="0" parTransId="{1E73EB77-D7B0-4856-AAC6-170FFA6E2F92}" sibTransId="{F18A05AF-36AD-41A5-A309-2A846261EF86}"/>
    <dgm:cxn modelId="{3FE4B472-E55D-E746-B765-0797F79575A9}" type="presParOf" srcId="{AAA6A79A-EDD8-E64F-B5F2-29A2562AB1E6}" destId="{C3259846-0669-6A4D-B969-8AAEB12DD43F}" srcOrd="0" destOrd="0" presId="urn:microsoft.com/office/officeart/2008/layout/LinedList"/>
    <dgm:cxn modelId="{2201F7D7-27DB-4243-850A-8C216232A07C}" type="presParOf" srcId="{AAA6A79A-EDD8-E64F-B5F2-29A2562AB1E6}" destId="{D671828F-5353-2F46-846F-5682A5CD2CEA}" srcOrd="1" destOrd="0" presId="urn:microsoft.com/office/officeart/2008/layout/LinedList"/>
    <dgm:cxn modelId="{0B6A9814-D052-A441-93E5-6613BB9CA41A}" type="presParOf" srcId="{D671828F-5353-2F46-846F-5682A5CD2CEA}" destId="{9DA7B477-2E2A-E74E-B260-D5E9185240EF}" srcOrd="0" destOrd="0" presId="urn:microsoft.com/office/officeart/2008/layout/LinedList"/>
    <dgm:cxn modelId="{9BC7DA71-6925-A44B-B788-EEE271FB886F}" type="presParOf" srcId="{D671828F-5353-2F46-846F-5682A5CD2CEA}" destId="{512399F1-FCB1-634E-B3B2-BD763D1B9975}" srcOrd="1" destOrd="0" presId="urn:microsoft.com/office/officeart/2008/layout/LinedList"/>
    <dgm:cxn modelId="{8D254F50-FAA5-E749-AA9E-B694A94C2607}" type="presParOf" srcId="{AAA6A79A-EDD8-E64F-B5F2-29A2562AB1E6}" destId="{9EE81062-0F16-8347-BA55-F6F904EF9816}" srcOrd="2" destOrd="0" presId="urn:microsoft.com/office/officeart/2008/layout/LinedList"/>
    <dgm:cxn modelId="{59BDA785-9104-EA4F-A913-0DF6BF753B01}" type="presParOf" srcId="{AAA6A79A-EDD8-E64F-B5F2-29A2562AB1E6}" destId="{DCDA6C1E-D13C-F445-A37F-A4AF9C9FAC37}" srcOrd="3" destOrd="0" presId="urn:microsoft.com/office/officeart/2008/layout/LinedList"/>
    <dgm:cxn modelId="{3C9E4642-EE31-6342-83B2-95E185A04D92}" type="presParOf" srcId="{DCDA6C1E-D13C-F445-A37F-A4AF9C9FAC37}" destId="{916AE4EE-AC27-3E45-94A8-B4035D443275}" srcOrd="0" destOrd="0" presId="urn:microsoft.com/office/officeart/2008/layout/LinedList"/>
    <dgm:cxn modelId="{4D39DBF9-AE6B-D64B-B915-F25950230555}" type="presParOf" srcId="{DCDA6C1E-D13C-F445-A37F-A4AF9C9FAC37}" destId="{5F400CA2-21D1-4B42-8AA3-4E6A01057BE5}" srcOrd="1" destOrd="0" presId="urn:microsoft.com/office/officeart/2008/layout/LinedList"/>
    <dgm:cxn modelId="{3A99A9FF-7D29-6D41-9346-ED6A21B70C70}" type="presParOf" srcId="{AAA6A79A-EDD8-E64F-B5F2-29A2562AB1E6}" destId="{1058AE16-8B44-4F49-842E-129021454EB9}" srcOrd="4" destOrd="0" presId="urn:microsoft.com/office/officeart/2008/layout/LinedList"/>
    <dgm:cxn modelId="{6AE5B2B4-F0F4-C844-B9D1-004832843F5C}" type="presParOf" srcId="{AAA6A79A-EDD8-E64F-B5F2-29A2562AB1E6}" destId="{4FE3F47F-8349-0B48-AE05-5592EFE5A586}" srcOrd="5" destOrd="0" presId="urn:microsoft.com/office/officeart/2008/layout/LinedList"/>
    <dgm:cxn modelId="{0DB0E5AE-77EF-7D40-8EC3-F2C020952025}" type="presParOf" srcId="{4FE3F47F-8349-0B48-AE05-5592EFE5A586}" destId="{FE9E187F-9B68-2B44-861B-33E0B5304BC0}" srcOrd="0" destOrd="0" presId="urn:microsoft.com/office/officeart/2008/layout/LinedList"/>
    <dgm:cxn modelId="{DD96F3B9-9A0A-4447-BCF4-9A9CA69B91E1}" type="presParOf" srcId="{4FE3F47F-8349-0B48-AE05-5592EFE5A586}" destId="{7DF13E38-3CE4-E14A-8DE6-DDAF978ED15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E8C1D-524F-0944-A36B-C1F610DB95CB}">
      <dsp:nvSpPr>
        <dsp:cNvPr id="0" name=""/>
        <dsp:cNvSpPr/>
      </dsp:nvSpPr>
      <dsp:spPr>
        <a:xfrm>
          <a:off x="0" y="287865"/>
          <a:ext cx="5175384" cy="2031180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Long narrative poem</a:t>
          </a:r>
          <a:endParaRPr lang="en-US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9154" y="387019"/>
        <a:ext cx="4977076" cy="1832872"/>
      </dsp:txXfrm>
    </dsp:sp>
    <dsp:sp modelId="{9ABA91DE-7811-E542-80D1-05142B57D03A}">
      <dsp:nvSpPr>
        <dsp:cNvPr id="0" name=""/>
        <dsp:cNvSpPr/>
      </dsp:nvSpPr>
      <dsp:spPr>
        <a:xfrm>
          <a:off x="0" y="2428485"/>
          <a:ext cx="5175384" cy="866970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Heroic deeds</a:t>
          </a:r>
          <a:endParaRPr lang="en-US" sz="3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322" y="2470807"/>
        <a:ext cx="5090740" cy="782326"/>
      </dsp:txXfrm>
    </dsp:sp>
    <dsp:sp modelId="{3B302837-62EB-7648-A99E-2EDB3C439A77}">
      <dsp:nvSpPr>
        <dsp:cNvPr id="0" name=""/>
        <dsp:cNvSpPr/>
      </dsp:nvSpPr>
      <dsp:spPr>
        <a:xfrm>
          <a:off x="0" y="3404895"/>
          <a:ext cx="5175384" cy="866970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Supernatural elements</a:t>
          </a:r>
          <a:endParaRPr lang="en-US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322" y="3447217"/>
        <a:ext cx="5090740" cy="782326"/>
      </dsp:txXfrm>
    </dsp:sp>
    <dsp:sp modelId="{8D06FF99-F702-EA4E-AC39-5C4A8B81A247}">
      <dsp:nvSpPr>
        <dsp:cNvPr id="0" name=""/>
        <dsp:cNvSpPr/>
      </dsp:nvSpPr>
      <dsp:spPr>
        <a:xfrm>
          <a:off x="0" y="4381305"/>
          <a:ext cx="5175384" cy="866970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Reflects culture</a:t>
          </a:r>
          <a:endParaRPr lang="en-US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322" y="4423627"/>
        <a:ext cx="5090740" cy="78232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57959E-16D1-7448-A4DC-6AEEBAAF2833}">
      <dsp:nvSpPr>
        <dsp:cNvPr id="0" name=""/>
        <dsp:cNvSpPr/>
      </dsp:nvSpPr>
      <dsp:spPr>
        <a:xfrm>
          <a:off x="0" y="70770"/>
          <a:ext cx="5175384" cy="12320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Heroism</a:t>
          </a:r>
        </a:p>
      </dsp:txBody>
      <dsp:txXfrm>
        <a:off x="60142" y="130912"/>
        <a:ext cx="5055100" cy="1111725"/>
      </dsp:txXfrm>
    </dsp:sp>
    <dsp:sp modelId="{17EE9985-A44F-424D-9CDC-30857832B8E2}">
      <dsp:nvSpPr>
        <dsp:cNvPr id="0" name=""/>
        <dsp:cNvSpPr/>
      </dsp:nvSpPr>
      <dsp:spPr>
        <a:xfrm>
          <a:off x="0" y="1458300"/>
          <a:ext cx="5175384" cy="1232009"/>
        </a:xfrm>
        <a:prstGeom prst="roundRect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Fate vs free will</a:t>
          </a:r>
        </a:p>
      </dsp:txBody>
      <dsp:txXfrm>
        <a:off x="60142" y="1518442"/>
        <a:ext cx="5055100" cy="1111725"/>
      </dsp:txXfrm>
    </dsp:sp>
    <dsp:sp modelId="{0965B69F-1739-3C44-9CCB-1BE9C494D55C}">
      <dsp:nvSpPr>
        <dsp:cNvPr id="0" name=""/>
        <dsp:cNvSpPr/>
      </dsp:nvSpPr>
      <dsp:spPr>
        <a:xfrm>
          <a:off x="0" y="2845830"/>
          <a:ext cx="5175384" cy="1232009"/>
        </a:xfrm>
        <a:prstGeom prst="roundRect">
          <a:avLst/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War</a:t>
          </a:r>
        </a:p>
      </dsp:txBody>
      <dsp:txXfrm>
        <a:off x="60142" y="2905972"/>
        <a:ext cx="5055100" cy="1111725"/>
      </dsp:txXfrm>
    </dsp:sp>
    <dsp:sp modelId="{29700BE5-3AF8-6E48-957D-33804D558BCE}">
      <dsp:nvSpPr>
        <dsp:cNvPr id="0" name=""/>
        <dsp:cNvSpPr/>
      </dsp:nvSpPr>
      <dsp:spPr>
        <a:xfrm>
          <a:off x="0" y="4233360"/>
          <a:ext cx="5175384" cy="1232009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Moral conflict</a:t>
          </a:r>
        </a:p>
      </dsp:txBody>
      <dsp:txXfrm>
        <a:off x="60142" y="4293502"/>
        <a:ext cx="5055100" cy="111172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6CF627-8CE7-C046-AD85-E75D6C8FCCFD}">
      <dsp:nvSpPr>
        <dsp:cNvPr id="0" name=""/>
        <dsp:cNvSpPr/>
      </dsp:nvSpPr>
      <dsp:spPr>
        <a:xfrm>
          <a:off x="0" y="765322"/>
          <a:ext cx="5175384" cy="1927867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Oral to written</a:t>
          </a:r>
        </a:p>
      </dsp:txBody>
      <dsp:txXfrm>
        <a:off x="94111" y="859433"/>
        <a:ext cx="4987162" cy="1739645"/>
      </dsp:txXfrm>
    </dsp:sp>
    <dsp:sp modelId="{740F0568-9727-9849-8217-C4F5D1E06B40}">
      <dsp:nvSpPr>
        <dsp:cNvPr id="0" name=""/>
        <dsp:cNvSpPr/>
      </dsp:nvSpPr>
      <dsp:spPr>
        <a:xfrm>
          <a:off x="0" y="2842950"/>
          <a:ext cx="5175384" cy="1927867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External to internal conflict</a:t>
          </a:r>
        </a:p>
      </dsp:txBody>
      <dsp:txXfrm>
        <a:off x="94111" y="2937061"/>
        <a:ext cx="4987162" cy="173964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E5179-1A95-E148-8746-96C45778BCF6}">
      <dsp:nvSpPr>
        <dsp:cNvPr id="0" name=""/>
        <dsp:cNvSpPr/>
      </dsp:nvSpPr>
      <dsp:spPr>
        <a:xfrm>
          <a:off x="0" y="23835"/>
          <a:ext cx="5175384" cy="2669355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Satirical tone</a:t>
          </a:r>
        </a:p>
      </dsp:txBody>
      <dsp:txXfrm>
        <a:off x="130307" y="154142"/>
        <a:ext cx="4914770" cy="2408741"/>
      </dsp:txXfrm>
    </dsp:sp>
    <dsp:sp modelId="{5D823546-D462-7643-AE5F-657F46260799}">
      <dsp:nvSpPr>
        <dsp:cNvPr id="0" name=""/>
        <dsp:cNvSpPr/>
      </dsp:nvSpPr>
      <dsp:spPr>
        <a:xfrm>
          <a:off x="0" y="2842950"/>
          <a:ext cx="5175384" cy="2669355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5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Example: The Rape of the Lock</a:t>
          </a:r>
          <a:endParaRPr lang="en-US" sz="52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0307" y="2973257"/>
        <a:ext cx="4914770" cy="240874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0A197B-766D-3A44-A0F5-6EE8196A705A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D5AC11-A4FF-A247-A84B-5CD5005A88CF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Epic: grand</a:t>
          </a:r>
        </a:p>
      </dsp:txBody>
      <dsp:txXfrm>
        <a:off x="0" y="2870"/>
        <a:ext cx="4726201" cy="1957689"/>
      </dsp:txXfrm>
    </dsp:sp>
    <dsp:sp modelId="{06F6564A-1A16-0640-A1D8-2ECEC4DE8019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F9F4F-B929-9B4D-AF0E-50DBC2A0A162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Novel: personal</a:t>
          </a:r>
        </a:p>
      </dsp:txBody>
      <dsp:txXfrm>
        <a:off x="0" y="1960559"/>
        <a:ext cx="4726201" cy="1957689"/>
      </dsp:txXfrm>
    </dsp:sp>
    <dsp:sp modelId="{69AFCA2C-D750-F74A-A257-13678446B2BC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13BCF1-83FF-AF4F-8567-F20C71616A7E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Drama: dialogue</a:t>
          </a:r>
        </a:p>
      </dsp:txBody>
      <dsp:txXfrm>
        <a:off x="0" y="3918249"/>
        <a:ext cx="4726201" cy="195768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996525-378D-5D4B-96AF-6098F7302F28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50DCB7-6825-B443-8959-89D7DEA59EB5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Cultural identity</a:t>
          </a:r>
        </a:p>
      </dsp:txBody>
      <dsp:txXfrm>
        <a:off x="0" y="2870"/>
        <a:ext cx="4726201" cy="1957689"/>
      </dsp:txXfrm>
    </dsp:sp>
    <dsp:sp modelId="{441D9FFA-5633-3A48-BB40-4049524894F6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5E0B3-87CA-C64C-B131-710304E220A5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Moral debate</a:t>
          </a:r>
        </a:p>
      </dsp:txBody>
      <dsp:txXfrm>
        <a:off x="0" y="1960559"/>
        <a:ext cx="4726201" cy="1957689"/>
      </dsp:txXfrm>
    </dsp:sp>
    <dsp:sp modelId="{7ED431E6-181D-8147-8700-469B3C216C76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0B3780-039C-7749-A4CE-E498D314AD95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Modern readings</a:t>
          </a:r>
        </a:p>
      </dsp:txBody>
      <dsp:txXfrm>
        <a:off x="0" y="3918249"/>
        <a:ext cx="4726201" cy="195768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353F9-607C-D34A-9762-5777EF46A560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C786C-D2D5-8447-B8B0-21FA5F7720D1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t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Preserve history</a:t>
          </a:r>
        </a:p>
      </dsp:txBody>
      <dsp:txXfrm>
        <a:off x="0" y="2870"/>
        <a:ext cx="4726201" cy="1957689"/>
      </dsp:txXfrm>
    </dsp:sp>
    <dsp:sp modelId="{B558A36A-17C5-404E-8F14-52E7AF06D89F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17B124-1A5A-544A-9ECC-85C2DEAEA9CF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t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Inspire literature</a:t>
          </a:r>
        </a:p>
      </dsp:txBody>
      <dsp:txXfrm>
        <a:off x="0" y="1960559"/>
        <a:ext cx="4726201" cy="1957689"/>
      </dsp:txXfrm>
    </dsp:sp>
    <dsp:sp modelId="{09349CDC-9076-6446-A39A-C72B8B23D5C7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BB15B7-32B5-D44B-98A1-90F915D6BEB8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t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Philosophical insight</a:t>
          </a:r>
        </a:p>
      </dsp:txBody>
      <dsp:txXfrm>
        <a:off x="0" y="3918249"/>
        <a:ext cx="4726201" cy="1957689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0A11D5-D4B3-0740-B987-191169664556}">
      <dsp:nvSpPr>
        <dsp:cNvPr id="0" name=""/>
        <dsp:cNvSpPr/>
      </dsp:nvSpPr>
      <dsp:spPr>
        <a:xfrm>
          <a:off x="962" y="1049272"/>
          <a:ext cx="3754654" cy="22527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Timeless relevance</a:t>
          </a:r>
        </a:p>
      </dsp:txBody>
      <dsp:txXfrm>
        <a:off x="962" y="1049272"/>
        <a:ext cx="3754654" cy="2252792"/>
      </dsp:txXfrm>
    </dsp:sp>
    <dsp:sp modelId="{3DD7A3A4-704A-9E4A-B719-46878E9DD539}">
      <dsp:nvSpPr>
        <dsp:cNvPr id="0" name=""/>
        <dsp:cNvSpPr/>
      </dsp:nvSpPr>
      <dsp:spPr>
        <a:xfrm>
          <a:off x="4131082" y="1049272"/>
          <a:ext cx="3754654" cy="22527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Still influential</a:t>
          </a:r>
        </a:p>
      </dsp:txBody>
      <dsp:txXfrm>
        <a:off x="4131082" y="1049272"/>
        <a:ext cx="3754654" cy="22527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D287AB-1CD5-034F-A30A-4AE0F0D65BFF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ED7B5F-943A-664A-AB67-3EC75723DD24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Rooted in Oral tradition</a:t>
          </a:r>
        </a:p>
      </dsp:txBody>
      <dsp:txXfrm>
        <a:off x="0" y="2870"/>
        <a:ext cx="4726201" cy="1957689"/>
      </dsp:txXfrm>
    </dsp:sp>
    <dsp:sp modelId="{916A58B7-2CDD-0749-B7DA-5D2E5CF7AA75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83468A-BB1C-0B4E-9332-CF2E09A4FA5E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Ancient Greece and Rome</a:t>
          </a:r>
        </a:p>
      </dsp:txBody>
      <dsp:txXfrm>
        <a:off x="0" y="1960559"/>
        <a:ext cx="4726201" cy="1957689"/>
      </dsp:txXfrm>
    </dsp:sp>
    <dsp:sp modelId="{B09E5835-670C-DC4F-981C-8EBC45DFF467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8226D3-ECA1-2340-9A33-77B3825334F6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Later written form</a:t>
          </a:r>
        </a:p>
      </dsp:txBody>
      <dsp:txXfrm>
        <a:off x="0" y="3918249"/>
        <a:ext cx="4726201" cy="19576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8D67F7-BE6B-F047-BB93-0143D762DDED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4A4C26-B310-5D4F-930C-3C32A15D19D7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Iliad – War &amp; Heroism</a:t>
          </a:r>
        </a:p>
      </dsp:txBody>
      <dsp:txXfrm>
        <a:off x="0" y="2870"/>
        <a:ext cx="4726201" cy="1957689"/>
      </dsp:txXfrm>
    </dsp:sp>
    <dsp:sp modelId="{2010831D-0757-184C-B661-52D9B220D5FC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876F7C-40F8-0544-A102-15B89E472DF2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Odyssey – Journey &amp; Adventure</a:t>
          </a:r>
        </a:p>
      </dsp:txBody>
      <dsp:txXfrm>
        <a:off x="0" y="1960559"/>
        <a:ext cx="4726201" cy="1957689"/>
      </dsp:txXfrm>
    </dsp:sp>
    <dsp:sp modelId="{8500E446-2FA6-B148-B51B-E70A2BEA9B6E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EBE19-0DDE-5842-963B-EEED49BA1ACF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Aeneid – Duty &amp;Empire</a:t>
          </a:r>
        </a:p>
      </dsp:txBody>
      <dsp:txXfrm>
        <a:off x="0" y="3918249"/>
        <a:ext cx="4726201" cy="19576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5DFAAB-9427-4CC1-90B9-506A9444B63A}">
      <dsp:nvSpPr>
        <dsp:cNvPr id="0" name=""/>
        <dsp:cNvSpPr/>
      </dsp:nvSpPr>
      <dsp:spPr>
        <a:xfrm>
          <a:off x="0" y="1685"/>
          <a:ext cx="8229600" cy="7183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9FC270-DE4F-490C-AF39-A310CE82DDE8}">
      <dsp:nvSpPr>
        <dsp:cNvPr id="0" name=""/>
        <dsp:cNvSpPr/>
      </dsp:nvSpPr>
      <dsp:spPr>
        <a:xfrm>
          <a:off x="217315" y="163325"/>
          <a:ext cx="395119" cy="39511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C93A3C-781C-4AA4-BD7B-D6D2E0303331}">
      <dsp:nvSpPr>
        <dsp:cNvPr id="0" name=""/>
        <dsp:cNvSpPr/>
      </dsp:nvSpPr>
      <dsp:spPr>
        <a:xfrm>
          <a:off x="829750" y="1685"/>
          <a:ext cx="7399849" cy="718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031" tIns="76031" rIns="76031" bIns="76031" numCol="1" spcCol="1270" anchor="ctr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Begins in medias res (in the middle of action)</a:t>
          </a:r>
        </a:p>
      </dsp:txBody>
      <dsp:txXfrm>
        <a:off x="829750" y="1685"/>
        <a:ext cx="7399849" cy="718398"/>
      </dsp:txXfrm>
    </dsp:sp>
    <dsp:sp modelId="{C628C97B-873C-4669-9C91-53A8F08608D6}">
      <dsp:nvSpPr>
        <dsp:cNvPr id="0" name=""/>
        <dsp:cNvSpPr/>
      </dsp:nvSpPr>
      <dsp:spPr>
        <a:xfrm>
          <a:off x="0" y="899684"/>
          <a:ext cx="8229600" cy="7183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E742AA-5ACE-4026-85B5-45522613AE9A}">
      <dsp:nvSpPr>
        <dsp:cNvPr id="0" name=""/>
        <dsp:cNvSpPr/>
      </dsp:nvSpPr>
      <dsp:spPr>
        <a:xfrm>
          <a:off x="217315" y="1061324"/>
          <a:ext cx="395119" cy="39511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C8F8AB-9B3C-445E-AC89-CC67C683D4CC}">
      <dsp:nvSpPr>
        <dsp:cNvPr id="0" name=""/>
        <dsp:cNvSpPr/>
      </dsp:nvSpPr>
      <dsp:spPr>
        <a:xfrm>
          <a:off x="829750" y="899684"/>
          <a:ext cx="7399849" cy="718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031" tIns="76031" rIns="76031" bIns="76031" numCol="1" spcCol="1270" anchor="ctr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Invocation to Muse</a:t>
          </a:r>
        </a:p>
      </dsp:txBody>
      <dsp:txXfrm>
        <a:off x="829750" y="899684"/>
        <a:ext cx="7399849" cy="718398"/>
      </dsp:txXfrm>
    </dsp:sp>
    <dsp:sp modelId="{1CB1C982-4580-4D27-8AF6-458D22E333F8}">
      <dsp:nvSpPr>
        <dsp:cNvPr id="0" name=""/>
        <dsp:cNvSpPr/>
      </dsp:nvSpPr>
      <dsp:spPr>
        <a:xfrm>
          <a:off x="0" y="1797682"/>
          <a:ext cx="8229600" cy="7183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1CEF75-C0A3-47B3-BE2C-DF5B87F47A2C}">
      <dsp:nvSpPr>
        <dsp:cNvPr id="0" name=""/>
        <dsp:cNvSpPr/>
      </dsp:nvSpPr>
      <dsp:spPr>
        <a:xfrm>
          <a:off x="217315" y="1959322"/>
          <a:ext cx="395119" cy="39511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41808F-52DE-4656-A05D-A31B6DA16BD0}">
      <dsp:nvSpPr>
        <dsp:cNvPr id="0" name=""/>
        <dsp:cNvSpPr/>
      </dsp:nvSpPr>
      <dsp:spPr>
        <a:xfrm>
          <a:off x="829750" y="1797682"/>
          <a:ext cx="7399849" cy="718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031" tIns="76031" rIns="76031" bIns="76031" numCol="1" spcCol="1270" anchor="ctr" anchorCtr="0">
          <a:noAutofit/>
        </a:bodyPr>
        <a:lstStyle/>
        <a:p>
          <a:pPr marL="0" lvl="0" indent="0" algn="ctr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Epic hero</a:t>
          </a:r>
        </a:p>
      </dsp:txBody>
      <dsp:txXfrm>
        <a:off x="829750" y="1797682"/>
        <a:ext cx="7399849" cy="718398"/>
      </dsp:txXfrm>
    </dsp:sp>
    <dsp:sp modelId="{EC567165-4C93-4AFA-B5D5-4095D32B94EE}">
      <dsp:nvSpPr>
        <dsp:cNvPr id="0" name=""/>
        <dsp:cNvSpPr/>
      </dsp:nvSpPr>
      <dsp:spPr>
        <a:xfrm>
          <a:off x="0" y="2695681"/>
          <a:ext cx="8229600" cy="7183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83D297-13F6-43CD-9F0B-2C59740F28C4}">
      <dsp:nvSpPr>
        <dsp:cNvPr id="0" name=""/>
        <dsp:cNvSpPr/>
      </dsp:nvSpPr>
      <dsp:spPr>
        <a:xfrm>
          <a:off x="217315" y="2857321"/>
          <a:ext cx="395119" cy="39511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4D71D8-57D0-458F-8027-CA1C59AB664F}">
      <dsp:nvSpPr>
        <dsp:cNvPr id="0" name=""/>
        <dsp:cNvSpPr/>
      </dsp:nvSpPr>
      <dsp:spPr>
        <a:xfrm>
          <a:off x="829750" y="2695681"/>
          <a:ext cx="7399849" cy="718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031" tIns="76031" rIns="76031" bIns="76031" numCol="1" spcCol="1270" anchor="ctr" anchorCtr="0">
          <a:noAutofit/>
        </a:bodyPr>
        <a:lstStyle/>
        <a:p>
          <a:pPr marL="0" lvl="0" indent="0" algn="ctr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Grand style</a:t>
          </a:r>
        </a:p>
      </dsp:txBody>
      <dsp:txXfrm>
        <a:off x="829750" y="2695681"/>
        <a:ext cx="7399849" cy="718398"/>
      </dsp:txXfrm>
    </dsp:sp>
    <dsp:sp modelId="{E7DDF18E-C512-49D7-A045-F522886B876C}">
      <dsp:nvSpPr>
        <dsp:cNvPr id="0" name=""/>
        <dsp:cNvSpPr/>
      </dsp:nvSpPr>
      <dsp:spPr>
        <a:xfrm>
          <a:off x="0" y="3593679"/>
          <a:ext cx="8229600" cy="7183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AACCE2-D768-4D16-8335-B360F1D416FE}">
      <dsp:nvSpPr>
        <dsp:cNvPr id="0" name=""/>
        <dsp:cNvSpPr/>
      </dsp:nvSpPr>
      <dsp:spPr>
        <a:xfrm>
          <a:off x="217315" y="3755319"/>
          <a:ext cx="395119" cy="39511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D76556-4A00-4946-970B-6EB7772E10D6}">
      <dsp:nvSpPr>
        <dsp:cNvPr id="0" name=""/>
        <dsp:cNvSpPr/>
      </dsp:nvSpPr>
      <dsp:spPr>
        <a:xfrm>
          <a:off x="829750" y="3593679"/>
          <a:ext cx="7399849" cy="718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031" tIns="76031" rIns="76031" bIns="76031" numCol="1" spcCol="1270" anchor="ctr" anchorCtr="0">
          <a:noAutofit/>
        </a:bodyPr>
        <a:lstStyle/>
        <a:p>
          <a:pPr marL="0" lvl="0" indent="0" algn="ctr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Vast Setting</a:t>
          </a:r>
          <a:endParaRPr lang="en-US" sz="4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9750" y="3593679"/>
        <a:ext cx="7399849" cy="718398"/>
      </dsp:txXfrm>
    </dsp:sp>
    <dsp:sp modelId="{7AEC9DC7-B055-4521-8B08-66A5E7BBCC5F}">
      <dsp:nvSpPr>
        <dsp:cNvPr id="0" name=""/>
        <dsp:cNvSpPr/>
      </dsp:nvSpPr>
      <dsp:spPr>
        <a:xfrm>
          <a:off x="0" y="4491678"/>
          <a:ext cx="8229600" cy="71839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2BCCF4-0E96-48E0-8C53-571977FF610A}">
      <dsp:nvSpPr>
        <dsp:cNvPr id="0" name=""/>
        <dsp:cNvSpPr/>
      </dsp:nvSpPr>
      <dsp:spPr>
        <a:xfrm>
          <a:off x="217315" y="4653318"/>
          <a:ext cx="395119" cy="395119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0E4676-22EA-435C-A83D-F32819168FD3}">
      <dsp:nvSpPr>
        <dsp:cNvPr id="0" name=""/>
        <dsp:cNvSpPr/>
      </dsp:nvSpPr>
      <dsp:spPr>
        <a:xfrm>
          <a:off x="829750" y="4491678"/>
          <a:ext cx="7399849" cy="718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031" tIns="76031" rIns="76031" bIns="76031" numCol="1" spcCol="1270" anchor="ctr" anchorCtr="0">
          <a:noAutofit/>
        </a:bodyPr>
        <a:lstStyle/>
        <a:p>
          <a:pPr marL="0" lvl="0" indent="0" algn="ctr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Supernatural Elements</a:t>
          </a:r>
          <a:endParaRPr lang="en-US" sz="4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9750" y="4491678"/>
        <a:ext cx="7399849" cy="7183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3AA420-A546-E846-86FE-F01805E62313}">
      <dsp:nvSpPr>
        <dsp:cNvPr id="0" name=""/>
        <dsp:cNvSpPr/>
      </dsp:nvSpPr>
      <dsp:spPr>
        <a:xfrm>
          <a:off x="0" y="5488"/>
          <a:ext cx="8801100" cy="707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Possesses extraordinary strength and courage</a:t>
          </a:r>
          <a:endParaRPr lang="en-US" sz="3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26" y="40014"/>
        <a:ext cx="8732048" cy="638212"/>
      </dsp:txXfrm>
    </dsp:sp>
    <dsp:sp modelId="{B906F039-DAF5-C14B-93B6-9D0BB4D4E908}">
      <dsp:nvSpPr>
        <dsp:cNvPr id="0" name=""/>
        <dsp:cNvSpPr/>
      </dsp:nvSpPr>
      <dsp:spPr>
        <a:xfrm>
          <a:off x="0" y="802033"/>
          <a:ext cx="8801100" cy="707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Represents national or cultural ideals</a:t>
          </a:r>
          <a:endParaRPr lang="en-US" sz="3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26" y="836559"/>
        <a:ext cx="8732048" cy="638212"/>
      </dsp:txXfrm>
    </dsp:sp>
    <dsp:sp modelId="{A429A105-C1B4-8B4F-ABB4-4F4E5267174A}">
      <dsp:nvSpPr>
        <dsp:cNvPr id="0" name=""/>
        <dsp:cNvSpPr/>
      </dsp:nvSpPr>
      <dsp:spPr>
        <a:xfrm>
          <a:off x="0" y="1598578"/>
          <a:ext cx="8801100" cy="707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Often struggles against fate or divine will</a:t>
          </a:r>
          <a:endParaRPr lang="en-US" sz="3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26" y="1633104"/>
        <a:ext cx="8732048" cy="638212"/>
      </dsp:txXfrm>
    </dsp:sp>
    <dsp:sp modelId="{20211A1A-9C18-0D42-82AC-4B586545E698}">
      <dsp:nvSpPr>
        <dsp:cNvPr id="0" name=""/>
        <dsp:cNvSpPr/>
      </dsp:nvSpPr>
      <dsp:spPr>
        <a:xfrm>
          <a:off x="0" y="2395123"/>
          <a:ext cx="8801100" cy="707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Examples:</a:t>
          </a:r>
          <a:endParaRPr lang="en-US" sz="3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26" y="2429649"/>
        <a:ext cx="8732048" cy="638212"/>
      </dsp:txXfrm>
    </dsp:sp>
    <dsp:sp modelId="{529E818E-8BC8-F248-AC52-0D35E18AC1D8}">
      <dsp:nvSpPr>
        <dsp:cNvPr id="0" name=""/>
        <dsp:cNvSpPr/>
      </dsp:nvSpPr>
      <dsp:spPr>
        <a:xfrm>
          <a:off x="0" y="3191668"/>
          <a:ext cx="8801100" cy="707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Achilles (Iliad)</a:t>
          </a:r>
          <a:endParaRPr lang="en-US" sz="3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26" y="3226194"/>
        <a:ext cx="8732048" cy="638212"/>
      </dsp:txXfrm>
    </dsp:sp>
    <dsp:sp modelId="{C5E802C1-124E-7043-8BEB-942DF46A7548}">
      <dsp:nvSpPr>
        <dsp:cNvPr id="0" name=""/>
        <dsp:cNvSpPr/>
      </dsp:nvSpPr>
      <dsp:spPr>
        <a:xfrm>
          <a:off x="0" y="3988213"/>
          <a:ext cx="8801100" cy="707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Odysseus (Odyssey)</a:t>
          </a:r>
          <a:endParaRPr lang="en-US" sz="3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26" y="4022739"/>
        <a:ext cx="8732048" cy="638212"/>
      </dsp:txXfrm>
    </dsp:sp>
    <dsp:sp modelId="{64DF9D32-98B0-8748-A2A2-448F7335A36F}">
      <dsp:nvSpPr>
        <dsp:cNvPr id="0" name=""/>
        <dsp:cNvSpPr/>
      </dsp:nvSpPr>
      <dsp:spPr>
        <a:xfrm>
          <a:off x="0" y="4784758"/>
          <a:ext cx="8801100" cy="707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Satan / Adam (Paradise Lost)</a:t>
          </a:r>
          <a:endParaRPr lang="en-US" sz="3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26" y="4819284"/>
        <a:ext cx="8732048" cy="6382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EFC77-9639-3C48-888E-E390339C750D}">
      <dsp:nvSpPr>
        <dsp:cNvPr id="0" name=""/>
        <dsp:cNvSpPr/>
      </dsp:nvSpPr>
      <dsp:spPr>
        <a:xfrm>
          <a:off x="0" y="919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10B0EE-988F-FC49-AD76-15946ED2DDD2}">
      <dsp:nvSpPr>
        <dsp:cNvPr id="0" name=""/>
        <dsp:cNvSpPr/>
      </dsp:nvSpPr>
      <dsp:spPr>
        <a:xfrm>
          <a:off x="0" y="919"/>
          <a:ext cx="4726201" cy="2468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Development</a:t>
          </a:r>
          <a:r>
            <a:rPr lang="en-IN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Later </a:t>
          </a:r>
          <a:endParaRPr lang="en-US" sz="59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919"/>
        <a:ext cx="4726201" cy="2468640"/>
      </dsp:txXfrm>
    </dsp:sp>
    <dsp:sp modelId="{46731F9C-4D05-2D43-938F-B377416878F4}">
      <dsp:nvSpPr>
        <dsp:cNvPr id="0" name=""/>
        <dsp:cNvSpPr/>
      </dsp:nvSpPr>
      <dsp:spPr>
        <a:xfrm>
          <a:off x="0" y="2469560"/>
          <a:ext cx="4726201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ED3CE9-807E-0749-8CB0-4F0D605A8BF0}">
      <dsp:nvSpPr>
        <dsp:cNvPr id="0" name=""/>
        <dsp:cNvSpPr/>
      </dsp:nvSpPr>
      <dsp:spPr>
        <a:xfrm>
          <a:off x="0" y="2469560"/>
          <a:ext cx="4721585" cy="3408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Influenced by classical epics</a:t>
          </a:r>
        </a:p>
      </dsp:txBody>
      <dsp:txXfrm>
        <a:off x="0" y="2469560"/>
        <a:ext cx="4721585" cy="34083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6A9B4-EB5F-2840-B94B-30B96B111FD5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E2EDA1-D82C-7F4F-A7AB-91D8F8205E61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Old English epic</a:t>
          </a:r>
        </a:p>
      </dsp:txBody>
      <dsp:txXfrm>
        <a:off x="0" y="2870"/>
        <a:ext cx="4726201" cy="1957689"/>
      </dsp:txXfrm>
    </dsp:sp>
    <dsp:sp modelId="{F535D9F9-864C-9243-8C8A-9699ED790FE9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127957-0EC5-314E-9FD9-30F529C2A622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Hero vs monsters</a:t>
          </a:r>
        </a:p>
      </dsp:txBody>
      <dsp:txXfrm>
        <a:off x="0" y="1960559"/>
        <a:ext cx="4726201" cy="1957689"/>
      </dsp:txXfrm>
    </dsp:sp>
    <dsp:sp modelId="{D9D48ABB-37E1-9045-91D3-BFA75199D829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C75D1B-8F47-AD45-A032-A1132889CB1F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Themes: fate, loyalty</a:t>
          </a:r>
        </a:p>
      </dsp:txBody>
      <dsp:txXfrm>
        <a:off x="0" y="3918249"/>
        <a:ext cx="4726201" cy="195768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437E0-021E-ED4D-A956-C36FD69BCA98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31B7F-FC8B-2245-9486-3940C6F5E5D4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By John Milton</a:t>
          </a:r>
        </a:p>
      </dsp:txBody>
      <dsp:txXfrm>
        <a:off x="0" y="2870"/>
        <a:ext cx="4726201" cy="1957689"/>
      </dsp:txXfrm>
    </dsp:sp>
    <dsp:sp modelId="{94100FF7-11EF-C345-A90A-05B12E6D9D81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08C69F-3B82-5A47-88D5-22E599A24B7F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Fall of Man</a:t>
          </a:r>
        </a:p>
      </dsp:txBody>
      <dsp:txXfrm>
        <a:off x="0" y="1960559"/>
        <a:ext cx="4726201" cy="1957689"/>
      </dsp:txXfrm>
    </dsp:sp>
    <dsp:sp modelId="{5B81028D-4FD9-014D-B776-E3EF9990F720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EF605A-5E16-2C45-AB32-EA8A2D6563BC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God vs Satan</a:t>
          </a:r>
        </a:p>
      </dsp:txBody>
      <dsp:txXfrm>
        <a:off x="0" y="3918249"/>
        <a:ext cx="4726201" cy="195768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259846-0669-6A4D-B969-8AAEB12DD43F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A7B477-2E2A-E74E-B260-D5E9185240EF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Invocation</a:t>
          </a:r>
        </a:p>
      </dsp:txBody>
      <dsp:txXfrm>
        <a:off x="0" y="2870"/>
        <a:ext cx="4726201" cy="1957689"/>
      </dsp:txXfrm>
    </dsp:sp>
    <dsp:sp modelId="{9EE81062-0F16-8347-BA55-F6F904EF9816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6AE4EE-AC27-3E45-94A8-B4035D443275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Blank verse</a:t>
          </a:r>
        </a:p>
      </dsp:txBody>
      <dsp:txXfrm>
        <a:off x="0" y="1960559"/>
        <a:ext cx="4726201" cy="1957689"/>
      </dsp:txXfrm>
    </dsp:sp>
    <dsp:sp modelId="{1058AE16-8B44-4F49-842E-129021454EB9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9E187F-9B68-2B44-861B-33E0B5304BC0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t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Cosmic setting</a:t>
          </a:r>
        </a:p>
      </dsp:txBody>
      <dsp:txXfrm>
        <a:off x="0" y="3918249"/>
        <a:ext cx="4726201" cy="19576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oman meditating on a sofa">
            <a:extLst>
              <a:ext uri="{FF2B5EF4-FFF2-40B4-BE49-F238E27FC236}">
                <a16:creationId xmlns:a16="http://schemas.microsoft.com/office/drawing/2014/main" id="{A42B4C00-BDA7-7348-1727-E60DD499F19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2014" r="8985" b="-2"/>
          <a:stretch>
            <a:fillRect/>
          </a:stretch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B8B755-80A4-AAC1-BFF8-4664DD516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988" y="671513"/>
            <a:ext cx="6958012" cy="5257800"/>
          </a:xfrm>
        </p:spPr>
        <p:txBody>
          <a:bodyPr vert="horz" lIns="91440" tIns="45720" rIns="91440" bIns="45720" rtlCol="0" anchor="b">
            <a:noAutofit/>
          </a:bodyPr>
          <a:lstStyle/>
          <a:p>
            <a:pPr defTabSz="914400">
              <a:lnSpc>
                <a:spcPct val="90000"/>
              </a:lnSpc>
            </a:pPr>
            <a:r>
              <a:rPr lang="en-US" sz="80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Epic </a:t>
            </a:r>
            <a:r>
              <a:rPr lang="en-US" sz="8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English and the Western World</a:t>
            </a:r>
          </a:p>
        </p:txBody>
      </p:sp>
    </p:spTree>
    <p:extLst>
      <p:ext uri="{BB962C8B-B14F-4D97-AF65-F5344CB8AC3E}">
        <p14:creationId xmlns:p14="http://schemas.microsoft.com/office/powerpoint/2010/main" val="2853695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95" y="1195697"/>
            <a:ext cx="3181685" cy="4238118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Epic Conventions in Paradise Lost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1E0839B-FB2D-1BE9-AFD3-DFEB0A09F9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0035651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Themes of Western Epics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75F8C6E-8250-9DC2-70CB-55C45CBACD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915537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14" y="640823"/>
            <a:ext cx="2841930" cy="5583148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Evolution of Epic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C39B69-D5E5-78EF-2018-7EBB8F48AA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835806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  <a:solidFill>
            <a:srgbClr val="7030A0"/>
          </a:solidFill>
        </p:spPr>
        <p:txBody>
          <a:bodyPr anchor="ctr">
            <a:normAutofit/>
          </a:bodyPr>
          <a:lstStyle/>
          <a:p>
            <a:r>
              <a:rPr lang="en-IN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Mock Epic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6C77D8C-0C4A-AD15-3435-DDE4D4FE81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781177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95" y="1195697"/>
            <a:ext cx="3104595" cy="4238118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Epic vs Other Genres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7E768AD-DECE-F7FB-7BAD-D98BB26659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9327543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7" y="1195697"/>
            <a:ext cx="3365907" cy="4238118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Critical Perspectives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AFE4F9-51D2-5A79-79C4-1912EF9055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710693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5" y="1195697"/>
            <a:ext cx="3294470" cy="4238118"/>
          </a:xfrm>
        </p:spPr>
        <p:txBody>
          <a:bodyPr>
            <a:normAutofit/>
          </a:bodyPr>
          <a:lstStyle/>
          <a:p>
            <a:r>
              <a:rPr lang="en-IN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Epics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F4BB5A-56E0-442F-1580-E6EC8D00D3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593804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FB1DC33-5A78-2E26-9EDA-5EEA68C6AB6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9188" r="22145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5F6074B-C83A-7E63-6298-F2ABB9F259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257420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  <a:solidFill>
            <a:schemeClr val="accent6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r>
              <a:rPr lang="en-IN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Epic?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FB4B329-1C05-48CC-D985-32246C7E6A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36582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95" y="1195697"/>
            <a:ext cx="3181685" cy="4238118"/>
          </a:xfrm>
        </p:spPr>
        <p:txBody>
          <a:bodyPr>
            <a:normAutofit/>
          </a:bodyPr>
          <a:lstStyle/>
          <a:p>
            <a:r>
              <a:rPr lang="en-IN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 of Epic Tradition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A70B304-F6D5-924A-7ED8-CCFBE2DE7E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420174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95" y="1195697"/>
            <a:ext cx="3189800" cy="4238118"/>
          </a:xfrm>
        </p:spPr>
        <p:txBody>
          <a:bodyPr>
            <a:normAutofit/>
          </a:bodyPr>
          <a:lstStyle/>
          <a:p>
            <a:r>
              <a:rPr lang="en-IN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Classical Epics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E6E597B-6505-0A3B-5463-963FB0DCEB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489623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800100"/>
          </a:xfrm>
        </p:spPr>
        <p:txBody>
          <a:bodyPr>
            <a:normAutofit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Epic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D935615-0B16-4C73-A0EB-3F68D279B4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5243847"/>
              </p:ext>
            </p:extLst>
          </p:nvPr>
        </p:nvGraphicFramePr>
        <p:xfrm>
          <a:off x="457200" y="914400"/>
          <a:ext cx="8229600" cy="5211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691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Epic Hero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A61099-E6EC-0ED5-8EF2-F56E9A330B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262998"/>
              </p:ext>
            </p:extLst>
          </p:nvPr>
        </p:nvGraphicFramePr>
        <p:xfrm>
          <a:off x="171450" y="1085850"/>
          <a:ext cx="8801100" cy="5497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95" y="1195697"/>
            <a:ext cx="3096612" cy="4238118"/>
          </a:xfrm>
        </p:spPr>
        <p:txBody>
          <a:bodyPr>
            <a:normAutofit/>
          </a:bodyPr>
          <a:lstStyle/>
          <a:p>
            <a:r>
              <a:rPr lang="en-IN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Epic in English Literature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031E84-EE2B-58CC-B141-BB08EAABE7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0770167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95" y="1195697"/>
            <a:ext cx="3181685" cy="4238118"/>
          </a:xfrm>
        </p:spPr>
        <p:txBody>
          <a:bodyPr>
            <a:normAutofit/>
          </a:bodyPr>
          <a:lstStyle/>
          <a:p>
            <a:r>
              <a:rPr lang="en-IN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Beowulf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B170B00-EA10-35EF-1017-B4BD49B260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736571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1195697"/>
            <a:ext cx="3314930" cy="4238118"/>
          </a:xfrm>
        </p:spPr>
        <p:txBody>
          <a:bodyPr>
            <a:normAutofit/>
          </a:bodyPr>
          <a:lstStyle/>
          <a:p>
            <a:r>
              <a:rPr lang="en-IN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Paradise Lost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521031-974F-8B67-DC63-CABAF6C2F7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1381173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226</Words>
  <Application>Microsoft Macintosh PowerPoint</Application>
  <PresentationFormat>On-screen Show (4:3)</PresentationFormat>
  <Paragraphs>70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The Epic in English and the Western World</vt:lpstr>
      <vt:lpstr>What is an Epic?</vt:lpstr>
      <vt:lpstr>Origin of Epic Tradition</vt:lpstr>
      <vt:lpstr>Classical Epics</vt:lpstr>
      <vt:lpstr>Characteristics of Epic</vt:lpstr>
      <vt:lpstr>Epic Hero</vt:lpstr>
      <vt:lpstr>Epic in English Literature</vt:lpstr>
      <vt:lpstr>Beowulf</vt:lpstr>
      <vt:lpstr>Paradise Lost</vt:lpstr>
      <vt:lpstr>Epic Conventions in Paradise Lost</vt:lpstr>
      <vt:lpstr>Themes of Western Epics</vt:lpstr>
      <vt:lpstr>Evolution of Epic</vt:lpstr>
      <vt:lpstr>Mock Epic</vt:lpstr>
      <vt:lpstr>Epic vs Other Genres</vt:lpstr>
      <vt:lpstr>Critical Perspectives</vt:lpstr>
      <vt:lpstr>Importance of Epics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Epic in English and the Western World</dc:title>
  <dc:subject/>
  <dc:creator/>
  <cp:keywords/>
  <dc:description>generated using python-pptx</dc:description>
  <cp:lastModifiedBy>Rajesh Tiwari</cp:lastModifiedBy>
  <cp:revision>3</cp:revision>
  <dcterms:created xsi:type="dcterms:W3CDTF">2013-01-27T09:14:16Z</dcterms:created>
  <dcterms:modified xsi:type="dcterms:W3CDTF">2026-03-22T17:19:04Z</dcterms:modified>
  <cp:category/>
</cp:coreProperties>
</file>