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54"/>
  </p:normalViewPr>
  <p:slideViewPr>
    <p:cSldViewPr snapToGrid="0" snapToObjects="1">
      <p:cViewPr varScale="1">
        <p:scale>
          <a:sx n="90" d="100"/>
          <a:sy n="90" d="100"/>
        </p:scale>
        <p:origin x="2184" y="4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CEA8C2-95C1-48D7-8B5C-5F84C51D7F0E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31DE1F7A-5284-42D1-9F2F-50F0B28293A3}">
      <dgm:prSet custT="1"/>
      <dgm:spPr/>
      <dgm:t>
        <a:bodyPr/>
        <a:lstStyle/>
        <a:p>
          <a:pPr algn="ctr"/>
          <a:r>
            <a:rPr lang="en-US" sz="2500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Plot is the sequence of events in a play</a:t>
          </a:r>
          <a:endParaRPr lang="en-US" sz="2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4DA62F-FF8F-4B6F-8535-36D433774209}" type="parTrans" cxnId="{DDFBCF29-2872-4E79-99EA-8FB7A1B1D70A}">
      <dgm:prSet/>
      <dgm:spPr/>
      <dgm:t>
        <a:bodyPr/>
        <a:lstStyle/>
        <a:p>
          <a:endParaRPr lang="en-US"/>
        </a:p>
      </dgm:t>
    </dgm:pt>
    <dgm:pt modelId="{96086C62-1319-4CF8-A38B-8F48A3F09E5B}" type="sibTrans" cxnId="{DDFBCF29-2872-4E79-99EA-8FB7A1B1D70A}">
      <dgm:prSet/>
      <dgm:spPr/>
      <dgm:t>
        <a:bodyPr/>
        <a:lstStyle/>
        <a:p>
          <a:endParaRPr lang="en-US"/>
        </a:p>
      </dgm:t>
    </dgm:pt>
    <dgm:pt modelId="{504777E7-0DD9-48C6-99F5-81823CE8C21B}">
      <dgm:prSet custT="1"/>
      <dgm:spPr/>
      <dgm:t>
        <a:bodyPr/>
        <a:lstStyle/>
        <a:p>
          <a:pPr algn="ctr"/>
          <a:r>
            <a:rPr lang="en-US" sz="25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It is the arrangement of incidents in a dramatic work</a:t>
          </a:r>
          <a:endParaRPr lang="en-US" sz="2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5EFE6C-F806-41A6-BCD9-B9373F595B10}" type="parTrans" cxnId="{CD81E85D-7CBB-485F-9246-9C28AD25313A}">
      <dgm:prSet/>
      <dgm:spPr/>
      <dgm:t>
        <a:bodyPr/>
        <a:lstStyle/>
        <a:p>
          <a:endParaRPr lang="en-US"/>
        </a:p>
      </dgm:t>
    </dgm:pt>
    <dgm:pt modelId="{14C51DE0-7729-442D-BBD7-ABD81AA69935}" type="sibTrans" cxnId="{CD81E85D-7CBB-485F-9246-9C28AD25313A}">
      <dgm:prSet/>
      <dgm:spPr/>
      <dgm:t>
        <a:bodyPr/>
        <a:lstStyle/>
        <a:p>
          <a:endParaRPr lang="en-US"/>
        </a:p>
      </dgm:t>
    </dgm:pt>
    <dgm:pt modelId="{40B4B434-944A-4898-B7B1-D8B14BB992D3}">
      <dgm:prSet custT="1"/>
      <dgm:spPr/>
      <dgm:t>
        <a:bodyPr/>
        <a:lstStyle/>
        <a:p>
          <a:pPr algn="ctr"/>
          <a:r>
            <a:rPr lang="en-US" sz="25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Plot gives structure and direction to the story</a:t>
          </a:r>
          <a:endParaRPr lang="en-US" sz="2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9F953D-9897-4EC8-B59C-42BA2F1EF629}" type="parTrans" cxnId="{C082E4BB-8D9A-41AD-9071-51B122CEB003}">
      <dgm:prSet/>
      <dgm:spPr/>
      <dgm:t>
        <a:bodyPr/>
        <a:lstStyle/>
        <a:p>
          <a:endParaRPr lang="en-US"/>
        </a:p>
      </dgm:t>
    </dgm:pt>
    <dgm:pt modelId="{DAC99A7B-99DC-4E19-B9B4-EBE981EBD494}" type="sibTrans" cxnId="{C082E4BB-8D9A-41AD-9071-51B122CEB003}">
      <dgm:prSet/>
      <dgm:spPr/>
      <dgm:t>
        <a:bodyPr/>
        <a:lstStyle/>
        <a:p>
          <a:endParaRPr lang="en-US"/>
        </a:p>
      </dgm:t>
    </dgm:pt>
    <dgm:pt modelId="{598DF75F-D36E-403D-AEBE-CCA1E248723D}">
      <dgm:prSet custT="1"/>
      <dgm:spPr/>
      <dgm:t>
        <a:bodyPr/>
        <a:lstStyle/>
        <a:p>
          <a:pPr algn="ctr"/>
          <a:r>
            <a:rPr lang="en-US" sz="31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It shows how events are connected through cause and effect</a:t>
          </a:r>
          <a:endParaRPr lang="en-US" sz="3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1E8912-4934-459A-ACE6-3044A5DAAE67}" type="parTrans" cxnId="{DA3265F6-B72F-448E-99AA-FC270EC83FF2}">
      <dgm:prSet/>
      <dgm:spPr/>
      <dgm:t>
        <a:bodyPr/>
        <a:lstStyle/>
        <a:p>
          <a:endParaRPr lang="en-US"/>
        </a:p>
      </dgm:t>
    </dgm:pt>
    <dgm:pt modelId="{D5B74927-5B59-4F93-A640-549962634D43}" type="sibTrans" cxnId="{DA3265F6-B72F-448E-99AA-FC270EC83FF2}">
      <dgm:prSet/>
      <dgm:spPr/>
      <dgm:t>
        <a:bodyPr/>
        <a:lstStyle/>
        <a:p>
          <a:endParaRPr lang="en-US"/>
        </a:p>
      </dgm:t>
    </dgm:pt>
    <dgm:pt modelId="{ECB488C0-A561-C748-A0D7-19235920EBE0}" type="pres">
      <dgm:prSet presAssocID="{8DCEA8C2-95C1-48D7-8B5C-5F84C51D7F0E}" presName="vert0" presStyleCnt="0">
        <dgm:presLayoutVars>
          <dgm:dir/>
          <dgm:animOne val="branch"/>
          <dgm:animLvl val="lvl"/>
        </dgm:presLayoutVars>
      </dgm:prSet>
      <dgm:spPr/>
    </dgm:pt>
    <dgm:pt modelId="{D8DB6B14-E49B-1148-AEC7-175241A5CBDF}" type="pres">
      <dgm:prSet presAssocID="{31DE1F7A-5284-42D1-9F2F-50F0B28293A3}" presName="thickLine" presStyleLbl="alignNode1" presStyleIdx="0" presStyleCnt="4"/>
      <dgm:spPr/>
    </dgm:pt>
    <dgm:pt modelId="{37C5B643-8087-904F-BD79-1758A4835022}" type="pres">
      <dgm:prSet presAssocID="{31DE1F7A-5284-42D1-9F2F-50F0B28293A3}" presName="horz1" presStyleCnt="0"/>
      <dgm:spPr/>
    </dgm:pt>
    <dgm:pt modelId="{4FF1AEF1-E8F0-C842-818E-ECC47D77F477}" type="pres">
      <dgm:prSet presAssocID="{31DE1F7A-5284-42D1-9F2F-50F0B28293A3}" presName="tx1" presStyleLbl="revTx" presStyleIdx="0" presStyleCnt="4"/>
      <dgm:spPr/>
    </dgm:pt>
    <dgm:pt modelId="{E84E5420-0DCE-6B4B-8F15-34D5794C6DA2}" type="pres">
      <dgm:prSet presAssocID="{31DE1F7A-5284-42D1-9F2F-50F0B28293A3}" presName="vert1" presStyleCnt="0"/>
      <dgm:spPr/>
    </dgm:pt>
    <dgm:pt modelId="{2F6ED19B-65AA-7145-8AEC-94D93D105C82}" type="pres">
      <dgm:prSet presAssocID="{504777E7-0DD9-48C6-99F5-81823CE8C21B}" presName="thickLine" presStyleLbl="alignNode1" presStyleIdx="1" presStyleCnt="4"/>
      <dgm:spPr/>
    </dgm:pt>
    <dgm:pt modelId="{0A94A01A-1E80-B042-8ED7-95EB90A8D097}" type="pres">
      <dgm:prSet presAssocID="{504777E7-0DD9-48C6-99F5-81823CE8C21B}" presName="horz1" presStyleCnt="0"/>
      <dgm:spPr/>
    </dgm:pt>
    <dgm:pt modelId="{BB7FDEDF-8492-2D45-B8A2-D9BA1A9606DD}" type="pres">
      <dgm:prSet presAssocID="{504777E7-0DD9-48C6-99F5-81823CE8C21B}" presName="tx1" presStyleLbl="revTx" presStyleIdx="1" presStyleCnt="4"/>
      <dgm:spPr/>
    </dgm:pt>
    <dgm:pt modelId="{BBDBBC68-83DA-D144-87E8-3C77B95AA3BE}" type="pres">
      <dgm:prSet presAssocID="{504777E7-0DD9-48C6-99F5-81823CE8C21B}" presName="vert1" presStyleCnt="0"/>
      <dgm:spPr/>
    </dgm:pt>
    <dgm:pt modelId="{37347BF5-E6E5-9343-BBA7-B29099168C58}" type="pres">
      <dgm:prSet presAssocID="{40B4B434-944A-4898-B7B1-D8B14BB992D3}" presName="thickLine" presStyleLbl="alignNode1" presStyleIdx="2" presStyleCnt="4"/>
      <dgm:spPr/>
    </dgm:pt>
    <dgm:pt modelId="{548E3A98-04C9-E244-A47D-433EFC101E36}" type="pres">
      <dgm:prSet presAssocID="{40B4B434-944A-4898-B7B1-D8B14BB992D3}" presName="horz1" presStyleCnt="0"/>
      <dgm:spPr/>
    </dgm:pt>
    <dgm:pt modelId="{D44B60A2-CB13-3548-9A3B-50540E2E1036}" type="pres">
      <dgm:prSet presAssocID="{40B4B434-944A-4898-B7B1-D8B14BB992D3}" presName="tx1" presStyleLbl="revTx" presStyleIdx="2" presStyleCnt="4"/>
      <dgm:spPr/>
    </dgm:pt>
    <dgm:pt modelId="{C1ED95AE-3491-194D-9CDD-919CFDB9E9F3}" type="pres">
      <dgm:prSet presAssocID="{40B4B434-944A-4898-B7B1-D8B14BB992D3}" presName="vert1" presStyleCnt="0"/>
      <dgm:spPr/>
    </dgm:pt>
    <dgm:pt modelId="{0FE5C748-4C72-3B4B-900E-02D483EA665B}" type="pres">
      <dgm:prSet presAssocID="{598DF75F-D36E-403D-AEBE-CCA1E248723D}" presName="thickLine" presStyleLbl="alignNode1" presStyleIdx="3" presStyleCnt="4"/>
      <dgm:spPr/>
    </dgm:pt>
    <dgm:pt modelId="{6F3533B2-962F-464D-836F-7C86112C9449}" type="pres">
      <dgm:prSet presAssocID="{598DF75F-D36E-403D-AEBE-CCA1E248723D}" presName="horz1" presStyleCnt="0"/>
      <dgm:spPr/>
    </dgm:pt>
    <dgm:pt modelId="{3CB5DE47-2933-8846-A04D-2F1255041706}" type="pres">
      <dgm:prSet presAssocID="{598DF75F-D36E-403D-AEBE-CCA1E248723D}" presName="tx1" presStyleLbl="revTx" presStyleIdx="3" presStyleCnt="4"/>
      <dgm:spPr/>
    </dgm:pt>
    <dgm:pt modelId="{20816A00-FB9C-3348-A1B8-1801EE5F9F16}" type="pres">
      <dgm:prSet presAssocID="{598DF75F-D36E-403D-AEBE-CCA1E248723D}" presName="vert1" presStyleCnt="0"/>
      <dgm:spPr/>
    </dgm:pt>
  </dgm:ptLst>
  <dgm:cxnLst>
    <dgm:cxn modelId="{DDFBCF29-2872-4E79-99EA-8FB7A1B1D70A}" srcId="{8DCEA8C2-95C1-48D7-8B5C-5F84C51D7F0E}" destId="{31DE1F7A-5284-42D1-9F2F-50F0B28293A3}" srcOrd="0" destOrd="0" parTransId="{834DA62F-FF8F-4B6F-8535-36D433774209}" sibTransId="{96086C62-1319-4CF8-A38B-8F48A3F09E5B}"/>
    <dgm:cxn modelId="{F4598740-4088-884A-964C-4AB569C667D4}" type="presOf" srcId="{504777E7-0DD9-48C6-99F5-81823CE8C21B}" destId="{BB7FDEDF-8492-2D45-B8A2-D9BA1A9606DD}" srcOrd="0" destOrd="0" presId="urn:microsoft.com/office/officeart/2008/layout/LinedList"/>
    <dgm:cxn modelId="{037F3B54-2CA2-4A4A-AB07-B723DCFC86DA}" type="presOf" srcId="{40B4B434-944A-4898-B7B1-D8B14BB992D3}" destId="{D44B60A2-CB13-3548-9A3B-50540E2E1036}" srcOrd="0" destOrd="0" presId="urn:microsoft.com/office/officeart/2008/layout/LinedList"/>
    <dgm:cxn modelId="{CD81E85D-7CBB-485F-9246-9C28AD25313A}" srcId="{8DCEA8C2-95C1-48D7-8B5C-5F84C51D7F0E}" destId="{504777E7-0DD9-48C6-99F5-81823CE8C21B}" srcOrd="1" destOrd="0" parTransId="{415EFE6C-F806-41A6-BCD9-B9373F595B10}" sibTransId="{14C51DE0-7729-442D-BBD7-ABD81AA69935}"/>
    <dgm:cxn modelId="{A91B7B97-97CE-964D-B4DE-F53B8DF7CFFA}" type="presOf" srcId="{31DE1F7A-5284-42D1-9F2F-50F0B28293A3}" destId="{4FF1AEF1-E8F0-C842-818E-ECC47D77F477}" srcOrd="0" destOrd="0" presId="urn:microsoft.com/office/officeart/2008/layout/LinedList"/>
    <dgm:cxn modelId="{C082E4BB-8D9A-41AD-9071-51B122CEB003}" srcId="{8DCEA8C2-95C1-48D7-8B5C-5F84C51D7F0E}" destId="{40B4B434-944A-4898-B7B1-D8B14BB992D3}" srcOrd="2" destOrd="0" parTransId="{729F953D-9897-4EC8-B59C-42BA2F1EF629}" sibTransId="{DAC99A7B-99DC-4E19-B9B4-EBE981EBD494}"/>
    <dgm:cxn modelId="{CEA8D9E7-2B39-BB4C-A2CB-E93A30E5C6BD}" type="presOf" srcId="{8DCEA8C2-95C1-48D7-8B5C-5F84C51D7F0E}" destId="{ECB488C0-A561-C748-A0D7-19235920EBE0}" srcOrd="0" destOrd="0" presId="urn:microsoft.com/office/officeart/2008/layout/LinedList"/>
    <dgm:cxn modelId="{DA3265F6-B72F-448E-99AA-FC270EC83FF2}" srcId="{8DCEA8C2-95C1-48D7-8B5C-5F84C51D7F0E}" destId="{598DF75F-D36E-403D-AEBE-CCA1E248723D}" srcOrd="3" destOrd="0" parTransId="{A51E8912-4934-459A-ACE6-3044A5DAAE67}" sibTransId="{D5B74927-5B59-4F93-A640-549962634D43}"/>
    <dgm:cxn modelId="{C4B072F8-14AF-BB4E-8D62-B851A8DE67F8}" type="presOf" srcId="{598DF75F-D36E-403D-AEBE-CCA1E248723D}" destId="{3CB5DE47-2933-8846-A04D-2F1255041706}" srcOrd="0" destOrd="0" presId="urn:microsoft.com/office/officeart/2008/layout/LinedList"/>
    <dgm:cxn modelId="{10219829-86D0-684F-B545-963C7EB6D0AC}" type="presParOf" srcId="{ECB488C0-A561-C748-A0D7-19235920EBE0}" destId="{D8DB6B14-E49B-1148-AEC7-175241A5CBDF}" srcOrd="0" destOrd="0" presId="urn:microsoft.com/office/officeart/2008/layout/LinedList"/>
    <dgm:cxn modelId="{4E11F081-39FB-6944-9F44-259E4077F329}" type="presParOf" srcId="{ECB488C0-A561-C748-A0D7-19235920EBE0}" destId="{37C5B643-8087-904F-BD79-1758A4835022}" srcOrd="1" destOrd="0" presId="urn:microsoft.com/office/officeart/2008/layout/LinedList"/>
    <dgm:cxn modelId="{FB5E1597-2D79-9E4B-AD0B-9E4A59D3B4CE}" type="presParOf" srcId="{37C5B643-8087-904F-BD79-1758A4835022}" destId="{4FF1AEF1-E8F0-C842-818E-ECC47D77F477}" srcOrd="0" destOrd="0" presId="urn:microsoft.com/office/officeart/2008/layout/LinedList"/>
    <dgm:cxn modelId="{CFF3CE5D-F173-824C-BA56-394EDA875797}" type="presParOf" srcId="{37C5B643-8087-904F-BD79-1758A4835022}" destId="{E84E5420-0DCE-6B4B-8F15-34D5794C6DA2}" srcOrd="1" destOrd="0" presId="urn:microsoft.com/office/officeart/2008/layout/LinedList"/>
    <dgm:cxn modelId="{A8E10E16-730D-E548-ACB5-CF9549DE0E2D}" type="presParOf" srcId="{ECB488C0-A561-C748-A0D7-19235920EBE0}" destId="{2F6ED19B-65AA-7145-8AEC-94D93D105C82}" srcOrd="2" destOrd="0" presId="urn:microsoft.com/office/officeart/2008/layout/LinedList"/>
    <dgm:cxn modelId="{B9330EC9-5F54-0241-8627-C8B103606747}" type="presParOf" srcId="{ECB488C0-A561-C748-A0D7-19235920EBE0}" destId="{0A94A01A-1E80-B042-8ED7-95EB90A8D097}" srcOrd="3" destOrd="0" presId="urn:microsoft.com/office/officeart/2008/layout/LinedList"/>
    <dgm:cxn modelId="{4DABB792-8D82-3141-933C-4445D0B362B3}" type="presParOf" srcId="{0A94A01A-1E80-B042-8ED7-95EB90A8D097}" destId="{BB7FDEDF-8492-2D45-B8A2-D9BA1A9606DD}" srcOrd="0" destOrd="0" presId="urn:microsoft.com/office/officeart/2008/layout/LinedList"/>
    <dgm:cxn modelId="{2068E2B7-2FC1-6D49-8252-E08B969A91B0}" type="presParOf" srcId="{0A94A01A-1E80-B042-8ED7-95EB90A8D097}" destId="{BBDBBC68-83DA-D144-87E8-3C77B95AA3BE}" srcOrd="1" destOrd="0" presId="urn:microsoft.com/office/officeart/2008/layout/LinedList"/>
    <dgm:cxn modelId="{C86BCADC-8CB5-4041-A3D5-F7F7462346D4}" type="presParOf" srcId="{ECB488C0-A561-C748-A0D7-19235920EBE0}" destId="{37347BF5-E6E5-9343-BBA7-B29099168C58}" srcOrd="4" destOrd="0" presId="urn:microsoft.com/office/officeart/2008/layout/LinedList"/>
    <dgm:cxn modelId="{9A2BA6D2-9162-5A44-9061-9D09D4093C87}" type="presParOf" srcId="{ECB488C0-A561-C748-A0D7-19235920EBE0}" destId="{548E3A98-04C9-E244-A47D-433EFC101E36}" srcOrd="5" destOrd="0" presId="urn:microsoft.com/office/officeart/2008/layout/LinedList"/>
    <dgm:cxn modelId="{FE6E5C9E-0645-034B-B4D9-A1797F58781C}" type="presParOf" srcId="{548E3A98-04C9-E244-A47D-433EFC101E36}" destId="{D44B60A2-CB13-3548-9A3B-50540E2E1036}" srcOrd="0" destOrd="0" presId="urn:microsoft.com/office/officeart/2008/layout/LinedList"/>
    <dgm:cxn modelId="{1FBEADAB-AE64-7C4F-AFD7-DD477D9F035F}" type="presParOf" srcId="{548E3A98-04C9-E244-A47D-433EFC101E36}" destId="{C1ED95AE-3491-194D-9CDD-919CFDB9E9F3}" srcOrd="1" destOrd="0" presId="urn:microsoft.com/office/officeart/2008/layout/LinedList"/>
    <dgm:cxn modelId="{7B15970C-D959-7E46-B1DA-49B12D4F8C2C}" type="presParOf" srcId="{ECB488C0-A561-C748-A0D7-19235920EBE0}" destId="{0FE5C748-4C72-3B4B-900E-02D483EA665B}" srcOrd="6" destOrd="0" presId="urn:microsoft.com/office/officeart/2008/layout/LinedList"/>
    <dgm:cxn modelId="{469E9AF8-8F59-874B-9C15-1C911E386905}" type="presParOf" srcId="{ECB488C0-A561-C748-A0D7-19235920EBE0}" destId="{6F3533B2-962F-464D-836F-7C86112C9449}" srcOrd="7" destOrd="0" presId="urn:microsoft.com/office/officeart/2008/layout/LinedList"/>
    <dgm:cxn modelId="{33488154-172A-A545-A3AA-3D009005204B}" type="presParOf" srcId="{6F3533B2-962F-464D-836F-7C86112C9449}" destId="{3CB5DE47-2933-8846-A04D-2F1255041706}" srcOrd="0" destOrd="0" presId="urn:microsoft.com/office/officeart/2008/layout/LinedList"/>
    <dgm:cxn modelId="{9637579A-DA4A-1542-8530-63BFB844E90B}" type="presParOf" srcId="{6F3533B2-962F-464D-836F-7C86112C9449}" destId="{20816A00-FB9C-3348-A1B8-1801EE5F9F1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2AA25B7-742B-4134-994A-FE615B305C68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7C54EFE3-635C-46F2-B974-3658313A3EA1}">
      <dgm:prSet/>
      <dgm:spPr/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Linear Plot – events occur in chronological order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579CBD-AABD-45D2-AD39-2C47384D83B0}" type="parTrans" cxnId="{B8D421C6-86DA-44F1-AEDC-79EC441B059D}">
      <dgm:prSet/>
      <dgm:spPr/>
      <dgm:t>
        <a:bodyPr/>
        <a:lstStyle/>
        <a:p>
          <a:endParaRPr lang="en-US"/>
        </a:p>
      </dgm:t>
    </dgm:pt>
    <dgm:pt modelId="{FBC25995-4422-4246-821B-03884CD9882B}" type="sibTrans" cxnId="{B8D421C6-86DA-44F1-AEDC-79EC441B059D}">
      <dgm:prSet/>
      <dgm:spPr/>
      <dgm:t>
        <a:bodyPr/>
        <a:lstStyle/>
        <a:p>
          <a:endParaRPr lang="en-US"/>
        </a:p>
      </dgm:t>
    </dgm:pt>
    <dgm:pt modelId="{3FAF6403-F871-4C32-AC1B-D1D40656D4B5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Episodic Plot – series of loosely connected events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4E9064-80FA-467D-B9E2-15BB763E29D0}" type="parTrans" cxnId="{9EC38E6E-6095-44AB-A012-585BB66C16EF}">
      <dgm:prSet/>
      <dgm:spPr/>
      <dgm:t>
        <a:bodyPr/>
        <a:lstStyle/>
        <a:p>
          <a:endParaRPr lang="en-US"/>
        </a:p>
      </dgm:t>
    </dgm:pt>
    <dgm:pt modelId="{00880188-B6A5-44CC-9DEA-AEE8B699F353}" type="sibTrans" cxnId="{9EC38E6E-6095-44AB-A012-585BB66C16EF}">
      <dgm:prSet/>
      <dgm:spPr/>
      <dgm:t>
        <a:bodyPr/>
        <a:lstStyle/>
        <a:p>
          <a:endParaRPr lang="en-US"/>
        </a:p>
      </dgm:t>
    </dgm:pt>
    <dgm:pt modelId="{05E52369-E7A0-45C7-ADEA-7C7D4A10C72E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Parallel Plot – two or more plots running together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5DA7ED-0153-4029-A2A0-C575CB6F88A2}" type="parTrans" cxnId="{C73B35E1-8513-4702-80D1-E316AD828E75}">
      <dgm:prSet/>
      <dgm:spPr/>
      <dgm:t>
        <a:bodyPr/>
        <a:lstStyle/>
        <a:p>
          <a:endParaRPr lang="en-US"/>
        </a:p>
      </dgm:t>
    </dgm:pt>
    <dgm:pt modelId="{3BFDFACB-4927-48C9-A016-71B9A2A8B57B}" type="sibTrans" cxnId="{C73B35E1-8513-4702-80D1-E316AD828E75}">
      <dgm:prSet/>
      <dgm:spPr/>
      <dgm:t>
        <a:bodyPr/>
        <a:lstStyle/>
        <a:p>
          <a:endParaRPr lang="en-US"/>
        </a:p>
      </dgm:t>
    </dgm:pt>
    <dgm:pt modelId="{6B3272E2-7F36-4DAF-8409-DC6FAA347735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Circular Plot – story ends where it began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897DBD-B65E-4D98-BE2F-7B724C5C84AD}" type="parTrans" cxnId="{42CF23ED-8E2B-49F2-9974-4CB5CD71A569}">
      <dgm:prSet/>
      <dgm:spPr/>
      <dgm:t>
        <a:bodyPr/>
        <a:lstStyle/>
        <a:p>
          <a:endParaRPr lang="en-US"/>
        </a:p>
      </dgm:t>
    </dgm:pt>
    <dgm:pt modelId="{11A8E998-0A05-4437-8037-A2BC14C7E40B}" type="sibTrans" cxnId="{42CF23ED-8E2B-49F2-9974-4CB5CD71A569}">
      <dgm:prSet/>
      <dgm:spPr/>
      <dgm:t>
        <a:bodyPr/>
        <a:lstStyle/>
        <a:p>
          <a:endParaRPr lang="en-US"/>
        </a:p>
      </dgm:t>
    </dgm:pt>
    <dgm:pt modelId="{3634DEFB-D828-9849-AC24-45FA3BBEC805}" type="pres">
      <dgm:prSet presAssocID="{C2AA25B7-742B-4134-994A-FE615B305C68}" presName="vert0" presStyleCnt="0">
        <dgm:presLayoutVars>
          <dgm:dir/>
          <dgm:animOne val="branch"/>
          <dgm:animLvl val="lvl"/>
        </dgm:presLayoutVars>
      </dgm:prSet>
      <dgm:spPr/>
    </dgm:pt>
    <dgm:pt modelId="{2F584065-9AB6-E744-917E-D213323F29FA}" type="pres">
      <dgm:prSet presAssocID="{7C54EFE3-635C-46F2-B974-3658313A3EA1}" presName="thickLine" presStyleLbl="alignNode1" presStyleIdx="0" presStyleCnt="4"/>
      <dgm:spPr/>
    </dgm:pt>
    <dgm:pt modelId="{C32FD45E-EA56-9B47-A6A8-3A93A002CAA0}" type="pres">
      <dgm:prSet presAssocID="{7C54EFE3-635C-46F2-B974-3658313A3EA1}" presName="horz1" presStyleCnt="0"/>
      <dgm:spPr/>
    </dgm:pt>
    <dgm:pt modelId="{DBCD8910-C7A2-D041-BF92-B554EA81A6A2}" type="pres">
      <dgm:prSet presAssocID="{7C54EFE3-635C-46F2-B974-3658313A3EA1}" presName="tx1" presStyleLbl="revTx" presStyleIdx="0" presStyleCnt="4"/>
      <dgm:spPr/>
    </dgm:pt>
    <dgm:pt modelId="{4FEB8D37-5827-4149-AA6A-28C1CB08FEDF}" type="pres">
      <dgm:prSet presAssocID="{7C54EFE3-635C-46F2-B974-3658313A3EA1}" presName="vert1" presStyleCnt="0"/>
      <dgm:spPr/>
    </dgm:pt>
    <dgm:pt modelId="{47561C05-CA27-1949-AD05-11B83D1E5277}" type="pres">
      <dgm:prSet presAssocID="{3FAF6403-F871-4C32-AC1B-D1D40656D4B5}" presName="thickLine" presStyleLbl="alignNode1" presStyleIdx="1" presStyleCnt="4"/>
      <dgm:spPr/>
    </dgm:pt>
    <dgm:pt modelId="{BF2FC542-91B6-1844-B771-2939DFFB000B}" type="pres">
      <dgm:prSet presAssocID="{3FAF6403-F871-4C32-AC1B-D1D40656D4B5}" presName="horz1" presStyleCnt="0"/>
      <dgm:spPr/>
    </dgm:pt>
    <dgm:pt modelId="{FE94B04B-5DAB-D14B-9CEA-EE2538F52119}" type="pres">
      <dgm:prSet presAssocID="{3FAF6403-F871-4C32-AC1B-D1D40656D4B5}" presName="tx1" presStyleLbl="revTx" presStyleIdx="1" presStyleCnt="4"/>
      <dgm:spPr/>
    </dgm:pt>
    <dgm:pt modelId="{ECF02668-8ED8-1444-AC69-D0433C97451E}" type="pres">
      <dgm:prSet presAssocID="{3FAF6403-F871-4C32-AC1B-D1D40656D4B5}" presName="vert1" presStyleCnt="0"/>
      <dgm:spPr/>
    </dgm:pt>
    <dgm:pt modelId="{10C9916D-736D-6B4B-800F-A1DB6FF93E65}" type="pres">
      <dgm:prSet presAssocID="{05E52369-E7A0-45C7-ADEA-7C7D4A10C72E}" presName="thickLine" presStyleLbl="alignNode1" presStyleIdx="2" presStyleCnt="4"/>
      <dgm:spPr/>
    </dgm:pt>
    <dgm:pt modelId="{3A50C2E3-EF39-024E-8D30-1D26EFB86678}" type="pres">
      <dgm:prSet presAssocID="{05E52369-E7A0-45C7-ADEA-7C7D4A10C72E}" presName="horz1" presStyleCnt="0"/>
      <dgm:spPr/>
    </dgm:pt>
    <dgm:pt modelId="{FDF17019-8CC2-8645-A794-F592BA5C738C}" type="pres">
      <dgm:prSet presAssocID="{05E52369-E7A0-45C7-ADEA-7C7D4A10C72E}" presName="tx1" presStyleLbl="revTx" presStyleIdx="2" presStyleCnt="4"/>
      <dgm:spPr/>
    </dgm:pt>
    <dgm:pt modelId="{99DC05F8-C738-7D48-8682-82B1CAF485C1}" type="pres">
      <dgm:prSet presAssocID="{05E52369-E7A0-45C7-ADEA-7C7D4A10C72E}" presName="vert1" presStyleCnt="0"/>
      <dgm:spPr/>
    </dgm:pt>
    <dgm:pt modelId="{CE40E48D-B56A-F54F-9E97-9F4704BEF8A6}" type="pres">
      <dgm:prSet presAssocID="{6B3272E2-7F36-4DAF-8409-DC6FAA347735}" presName="thickLine" presStyleLbl="alignNode1" presStyleIdx="3" presStyleCnt="4"/>
      <dgm:spPr/>
    </dgm:pt>
    <dgm:pt modelId="{8A77457A-E1A8-F148-B0DA-134A15B1CE2E}" type="pres">
      <dgm:prSet presAssocID="{6B3272E2-7F36-4DAF-8409-DC6FAA347735}" presName="horz1" presStyleCnt="0"/>
      <dgm:spPr/>
    </dgm:pt>
    <dgm:pt modelId="{52F1A405-A91F-7C4F-B2A8-878373BF2C81}" type="pres">
      <dgm:prSet presAssocID="{6B3272E2-7F36-4DAF-8409-DC6FAA347735}" presName="tx1" presStyleLbl="revTx" presStyleIdx="3" presStyleCnt="4"/>
      <dgm:spPr/>
    </dgm:pt>
    <dgm:pt modelId="{CE5356E2-BE0B-D148-9073-EFD069127B5C}" type="pres">
      <dgm:prSet presAssocID="{6B3272E2-7F36-4DAF-8409-DC6FAA347735}" presName="vert1" presStyleCnt="0"/>
      <dgm:spPr/>
    </dgm:pt>
  </dgm:ptLst>
  <dgm:cxnLst>
    <dgm:cxn modelId="{A5404B09-001E-894F-A456-420381FA1122}" type="presOf" srcId="{3FAF6403-F871-4C32-AC1B-D1D40656D4B5}" destId="{FE94B04B-5DAB-D14B-9CEA-EE2538F52119}" srcOrd="0" destOrd="0" presId="urn:microsoft.com/office/officeart/2008/layout/LinedList"/>
    <dgm:cxn modelId="{55CF7915-9232-8E47-9622-7BCEC109F20A}" type="presOf" srcId="{7C54EFE3-635C-46F2-B974-3658313A3EA1}" destId="{DBCD8910-C7A2-D041-BF92-B554EA81A6A2}" srcOrd="0" destOrd="0" presId="urn:microsoft.com/office/officeart/2008/layout/LinedList"/>
    <dgm:cxn modelId="{FE889B51-202F-204A-AD16-7EB6D08B8E40}" type="presOf" srcId="{05E52369-E7A0-45C7-ADEA-7C7D4A10C72E}" destId="{FDF17019-8CC2-8645-A794-F592BA5C738C}" srcOrd="0" destOrd="0" presId="urn:microsoft.com/office/officeart/2008/layout/LinedList"/>
    <dgm:cxn modelId="{5FD44957-1C7A-344F-A790-DED7ABE8AE5D}" type="presOf" srcId="{6B3272E2-7F36-4DAF-8409-DC6FAA347735}" destId="{52F1A405-A91F-7C4F-B2A8-878373BF2C81}" srcOrd="0" destOrd="0" presId="urn:microsoft.com/office/officeart/2008/layout/LinedList"/>
    <dgm:cxn modelId="{9EC38E6E-6095-44AB-A012-585BB66C16EF}" srcId="{C2AA25B7-742B-4134-994A-FE615B305C68}" destId="{3FAF6403-F871-4C32-AC1B-D1D40656D4B5}" srcOrd="1" destOrd="0" parTransId="{474E9064-80FA-467D-B9E2-15BB763E29D0}" sibTransId="{00880188-B6A5-44CC-9DEA-AEE8B699F353}"/>
    <dgm:cxn modelId="{B8D421C6-86DA-44F1-AEDC-79EC441B059D}" srcId="{C2AA25B7-742B-4134-994A-FE615B305C68}" destId="{7C54EFE3-635C-46F2-B974-3658313A3EA1}" srcOrd="0" destOrd="0" parTransId="{25579CBD-AABD-45D2-AD39-2C47384D83B0}" sibTransId="{FBC25995-4422-4246-821B-03884CD9882B}"/>
    <dgm:cxn modelId="{1F88F1CE-1619-4241-B692-9FA0023A20B3}" type="presOf" srcId="{C2AA25B7-742B-4134-994A-FE615B305C68}" destId="{3634DEFB-D828-9849-AC24-45FA3BBEC805}" srcOrd="0" destOrd="0" presId="urn:microsoft.com/office/officeart/2008/layout/LinedList"/>
    <dgm:cxn modelId="{C73B35E1-8513-4702-80D1-E316AD828E75}" srcId="{C2AA25B7-742B-4134-994A-FE615B305C68}" destId="{05E52369-E7A0-45C7-ADEA-7C7D4A10C72E}" srcOrd="2" destOrd="0" parTransId="{DD5DA7ED-0153-4029-A2A0-C575CB6F88A2}" sibTransId="{3BFDFACB-4927-48C9-A016-71B9A2A8B57B}"/>
    <dgm:cxn modelId="{42CF23ED-8E2B-49F2-9974-4CB5CD71A569}" srcId="{C2AA25B7-742B-4134-994A-FE615B305C68}" destId="{6B3272E2-7F36-4DAF-8409-DC6FAA347735}" srcOrd="3" destOrd="0" parTransId="{08897DBD-B65E-4D98-BE2F-7B724C5C84AD}" sibTransId="{11A8E998-0A05-4437-8037-A2BC14C7E40B}"/>
    <dgm:cxn modelId="{219F7611-40B1-114A-ACA9-7C18334B8B16}" type="presParOf" srcId="{3634DEFB-D828-9849-AC24-45FA3BBEC805}" destId="{2F584065-9AB6-E744-917E-D213323F29FA}" srcOrd="0" destOrd="0" presId="urn:microsoft.com/office/officeart/2008/layout/LinedList"/>
    <dgm:cxn modelId="{B46FEB4B-F984-1A40-96F4-5D540ADDABC7}" type="presParOf" srcId="{3634DEFB-D828-9849-AC24-45FA3BBEC805}" destId="{C32FD45E-EA56-9B47-A6A8-3A93A002CAA0}" srcOrd="1" destOrd="0" presId="urn:microsoft.com/office/officeart/2008/layout/LinedList"/>
    <dgm:cxn modelId="{86006B76-5236-7E43-82A8-64793DE46F68}" type="presParOf" srcId="{C32FD45E-EA56-9B47-A6A8-3A93A002CAA0}" destId="{DBCD8910-C7A2-D041-BF92-B554EA81A6A2}" srcOrd="0" destOrd="0" presId="urn:microsoft.com/office/officeart/2008/layout/LinedList"/>
    <dgm:cxn modelId="{EEE407E6-FEEE-D947-99D6-607F4E78BB6B}" type="presParOf" srcId="{C32FD45E-EA56-9B47-A6A8-3A93A002CAA0}" destId="{4FEB8D37-5827-4149-AA6A-28C1CB08FEDF}" srcOrd="1" destOrd="0" presId="urn:microsoft.com/office/officeart/2008/layout/LinedList"/>
    <dgm:cxn modelId="{2658A024-2057-7742-80F8-CCB17D0AF013}" type="presParOf" srcId="{3634DEFB-D828-9849-AC24-45FA3BBEC805}" destId="{47561C05-CA27-1949-AD05-11B83D1E5277}" srcOrd="2" destOrd="0" presId="urn:microsoft.com/office/officeart/2008/layout/LinedList"/>
    <dgm:cxn modelId="{8A062507-6B06-6142-8C63-B3F24DA27484}" type="presParOf" srcId="{3634DEFB-D828-9849-AC24-45FA3BBEC805}" destId="{BF2FC542-91B6-1844-B771-2939DFFB000B}" srcOrd="3" destOrd="0" presId="urn:microsoft.com/office/officeart/2008/layout/LinedList"/>
    <dgm:cxn modelId="{36406CE4-D1ED-2E4C-BF2F-F101E81416BC}" type="presParOf" srcId="{BF2FC542-91B6-1844-B771-2939DFFB000B}" destId="{FE94B04B-5DAB-D14B-9CEA-EE2538F52119}" srcOrd="0" destOrd="0" presId="urn:microsoft.com/office/officeart/2008/layout/LinedList"/>
    <dgm:cxn modelId="{41DD370E-CD42-6B45-9DDD-0603FA7554CD}" type="presParOf" srcId="{BF2FC542-91B6-1844-B771-2939DFFB000B}" destId="{ECF02668-8ED8-1444-AC69-D0433C97451E}" srcOrd="1" destOrd="0" presId="urn:microsoft.com/office/officeart/2008/layout/LinedList"/>
    <dgm:cxn modelId="{F3D95F8B-5817-0F4C-987D-23AB7838D89C}" type="presParOf" srcId="{3634DEFB-D828-9849-AC24-45FA3BBEC805}" destId="{10C9916D-736D-6B4B-800F-A1DB6FF93E65}" srcOrd="4" destOrd="0" presId="urn:microsoft.com/office/officeart/2008/layout/LinedList"/>
    <dgm:cxn modelId="{D35EDDB5-EC3F-F445-9423-3BB2D22918FE}" type="presParOf" srcId="{3634DEFB-D828-9849-AC24-45FA3BBEC805}" destId="{3A50C2E3-EF39-024E-8D30-1D26EFB86678}" srcOrd="5" destOrd="0" presId="urn:microsoft.com/office/officeart/2008/layout/LinedList"/>
    <dgm:cxn modelId="{93A5FA0A-13AD-1D4B-8CF8-80F318718E30}" type="presParOf" srcId="{3A50C2E3-EF39-024E-8D30-1D26EFB86678}" destId="{FDF17019-8CC2-8645-A794-F592BA5C738C}" srcOrd="0" destOrd="0" presId="urn:microsoft.com/office/officeart/2008/layout/LinedList"/>
    <dgm:cxn modelId="{71E332C4-E931-7A42-B26B-C0C728C538BD}" type="presParOf" srcId="{3A50C2E3-EF39-024E-8D30-1D26EFB86678}" destId="{99DC05F8-C738-7D48-8682-82B1CAF485C1}" srcOrd="1" destOrd="0" presId="urn:microsoft.com/office/officeart/2008/layout/LinedList"/>
    <dgm:cxn modelId="{DFF0E48F-DE88-4546-955D-E519CB95A162}" type="presParOf" srcId="{3634DEFB-D828-9849-AC24-45FA3BBEC805}" destId="{CE40E48D-B56A-F54F-9E97-9F4704BEF8A6}" srcOrd="6" destOrd="0" presId="urn:microsoft.com/office/officeart/2008/layout/LinedList"/>
    <dgm:cxn modelId="{45A67D61-352E-C14E-8EED-DE4EBA0F866C}" type="presParOf" srcId="{3634DEFB-D828-9849-AC24-45FA3BBEC805}" destId="{8A77457A-E1A8-F148-B0DA-134A15B1CE2E}" srcOrd="7" destOrd="0" presId="urn:microsoft.com/office/officeart/2008/layout/LinedList"/>
    <dgm:cxn modelId="{6ECC4371-76C0-FA4E-8257-2F66065939A0}" type="presParOf" srcId="{8A77457A-E1A8-F148-B0DA-134A15B1CE2E}" destId="{52F1A405-A91F-7C4F-B2A8-878373BF2C81}" srcOrd="0" destOrd="0" presId="urn:microsoft.com/office/officeart/2008/layout/LinedList"/>
    <dgm:cxn modelId="{95E08FEE-FCFF-EF4B-A6FF-6AC7923A737E}" type="presParOf" srcId="{8A77457A-E1A8-F148-B0DA-134A15B1CE2E}" destId="{CE5356E2-BE0B-D148-9073-EFD069127B5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813D02B-5176-4573-A1DF-80C6BFDFCA32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FC8C3FCB-B8A5-482F-9F0F-AF9FEB361E95}">
      <dgm:prSet/>
      <dgm:spPr/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Story: what happens in chronological order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18EA45-E66E-4860-8B33-50AA02151AAB}" type="parTrans" cxnId="{8344167D-063A-4C78-9002-5D9B5EEFE0F4}">
      <dgm:prSet/>
      <dgm:spPr/>
      <dgm:t>
        <a:bodyPr/>
        <a:lstStyle/>
        <a:p>
          <a:endParaRPr lang="en-US"/>
        </a:p>
      </dgm:t>
    </dgm:pt>
    <dgm:pt modelId="{6A861D9E-86B7-405F-9ADA-74BB842986D4}" type="sibTrans" cxnId="{8344167D-063A-4C78-9002-5D9B5EEFE0F4}">
      <dgm:prSet/>
      <dgm:spPr/>
      <dgm:t>
        <a:bodyPr/>
        <a:lstStyle/>
        <a:p>
          <a:endParaRPr lang="en-US"/>
        </a:p>
      </dgm:t>
    </dgm:pt>
    <dgm:pt modelId="{9CD491D5-F335-48EE-9D7F-4290268B6059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Plot: how the playwright arranges those events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E761F1-4C42-4BE1-BCA5-743F7CF9ACFB}" type="parTrans" cxnId="{283BBA68-57BF-49CF-9B79-1F5B663A164B}">
      <dgm:prSet/>
      <dgm:spPr/>
      <dgm:t>
        <a:bodyPr/>
        <a:lstStyle/>
        <a:p>
          <a:endParaRPr lang="en-US"/>
        </a:p>
      </dgm:t>
    </dgm:pt>
    <dgm:pt modelId="{7E9BB3CE-9C19-416F-A5DB-922BC4331901}" type="sibTrans" cxnId="{283BBA68-57BF-49CF-9B79-1F5B663A164B}">
      <dgm:prSet/>
      <dgm:spPr/>
      <dgm:t>
        <a:bodyPr/>
        <a:lstStyle/>
        <a:p>
          <a:endParaRPr lang="en-US"/>
        </a:p>
      </dgm:t>
    </dgm:pt>
    <dgm:pt modelId="{C8C560D8-EEA2-471D-8AEE-AC077A13F954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Plot emphasizes cause-and-effect relationships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43C76A-DE96-45C4-82EC-DA569A77E725}" type="parTrans" cxnId="{36EBE7F1-497F-4286-817C-795075176AEA}">
      <dgm:prSet/>
      <dgm:spPr/>
      <dgm:t>
        <a:bodyPr/>
        <a:lstStyle/>
        <a:p>
          <a:endParaRPr lang="en-US"/>
        </a:p>
      </dgm:t>
    </dgm:pt>
    <dgm:pt modelId="{50CA6D67-09B2-4A9F-9D99-20A979D48C60}" type="sibTrans" cxnId="{36EBE7F1-497F-4286-817C-795075176AEA}">
      <dgm:prSet/>
      <dgm:spPr/>
      <dgm:t>
        <a:bodyPr/>
        <a:lstStyle/>
        <a:p>
          <a:endParaRPr lang="en-US"/>
        </a:p>
      </dgm:t>
    </dgm:pt>
    <dgm:pt modelId="{E9738013-05D8-E746-BE2D-1210C89395B4}" type="pres">
      <dgm:prSet presAssocID="{D813D02B-5176-4573-A1DF-80C6BFDFCA32}" presName="vert0" presStyleCnt="0">
        <dgm:presLayoutVars>
          <dgm:dir/>
          <dgm:animOne val="branch"/>
          <dgm:animLvl val="lvl"/>
        </dgm:presLayoutVars>
      </dgm:prSet>
      <dgm:spPr/>
    </dgm:pt>
    <dgm:pt modelId="{FBC8E363-A660-EE42-B482-6E000ECB55E5}" type="pres">
      <dgm:prSet presAssocID="{FC8C3FCB-B8A5-482F-9F0F-AF9FEB361E95}" presName="thickLine" presStyleLbl="alignNode1" presStyleIdx="0" presStyleCnt="3"/>
      <dgm:spPr/>
    </dgm:pt>
    <dgm:pt modelId="{39DB1731-D31C-4545-AD9D-8603A8A94587}" type="pres">
      <dgm:prSet presAssocID="{FC8C3FCB-B8A5-482F-9F0F-AF9FEB361E95}" presName="horz1" presStyleCnt="0"/>
      <dgm:spPr/>
    </dgm:pt>
    <dgm:pt modelId="{EC3A2BBF-82B8-5640-B9D8-A0797FC8A165}" type="pres">
      <dgm:prSet presAssocID="{FC8C3FCB-B8A5-482F-9F0F-AF9FEB361E95}" presName="tx1" presStyleLbl="revTx" presStyleIdx="0" presStyleCnt="3"/>
      <dgm:spPr/>
    </dgm:pt>
    <dgm:pt modelId="{F44764CA-CCDA-C24F-BD58-B9FBCC9AA986}" type="pres">
      <dgm:prSet presAssocID="{FC8C3FCB-B8A5-482F-9F0F-AF9FEB361E95}" presName="vert1" presStyleCnt="0"/>
      <dgm:spPr/>
    </dgm:pt>
    <dgm:pt modelId="{D6347BF9-DDF4-C149-90C8-BEEC29E203BB}" type="pres">
      <dgm:prSet presAssocID="{9CD491D5-F335-48EE-9D7F-4290268B6059}" presName="thickLine" presStyleLbl="alignNode1" presStyleIdx="1" presStyleCnt="3"/>
      <dgm:spPr/>
    </dgm:pt>
    <dgm:pt modelId="{0581011A-8638-2240-BB26-B4907F0B7935}" type="pres">
      <dgm:prSet presAssocID="{9CD491D5-F335-48EE-9D7F-4290268B6059}" presName="horz1" presStyleCnt="0"/>
      <dgm:spPr/>
    </dgm:pt>
    <dgm:pt modelId="{004FEEFE-4D8A-6441-BA4A-6BBEFEDDA6A3}" type="pres">
      <dgm:prSet presAssocID="{9CD491D5-F335-48EE-9D7F-4290268B6059}" presName="tx1" presStyleLbl="revTx" presStyleIdx="1" presStyleCnt="3"/>
      <dgm:spPr/>
    </dgm:pt>
    <dgm:pt modelId="{D2F993F6-8A60-BD45-9BCD-B6C6C5A428AB}" type="pres">
      <dgm:prSet presAssocID="{9CD491D5-F335-48EE-9D7F-4290268B6059}" presName="vert1" presStyleCnt="0"/>
      <dgm:spPr/>
    </dgm:pt>
    <dgm:pt modelId="{43F409CF-DBF4-B546-B0AE-06B59C9A20C5}" type="pres">
      <dgm:prSet presAssocID="{C8C560D8-EEA2-471D-8AEE-AC077A13F954}" presName="thickLine" presStyleLbl="alignNode1" presStyleIdx="2" presStyleCnt="3"/>
      <dgm:spPr/>
    </dgm:pt>
    <dgm:pt modelId="{8D5C9795-023F-8C40-B5F7-AC0AEB9BBBAE}" type="pres">
      <dgm:prSet presAssocID="{C8C560D8-EEA2-471D-8AEE-AC077A13F954}" presName="horz1" presStyleCnt="0"/>
      <dgm:spPr/>
    </dgm:pt>
    <dgm:pt modelId="{222D6EB2-F3FF-6E48-8736-BC2905A0FCCE}" type="pres">
      <dgm:prSet presAssocID="{C8C560D8-EEA2-471D-8AEE-AC077A13F954}" presName="tx1" presStyleLbl="revTx" presStyleIdx="2" presStyleCnt="3"/>
      <dgm:spPr/>
    </dgm:pt>
    <dgm:pt modelId="{F16707B3-4009-734F-BEC6-9D9F29261028}" type="pres">
      <dgm:prSet presAssocID="{C8C560D8-EEA2-471D-8AEE-AC077A13F954}" presName="vert1" presStyleCnt="0"/>
      <dgm:spPr/>
    </dgm:pt>
  </dgm:ptLst>
  <dgm:cxnLst>
    <dgm:cxn modelId="{139CA124-7C11-4441-9433-A000D5FFC85E}" type="presOf" srcId="{FC8C3FCB-B8A5-482F-9F0F-AF9FEB361E95}" destId="{EC3A2BBF-82B8-5640-B9D8-A0797FC8A165}" srcOrd="0" destOrd="0" presId="urn:microsoft.com/office/officeart/2008/layout/LinedList"/>
    <dgm:cxn modelId="{1CF1EE46-B8EC-D34D-B864-6F7AA0F32953}" type="presOf" srcId="{C8C560D8-EEA2-471D-8AEE-AC077A13F954}" destId="{222D6EB2-F3FF-6E48-8736-BC2905A0FCCE}" srcOrd="0" destOrd="0" presId="urn:microsoft.com/office/officeart/2008/layout/LinedList"/>
    <dgm:cxn modelId="{283BBA68-57BF-49CF-9B79-1F5B663A164B}" srcId="{D813D02B-5176-4573-A1DF-80C6BFDFCA32}" destId="{9CD491D5-F335-48EE-9D7F-4290268B6059}" srcOrd="1" destOrd="0" parTransId="{24E761F1-4C42-4BE1-BCA5-743F7CF9ACFB}" sibTransId="{7E9BB3CE-9C19-416F-A5DB-922BC4331901}"/>
    <dgm:cxn modelId="{8344167D-063A-4C78-9002-5D9B5EEFE0F4}" srcId="{D813D02B-5176-4573-A1DF-80C6BFDFCA32}" destId="{FC8C3FCB-B8A5-482F-9F0F-AF9FEB361E95}" srcOrd="0" destOrd="0" parTransId="{F018EA45-E66E-4860-8B33-50AA02151AAB}" sibTransId="{6A861D9E-86B7-405F-9ADA-74BB842986D4}"/>
    <dgm:cxn modelId="{C76A85B2-7091-9B47-BE2A-E7B55B5A8FA1}" type="presOf" srcId="{D813D02B-5176-4573-A1DF-80C6BFDFCA32}" destId="{E9738013-05D8-E746-BE2D-1210C89395B4}" srcOrd="0" destOrd="0" presId="urn:microsoft.com/office/officeart/2008/layout/LinedList"/>
    <dgm:cxn modelId="{126EE0E8-FFD9-3040-883C-29396EC03470}" type="presOf" srcId="{9CD491D5-F335-48EE-9D7F-4290268B6059}" destId="{004FEEFE-4D8A-6441-BA4A-6BBEFEDDA6A3}" srcOrd="0" destOrd="0" presId="urn:microsoft.com/office/officeart/2008/layout/LinedList"/>
    <dgm:cxn modelId="{36EBE7F1-497F-4286-817C-795075176AEA}" srcId="{D813D02B-5176-4573-A1DF-80C6BFDFCA32}" destId="{C8C560D8-EEA2-471D-8AEE-AC077A13F954}" srcOrd="2" destOrd="0" parTransId="{7943C76A-DE96-45C4-82EC-DA569A77E725}" sibTransId="{50CA6D67-09B2-4A9F-9D99-20A979D48C60}"/>
    <dgm:cxn modelId="{B7AB0C65-EEA9-4B46-A0A8-6CCD7045E422}" type="presParOf" srcId="{E9738013-05D8-E746-BE2D-1210C89395B4}" destId="{FBC8E363-A660-EE42-B482-6E000ECB55E5}" srcOrd="0" destOrd="0" presId="urn:microsoft.com/office/officeart/2008/layout/LinedList"/>
    <dgm:cxn modelId="{2A9B37F7-836B-E44E-AAFC-CC8C757C997A}" type="presParOf" srcId="{E9738013-05D8-E746-BE2D-1210C89395B4}" destId="{39DB1731-D31C-4545-AD9D-8603A8A94587}" srcOrd="1" destOrd="0" presId="urn:microsoft.com/office/officeart/2008/layout/LinedList"/>
    <dgm:cxn modelId="{F546A9CB-4E4C-6746-9FFD-A760A8EF3AB7}" type="presParOf" srcId="{39DB1731-D31C-4545-AD9D-8603A8A94587}" destId="{EC3A2BBF-82B8-5640-B9D8-A0797FC8A165}" srcOrd="0" destOrd="0" presId="urn:microsoft.com/office/officeart/2008/layout/LinedList"/>
    <dgm:cxn modelId="{1CB59983-5AC8-A64B-B92B-615A6E22263C}" type="presParOf" srcId="{39DB1731-D31C-4545-AD9D-8603A8A94587}" destId="{F44764CA-CCDA-C24F-BD58-B9FBCC9AA986}" srcOrd="1" destOrd="0" presId="urn:microsoft.com/office/officeart/2008/layout/LinedList"/>
    <dgm:cxn modelId="{83C9418C-34D7-6A47-ABAC-BC21B597E1BC}" type="presParOf" srcId="{E9738013-05D8-E746-BE2D-1210C89395B4}" destId="{D6347BF9-DDF4-C149-90C8-BEEC29E203BB}" srcOrd="2" destOrd="0" presId="urn:microsoft.com/office/officeart/2008/layout/LinedList"/>
    <dgm:cxn modelId="{5D3D97FC-4BA0-1A46-8FD9-BF809A071706}" type="presParOf" srcId="{E9738013-05D8-E746-BE2D-1210C89395B4}" destId="{0581011A-8638-2240-BB26-B4907F0B7935}" srcOrd="3" destOrd="0" presId="urn:microsoft.com/office/officeart/2008/layout/LinedList"/>
    <dgm:cxn modelId="{F1B408A5-6DF8-4045-99DB-A07C8F9041E5}" type="presParOf" srcId="{0581011A-8638-2240-BB26-B4907F0B7935}" destId="{004FEEFE-4D8A-6441-BA4A-6BBEFEDDA6A3}" srcOrd="0" destOrd="0" presId="urn:microsoft.com/office/officeart/2008/layout/LinedList"/>
    <dgm:cxn modelId="{04A830FD-EA77-9D4C-B8E7-9E8D35A0C7C4}" type="presParOf" srcId="{0581011A-8638-2240-BB26-B4907F0B7935}" destId="{D2F993F6-8A60-BD45-9BCD-B6C6C5A428AB}" srcOrd="1" destOrd="0" presId="urn:microsoft.com/office/officeart/2008/layout/LinedList"/>
    <dgm:cxn modelId="{1CA24484-25CB-2247-ADD1-D89533D79F99}" type="presParOf" srcId="{E9738013-05D8-E746-BE2D-1210C89395B4}" destId="{43F409CF-DBF4-B546-B0AE-06B59C9A20C5}" srcOrd="4" destOrd="0" presId="urn:microsoft.com/office/officeart/2008/layout/LinedList"/>
    <dgm:cxn modelId="{96FA0834-574E-0D40-A880-E95D83581AA5}" type="presParOf" srcId="{E9738013-05D8-E746-BE2D-1210C89395B4}" destId="{8D5C9795-023F-8C40-B5F7-AC0AEB9BBBAE}" srcOrd="5" destOrd="0" presId="urn:microsoft.com/office/officeart/2008/layout/LinedList"/>
    <dgm:cxn modelId="{EB454B7D-C513-1740-B511-DBB1BA31AAD9}" type="presParOf" srcId="{8D5C9795-023F-8C40-B5F7-AC0AEB9BBBAE}" destId="{222D6EB2-F3FF-6E48-8736-BC2905A0FCCE}" srcOrd="0" destOrd="0" presId="urn:microsoft.com/office/officeart/2008/layout/LinedList"/>
    <dgm:cxn modelId="{E7885D5D-DE66-DD46-832D-0D1AFB9EAB02}" type="presParOf" srcId="{8D5C9795-023F-8C40-B5F7-AC0AEB9BBBAE}" destId="{F16707B3-4009-734F-BEC6-9D9F2926102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42EB2BA-8CED-48F5-847C-79AC813EE1CA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8D2F0B4D-FAE4-486C-AA6E-3ABA4B57208F}">
      <dgm:prSet custT="1"/>
      <dgm:spPr/>
      <dgm:t>
        <a:bodyPr/>
        <a:lstStyle/>
        <a:p>
          <a:pPr algn="ctr"/>
          <a:r>
            <a:rPr lang="en-US" sz="1900" dirty="0"/>
            <a:t>• </a:t>
          </a:r>
          <a:r>
            <a:rPr lang="en-US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Conflict is the driving force of plot</a:t>
          </a:r>
          <a:endParaRPr lang="en-US" sz="1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AB50E9-CE0B-4C49-93EC-C89AA1297BE0}" type="parTrans" cxnId="{7BCC9748-2C5B-4AAC-9FBA-931AC85609D8}">
      <dgm:prSet/>
      <dgm:spPr/>
      <dgm:t>
        <a:bodyPr/>
        <a:lstStyle/>
        <a:p>
          <a:endParaRPr lang="en-US"/>
        </a:p>
      </dgm:t>
    </dgm:pt>
    <dgm:pt modelId="{81B788B0-1D18-42EA-99AA-5CA46825DD42}" type="sibTrans" cxnId="{7BCC9748-2C5B-4AAC-9FBA-931AC85609D8}">
      <dgm:prSet/>
      <dgm:spPr/>
      <dgm:t>
        <a:bodyPr/>
        <a:lstStyle/>
        <a:p>
          <a:endParaRPr lang="en-US"/>
        </a:p>
      </dgm:t>
    </dgm:pt>
    <dgm:pt modelId="{4F1D5DA3-D715-41FF-A503-4FAF5D8511D3}">
      <dgm:prSet custT="1"/>
      <dgm:spPr/>
      <dgm:t>
        <a:bodyPr/>
        <a:lstStyle/>
        <a:p>
          <a:pPr algn="ctr"/>
          <a:r>
            <a:rPr lang="en-US" sz="1900" b="1" dirty="0"/>
            <a:t>• </a:t>
          </a:r>
          <a:r>
            <a:rPr lang="en-US" sz="4400" b="1" dirty="0">
              <a:latin typeface="Times New Roman" panose="02020603050405020304" pitchFamily="18" charset="0"/>
              <a:cs typeface="Times New Roman" panose="02020603050405020304" pitchFamily="18" charset="0"/>
            </a:rPr>
            <a:t>Without conflict there is no drama</a:t>
          </a:r>
          <a:endParaRPr lang="en-US" sz="1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2FAE27-82A0-444D-8B63-075FEEDF41F3}" type="parTrans" cxnId="{B795746C-59A7-479B-A779-98BF84D01D47}">
      <dgm:prSet/>
      <dgm:spPr/>
      <dgm:t>
        <a:bodyPr/>
        <a:lstStyle/>
        <a:p>
          <a:endParaRPr lang="en-US"/>
        </a:p>
      </dgm:t>
    </dgm:pt>
    <dgm:pt modelId="{32A43747-6CCB-4F6D-B3E3-8D0E9564D032}" type="sibTrans" cxnId="{B795746C-59A7-479B-A779-98BF84D01D47}">
      <dgm:prSet/>
      <dgm:spPr/>
      <dgm:t>
        <a:bodyPr/>
        <a:lstStyle/>
        <a:p>
          <a:endParaRPr lang="en-US"/>
        </a:p>
      </dgm:t>
    </dgm:pt>
    <dgm:pt modelId="{261577D9-F95E-48E9-B818-624CA44D2E55}">
      <dgm:prSet custT="1"/>
      <dgm:spPr/>
      <dgm:t>
        <a:bodyPr/>
        <a:lstStyle/>
        <a:p>
          <a:pPr algn="ctr"/>
          <a:r>
            <a:rPr lang="en-US" sz="2000" b="1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Types of conflict: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8DF249-DDFA-4474-85D1-35F127CC6DE8}" type="parTrans" cxnId="{CCC82657-6AEB-4A4A-8355-49A11C2736A3}">
      <dgm:prSet/>
      <dgm:spPr/>
      <dgm:t>
        <a:bodyPr/>
        <a:lstStyle/>
        <a:p>
          <a:endParaRPr lang="en-US"/>
        </a:p>
      </dgm:t>
    </dgm:pt>
    <dgm:pt modelId="{35D904AC-0192-4888-A22B-CBACA8CF0EA7}" type="sibTrans" cxnId="{CCC82657-6AEB-4A4A-8355-49A11C2736A3}">
      <dgm:prSet/>
      <dgm:spPr/>
      <dgm:t>
        <a:bodyPr/>
        <a:lstStyle/>
        <a:p>
          <a:endParaRPr lang="en-US"/>
        </a:p>
      </dgm:t>
    </dgm:pt>
    <dgm:pt modelId="{75DD8313-EE50-4D84-B8DE-9EC5F0F95FB1}">
      <dgm:prSet custT="1"/>
      <dgm:spPr/>
      <dgm:t>
        <a:bodyPr/>
        <a:lstStyle/>
        <a:p>
          <a:r>
            <a:rPr lang="en-US" sz="1900" b="1" dirty="0"/>
            <a:t>- </a:t>
          </a:r>
          <a:r>
            <a:rPr lang="en-US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Character vs Character</a:t>
          </a:r>
          <a:endParaRPr lang="en-US" sz="19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382706-4F22-4CAE-AE5C-B82A4E2ABCE3}" type="parTrans" cxnId="{2BBC4078-6278-442D-A0C2-A3B926CF7F77}">
      <dgm:prSet/>
      <dgm:spPr/>
      <dgm:t>
        <a:bodyPr/>
        <a:lstStyle/>
        <a:p>
          <a:endParaRPr lang="en-US"/>
        </a:p>
      </dgm:t>
    </dgm:pt>
    <dgm:pt modelId="{62D461C3-60A6-4C7C-B480-AFA90E70783D}" type="sibTrans" cxnId="{2BBC4078-6278-442D-A0C2-A3B926CF7F77}">
      <dgm:prSet/>
      <dgm:spPr/>
      <dgm:t>
        <a:bodyPr/>
        <a:lstStyle/>
        <a:p>
          <a:endParaRPr lang="en-US"/>
        </a:p>
      </dgm:t>
    </dgm:pt>
    <dgm:pt modelId="{1C91A4D6-0490-449A-9305-CD31A0E89D85}">
      <dgm:prSet custT="1"/>
      <dgm:spPr/>
      <dgm:t>
        <a:bodyPr/>
        <a:lstStyle/>
        <a:p>
          <a:r>
            <a:rPr lang="en-US" sz="2000" b="1" dirty="0"/>
            <a:t>- </a:t>
          </a:r>
          <a:r>
            <a:rPr lang="en-US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Character vs Society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911CC3-CFB6-4AE9-AAD6-839AD3250E2B}" type="parTrans" cxnId="{25F1E468-38CE-49C0-86C4-13B7333296C0}">
      <dgm:prSet/>
      <dgm:spPr/>
      <dgm:t>
        <a:bodyPr/>
        <a:lstStyle/>
        <a:p>
          <a:endParaRPr lang="en-US"/>
        </a:p>
      </dgm:t>
    </dgm:pt>
    <dgm:pt modelId="{045B067C-4532-41F5-AEBF-EA07E6162F81}" type="sibTrans" cxnId="{25F1E468-38CE-49C0-86C4-13B7333296C0}">
      <dgm:prSet/>
      <dgm:spPr/>
      <dgm:t>
        <a:bodyPr/>
        <a:lstStyle/>
        <a:p>
          <a:endParaRPr lang="en-US"/>
        </a:p>
      </dgm:t>
    </dgm:pt>
    <dgm:pt modelId="{7AE7E768-66D2-44F5-AAD2-142D8E834582}">
      <dgm:prSet custT="1"/>
      <dgm:spPr/>
      <dgm:t>
        <a:bodyPr/>
        <a:lstStyle/>
        <a:p>
          <a:r>
            <a:rPr lang="en-US" sz="2000" b="1" dirty="0"/>
            <a:t>- </a:t>
          </a:r>
          <a:r>
            <a:rPr lang="en-US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Character vs Self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992478-9740-42F1-B546-A9C861DB5B64}" type="parTrans" cxnId="{FC7C1664-0BCA-47B4-A814-36C95DBED756}">
      <dgm:prSet/>
      <dgm:spPr/>
      <dgm:t>
        <a:bodyPr/>
        <a:lstStyle/>
        <a:p>
          <a:endParaRPr lang="en-US"/>
        </a:p>
      </dgm:t>
    </dgm:pt>
    <dgm:pt modelId="{152C8293-2FAD-46B6-8A87-817B811D45E9}" type="sibTrans" cxnId="{FC7C1664-0BCA-47B4-A814-36C95DBED756}">
      <dgm:prSet/>
      <dgm:spPr/>
      <dgm:t>
        <a:bodyPr/>
        <a:lstStyle/>
        <a:p>
          <a:endParaRPr lang="en-US"/>
        </a:p>
      </dgm:t>
    </dgm:pt>
    <dgm:pt modelId="{F793A888-68ED-4208-AB41-7D48BF44C6AF}">
      <dgm:prSet custT="1"/>
      <dgm:spPr/>
      <dgm:t>
        <a:bodyPr/>
        <a:lstStyle/>
        <a:p>
          <a:r>
            <a:rPr lang="en-US" sz="2000" b="1" dirty="0"/>
            <a:t>- </a:t>
          </a:r>
          <a:r>
            <a:rPr lang="en-US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Character vs Fate or Nature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B7E9DC-1DBE-4657-B176-F4A1E06A4B24}" type="parTrans" cxnId="{0C990DDB-6061-4763-86F4-D03E73158C65}">
      <dgm:prSet/>
      <dgm:spPr/>
      <dgm:t>
        <a:bodyPr/>
        <a:lstStyle/>
        <a:p>
          <a:endParaRPr lang="en-US"/>
        </a:p>
      </dgm:t>
    </dgm:pt>
    <dgm:pt modelId="{30A039AC-F215-4C42-9909-4B5ECE795C93}" type="sibTrans" cxnId="{0C990DDB-6061-4763-86F4-D03E73158C65}">
      <dgm:prSet/>
      <dgm:spPr/>
      <dgm:t>
        <a:bodyPr/>
        <a:lstStyle/>
        <a:p>
          <a:endParaRPr lang="en-US"/>
        </a:p>
      </dgm:t>
    </dgm:pt>
    <dgm:pt modelId="{21AE4A82-2376-9B41-B80D-61F4F521AF50}" type="pres">
      <dgm:prSet presAssocID="{642EB2BA-8CED-48F5-847C-79AC813EE1CA}" presName="vert0" presStyleCnt="0">
        <dgm:presLayoutVars>
          <dgm:dir/>
          <dgm:animOne val="branch"/>
          <dgm:animLvl val="lvl"/>
        </dgm:presLayoutVars>
      </dgm:prSet>
      <dgm:spPr/>
    </dgm:pt>
    <dgm:pt modelId="{08101BEB-3BE0-BA4B-B091-D4ED411E087F}" type="pres">
      <dgm:prSet presAssocID="{8D2F0B4D-FAE4-486C-AA6E-3ABA4B57208F}" presName="thickLine" presStyleLbl="alignNode1" presStyleIdx="0" presStyleCnt="3"/>
      <dgm:spPr/>
    </dgm:pt>
    <dgm:pt modelId="{EFE9D6F6-8C0B-A543-88AE-ED515EE92B1B}" type="pres">
      <dgm:prSet presAssocID="{8D2F0B4D-FAE4-486C-AA6E-3ABA4B57208F}" presName="horz1" presStyleCnt="0"/>
      <dgm:spPr/>
    </dgm:pt>
    <dgm:pt modelId="{0D0B3F03-4760-F44D-8102-565EC6D07A60}" type="pres">
      <dgm:prSet presAssocID="{8D2F0B4D-FAE4-486C-AA6E-3ABA4B57208F}" presName="tx1" presStyleLbl="revTx" presStyleIdx="0" presStyleCnt="7" custScaleX="500000"/>
      <dgm:spPr/>
    </dgm:pt>
    <dgm:pt modelId="{9A69EE30-E41A-1242-B14C-E5F1C3BFD3FF}" type="pres">
      <dgm:prSet presAssocID="{8D2F0B4D-FAE4-486C-AA6E-3ABA4B57208F}" presName="vert1" presStyleCnt="0"/>
      <dgm:spPr/>
    </dgm:pt>
    <dgm:pt modelId="{25A6D5C5-DBE7-7A47-BFFA-BEA2935F3CA3}" type="pres">
      <dgm:prSet presAssocID="{4F1D5DA3-D715-41FF-A503-4FAF5D8511D3}" presName="thickLine" presStyleLbl="alignNode1" presStyleIdx="1" presStyleCnt="3"/>
      <dgm:spPr/>
    </dgm:pt>
    <dgm:pt modelId="{D39EAFE9-42EA-7240-8576-BE4AB7FF3AF1}" type="pres">
      <dgm:prSet presAssocID="{4F1D5DA3-D715-41FF-A503-4FAF5D8511D3}" presName="horz1" presStyleCnt="0"/>
      <dgm:spPr/>
    </dgm:pt>
    <dgm:pt modelId="{7608758C-E023-C54B-A5BE-9FFD3C85D30C}" type="pres">
      <dgm:prSet presAssocID="{4F1D5DA3-D715-41FF-A503-4FAF5D8511D3}" presName="tx1" presStyleLbl="revTx" presStyleIdx="1" presStyleCnt="7" custScaleX="500000"/>
      <dgm:spPr/>
    </dgm:pt>
    <dgm:pt modelId="{7F159B87-F15D-F446-8F9F-AF0B6AB14B13}" type="pres">
      <dgm:prSet presAssocID="{4F1D5DA3-D715-41FF-A503-4FAF5D8511D3}" presName="vert1" presStyleCnt="0"/>
      <dgm:spPr/>
    </dgm:pt>
    <dgm:pt modelId="{051D7916-173C-0544-BB44-EBC3D5CFBF14}" type="pres">
      <dgm:prSet presAssocID="{261577D9-F95E-48E9-B818-624CA44D2E55}" presName="thickLine" presStyleLbl="alignNode1" presStyleIdx="2" presStyleCnt="3"/>
      <dgm:spPr/>
    </dgm:pt>
    <dgm:pt modelId="{E98E0EB3-37F8-4E49-A43D-81E7EAFF5326}" type="pres">
      <dgm:prSet presAssocID="{261577D9-F95E-48E9-B818-624CA44D2E55}" presName="horz1" presStyleCnt="0"/>
      <dgm:spPr/>
    </dgm:pt>
    <dgm:pt modelId="{C0007FFC-13BD-B64E-A706-45D1EE7893D8}" type="pres">
      <dgm:prSet presAssocID="{261577D9-F95E-48E9-B818-624CA44D2E55}" presName="tx1" presStyleLbl="revTx" presStyleIdx="2" presStyleCnt="7" custScaleX="212354"/>
      <dgm:spPr/>
    </dgm:pt>
    <dgm:pt modelId="{709AB3B3-7C2B-3642-AA3F-C27CD1D34CCE}" type="pres">
      <dgm:prSet presAssocID="{261577D9-F95E-48E9-B818-624CA44D2E55}" presName="vert1" presStyleCnt="0"/>
      <dgm:spPr/>
    </dgm:pt>
    <dgm:pt modelId="{DB44734D-52CE-7541-9CEC-E92E1B7B9EB9}" type="pres">
      <dgm:prSet presAssocID="{75DD8313-EE50-4D84-B8DE-9EC5F0F95FB1}" presName="vertSpace2a" presStyleCnt="0"/>
      <dgm:spPr/>
    </dgm:pt>
    <dgm:pt modelId="{C155FBFF-06A6-9C4D-8E9D-0E12C4EF0C7D}" type="pres">
      <dgm:prSet presAssocID="{75DD8313-EE50-4D84-B8DE-9EC5F0F95FB1}" presName="horz2" presStyleCnt="0"/>
      <dgm:spPr/>
    </dgm:pt>
    <dgm:pt modelId="{B6CE39F5-4CCA-F944-AC20-47B142DBEFE3}" type="pres">
      <dgm:prSet presAssocID="{75DD8313-EE50-4D84-B8DE-9EC5F0F95FB1}" presName="horzSpace2" presStyleCnt="0"/>
      <dgm:spPr/>
    </dgm:pt>
    <dgm:pt modelId="{EB5BC0AF-B1DE-5C49-A417-D9BB549EA110}" type="pres">
      <dgm:prSet presAssocID="{75DD8313-EE50-4D84-B8DE-9EC5F0F95FB1}" presName="tx2" presStyleLbl="revTx" presStyleIdx="3" presStyleCnt="7"/>
      <dgm:spPr/>
    </dgm:pt>
    <dgm:pt modelId="{151B33C5-0AA6-EB4D-A097-62FD02A0AC48}" type="pres">
      <dgm:prSet presAssocID="{75DD8313-EE50-4D84-B8DE-9EC5F0F95FB1}" presName="vert2" presStyleCnt="0"/>
      <dgm:spPr/>
    </dgm:pt>
    <dgm:pt modelId="{C4CB7A1F-82F2-7B44-8132-4BD3DE2A7175}" type="pres">
      <dgm:prSet presAssocID="{75DD8313-EE50-4D84-B8DE-9EC5F0F95FB1}" presName="thinLine2b" presStyleLbl="callout" presStyleIdx="0" presStyleCnt="4"/>
      <dgm:spPr/>
    </dgm:pt>
    <dgm:pt modelId="{A81DF0AD-D6FF-ED42-AA14-3FB42323060A}" type="pres">
      <dgm:prSet presAssocID="{75DD8313-EE50-4D84-B8DE-9EC5F0F95FB1}" presName="vertSpace2b" presStyleCnt="0"/>
      <dgm:spPr/>
    </dgm:pt>
    <dgm:pt modelId="{109B64C5-8920-344C-9B05-625D431147D5}" type="pres">
      <dgm:prSet presAssocID="{1C91A4D6-0490-449A-9305-CD31A0E89D85}" presName="horz2" presStyleCnt="0"/>
      <dgm:spPr/>
    </dgm:pt>
    <dgm:pt modelId="{210CAAB4-0991-4F4A-BEDD-BAFA179D6FE5}" type="pres">
      <dgm:prSet presAssocID="{1C91A4D6-0490-449A-9305-CD31A0E89D85}" presName="horzSpace2" presStyleCnt="0"/>
      <dgm:spPr/>
    </dgm:pt>
    <dgm:pt modelId="{D55366D6-1CD6-D545-BF88-9B3275700B83}" type="pres">
      <dgm:prSet presAssocID="{1C91A4D6-0490-449A-9305-CD31A0E89D85}" presName="tx2" presStyleLbl="revTx" presStyleIdx="4" presStyleCnt="7"/>
      <dgm:spPr/>
    </dgm:pt>
    <dgm:pt modelId="{8F3B63D4-FE11-F648-A2ED-C0124B2227FE}" type="pres">
      <dgm:prSet presAssocID="{1C91A4D6-0490-449A-9305-CD31A0E89D85}" presName="vert2" presStyleCnt="0"/>
      <dgm:spPr/>
    </dgm:pt>
    <dgm:pt modelId="{D825AE2F-6AD9-D043-BF2E-A26A4E492DF5}" type="pres">
      <dgm:prSet presAssocID="{1C91A4D6-0490-449A-9305-CD31A0E89D85}" presName="thinLine2b" presStyleLbl="callout" presStyleIdx="1" presStyleCnt="4"/>
      <dgm:spPr/>
    </dgm:pt>
    <dgm:pt modelId="{8588ECA1-8C8B-C946-AEF8-FEF9E3C3697C}" type="pres">
      <dgm:prSet presAssocID="{1C91A4D6-0490-449A-9305-CD31A0E89D85}" presName="vertSpace2b" presStyleCnt="0"/>
      <dgm:spPr/>
    </dgm:pt>
    <dgm:pt modelId="{40DB4D98-DD35-054B-9C3F-F29C787DA83A}" type="pres">
      <dgm:prSet presAssocID="{7AE7E768-66D2-44F5-AAD2-142D8E834582}" presName="horz2" presStyleCnt="0"/>
      <dgm:spPr/>
    </dgm:pt>
    <dgm:pt modelId="{D2CA999F-6C16-2046-AD02-F22E4BBA91BC}" type="pres">
      <dgm:prSet presAssocID="{7AE7E768-66D2-44F5-AAD2-142D8E834582}" presName="horzSpace2" presStyleCnt="0"/>
      <dgm:spPr/>
    </dgm:pt>
    <dgm:pt modelId="{9E0178C7-5584-EB4B-945C-7054338CEC87}" type="pres">
      <dgm:prSet presAssocID="{7AE7E768-66D2-44F5-AAD2-142D8E834582}" presName="tx2" presStyleLbl="revTx" presStyleIdx="5" presStyleCnt="7"/>
      <dgm:spPr/>
    </dgm:pt>
    <dgm:pt modelId="{5E8FDF26-EF72-CE49-BA00-54B265C3BAD1}" type="pres">
      <dgm:prSet presAssocID="{7AE7E768-66D2-44F5-AAD2-142D8E834582}" presName="vert2" presStyleCnt="0"/>
      <dgm:spPr/>
    </dgm:pt>
    <dgm:pt modelId="{3F35985D-89DF-3340-A65A-E58C11BC7E3C}" type="pres">
      <dgm:prSet presAssocID="{7AE7E768-66D2-44F5-AAD2-142D8E834582}" presName="thinLine2b" presStyleLbl="callout" presStyleIdx="2" presStyleCnt="4"/>
      <dgm:spPr/>
    </dgm:pt>
    <dgm:pt modelId="{108B6C3E-38C1-1049-AFE3-4209DD375BAA}" type="pres">
      <dgm:prSet presAssocID="{7AE7E768-66D2-44F5-AAD2-142D8E834582}" presName="vertSpace2b" presStyleCnt="0"/>
      <dgm:spPr/>
    </dgm:pt>
    <dgm:pt modelId="{DC272D32-3F20-ED4B-8D69-3C19649A4C51}" type="pres">
      <dgm:prSet presAssocID="{F793A888-68ED-4208-AB41-7D48BF44C6AF}" presName="horz2" presStyleCnt="0"/>
      <dgm:spPr/>
    </dgm:pt>
    <dgm:pt modelId="{D737E4EF-8BEB-2D47-B0C8-F1537AB9A699}" type="pres">
      <dgm:prSet presAssocID="{F793A888-68ED-4208-AB41-7D48BF44C6AF}" presName="horzSpace2" presStyleCnt="0"/>
      <dgm:spPr/>
    </dgm:pt>
    <dgm:pt modelId="{AEF2D52C-83D7-EB41-93A6-C3882A6C5998}" type="pres">
      <dgm:prSet presAssocID="{F793A888-68ED-4208-AB41-7D48BF44C6AF}" presName="tx2" presStyleLbl="revTx" presStyleIdx="6" presStyleCnt="7"/>
      <dgm:spPr/>
    </dgm:pt>
    <dgm:pt modelId="{FF66E5CF-F4B8-4A47-A771-E957DD844FBD}" type="pres">
      <dgm:prSet presAssocID="{F793A888-68ED-4208-AB41-7D48BF44C6AF}" presName="vert2" presStyleCnt="0"/>
      <dgm:spPr/>
    </dgm:pt>
    <dgm:pt modelId="{6F09768F-C75D-F147-BF8A-E00A6D0AC779}" type="pres">
      <dgm:prSet presAssocID="{F793A888-68ED-4208-AB41-7D48BF44C6AF}" presName="thinLine2b" presStyleLbl="callout" presStyleIdx="3" presStyleCnt="4"/>
      <dgm:spPr/>
    </dgm:pt>
    <dgm:pt modelId="{A19AFC4E-BB86-3748-879F-879FB40608A6}" type="pres">
      <dgm:prSet presAssocID="{F793A888-68ED-4208-AB41-7D48BF44C6AF}" presName="vertSpace2b" presStyleCnt="0"/>
      <dgm:spPr/>
    </dgm:pt>
  </dgm:ptLst>
  <dgm:cxnLst>
    <dgm:cxn modelId="{5338D208-3782-A44F-A043-F29C939ABB2C}" type="presOf" srcId="{4F1D5DA3-D715-41FF-A503-4FAF5D8511D3}" destId="{7608758C-E023-C54B-A5BE-9FFD3C85D30C}" srcOrd="0" destOrd="0" presId="urn:microsoft.com/office/officeart/2008/layout/LinedList"/>
    <dgm:cxn modelId="{2F021D1E-A1C3-A74B-987C-BF3D0AF3A26C}" type="presOf" srcId="{8D2F0B4D-FAE4-486C-AA6E-3ABA4B57208F}" destId="{0D0B3F03-4760-F44D-8102-565EC6D07A60}" srcOrd="0" destOrd="0" presId="urn:microsoft.com/office/officeart/2008/layout/LinedList"/>
    <dgm:cxn modelId="{7C68B423-5AD0-0249-A230-8716E016553D}" type="presOf" srcId="{7AE7E768-66D2-44F5-AAD2-142D8E834582}" destId="{9E0178C7-5584-EB4B-945C-7054338CEC87}" srcOrd="0" destOrd="0" presId="urn:microsoft.com/office/officeart/2008/layout/LinedList"/>
    <dgm:cxn modelId="{7BCC9748-2C5B-4AAC-9FBA-931AC85609D8}" srcId="{642EB2BA-8CED-48F5-847C-79AC813EE1CA}" destId="{8D2F0B4D-FAE4-486C-AA6E-3ABA4B57208F}" srcOrd="0" destOrd="0" parTransId="{ACAB50E9-CE0B-4C49-93EC-C89AA1297BE0}" sibTransId="{81B788B0-1D18-42EA-99AA-5CA46825DD42}"/>
    <dgm:cxn modelId="{CCC82657-6AEB-4A4A-8355-49A11C2736A3}" srcId="{642EB2BA-8CED-48F5-847C-79AC813EE1CA}" destId="{261577D9-F95E-48E9-B818-624CA44D2E55}" srcOrd="2" destOrd="0" parTransId="{DA8DF249-DDFA-4474-85D1-35F127CC6DE8}" sibTransId="{35D904AC-0192-4888-A22B-CBACA8CF0EA7}"/>
    <dgm:cxn modelId="{FC7C1664-0BCA-47B4-A814-36C95DBED756}" srcId="{261577D9-F95E-48E9-B818-624CA44D2E55}" destId="{7AE7E768-66D2-44F5-AAD2-142D8E834582}" srcOrd="2" destOrd="0" parTransId="{43992478-9740-42F1-B546-A9C861DB5B64}" sibTransId="{152C8293-2FAD-46B6-8A87-817B811D45E9}"/>
    <dgm:cxn modelId="{25F1E468-38CE-49C0-86C4-13B7333296C0}" srcId="{261577D9-F95E-48E9-B818-624CA44D2E55}" destId="{1C91A4D6-0490-449A-9305-CD31A0E89D85}" srcOrd="1" destOrd="0" parTransId="{46911CC3-CFB6-4AE9-AAD6-839AD3250E2B}" sibTransId="{045B067C-4532-41F5-AEBF-EA07E6162F81}"/>
    <dgm:cxn modelId="{B795746C-59A7-479B-A779-98BF84D01D47}" srcId="{642EB2BA-8CED-48F5-847C-79AC813EE1CA}" destId="{4F1D5DA3-D715-41FF-A503-4FAF5D8511D3}" srcOrd="1" destOrd="0" parTransId="{152FAE27-82A0-444D-8B63-075FEEDF41F3}" sibTransId="{32A43747-6CCB-4F6D-B3E3-8D0E9564D032}"/>
    <dgm:cxn modelId="{91EFB072-5080-4C45-9559-DC2E8C12D8D9}" type="presOf" srcId="{F793A888-68ED-4208-AB41-7D48BF44C6AF}" destId="{AEF2D52C-83D7-EB41-93A6-C3882A6C5998}" srcOrd="0" destOrd="0" presId="urn:microsoft.com/office/officeart/2008/layout/LinedList"/>
    <dgm:cxn modelId="{2BBC4078-6278-442D-A0C2-A3B926CF7F77}" srcId="{261577D9-F95E-48E9-B818-624CA44D2E55}" destId="{75DD8313-EE50-4D84-B8DE-9EC5F0F95FB1}" srcOrd="0" destOrd="0" parTransId="{22382706-4F22-4CAE-AE5C-B82A4E2ABCE3}" sibTransId="{62D461C3-60A6-4C7C-B480-AFA90E70783D}"/>
    <dgm:cxn modelId="{0007337E-D487-7843-80CD-7D6250FC4A0D}" type="presOf" srcId="{75DD8313-EE50-4D84-B8DE-9EC5F0F95FB1}" destId="{EB5BC0AF-B1DE-5C49-A417-D9BB549EA110}" srcOrd="0" destOrd="0" presId="urn:microsoft.com/office/officeart/2008/layout/LinedList"/>
    <dgm:cxn modelId="{9EAB2F7F-964B-EB46-BE48-2E4D41D9B99C}" type="presOf" srcId="{642EB2BA-8CED-48F5-847C-79AC813EE1CA}" destId="{21AE4A82-2376-9B41-B80D-61F4F521AF50}" srcOrd="0" destOrd="0" presId="urn:microsoft.com/office/officeart/2008/layout/LinedList"/>
    <dgm:cxn modelId="{D6777C8D-8EE5-E144-A6A9-76CCECC18330}" type="presOf" srcId="{261577D9-F95E-48E9-B818-624CA44D2E55}" destId="{C0007FFC-13BD-B64E-A706-45D1EE7893D8}" srcOrd="0" destOrd="0" presId="urn:microsoft.com/office/officeart/2008/layout/LinedList"/>
    <dgm:cxn modelId="{1BC1DF98-5C16-2B4B-8B0E-4DF8CAA5EF44}" type="presOf" srcId="{1C91A4D6-0490-449A-9305-CD31A0E89D85}" destId="{D55366D6-1CD6-D545-BF88-9B3275700B83}" srcOrd="0" destOrd="0" presId="urn:microsoft.com/office/officeart/2008/layout/LinedList"/>
    <dgm:cxn modelId="{0C990DDB-6061-4763-86F4-D03E73158C65}" srcId="{261577D9-F95E-48E9-B818-624CA44D2E55}" destId="{F793A888-68ED-4208-AB41-7D48BF44C6AF}" srcOrd="3" destOrd="0" parTransId="{FFB7E9DC-1DBE-4657-B176-F4A1E06A4B24}" sibTransId="{30A039AC-F215-4C42-9909-4B5ECE795C93}"/>
    <dgm:cxn modelId="{EAFD043E-10E0-A04E-9E7C-4D13420DE6AD}" type="presParOf" srcId="{21AE4A82-2376-9B41-B80D-61F4F521AF50}" destId="{08101BEB-3BE0-BA4B-B091-D4ED411E087F}" srcOrd="0" destOrd="0" presId="urn:microsoft.com/office/officeart/2008/layout/LinedList"/>
    <dgm:cxn modelId="{39433D9E-9FBB-1642-9104-08B253B8542E}" type="presParOf" srcId="{21AE4A82-2376-9B41-B80D-61F4F521AF50}" destId="{EFE9D6F6-8C0B-A543-88AE-ED515EE92B1B}" srcOrd="1" destOrd="0" presId="urn:microsoft.com/office/officeart/2008/layout/LinedList"/>
    <dgm:cxn modelId="{13FA28F1-BC87-EB48-8EAD-6CD55CA7DB8C}" type="presParOf" srcId="{EFE9D6F6-8C0B-A543-88AE-ED515EE92B1B}" destId="{0D0B3F03-4760-F44D-8102-565EC6D07A60}" srcOrd="0" destOrd="0" presId="urn:microsoft.com/office/officeart/2008/layout/LinedList"/>
    <dgm:cxn modelId="{536CE741-E377-E049-86FA-F5CFC9BD009A}" type="presParOf" srcId="{EFE9D6F6-8C0B-A543-88AE-ED515EE92B1B}" destId="{9A69EE30-E41A-1242-B14C-E5F1C3BFD3FF}" srcOrd="1" destOrd="0" presId="urn:microsoft.com/office/officeart/2008/layout/LinedList"/>
    <dgm:cxn modelId="{B6FF8284-A5A1-1D4B-B9F9-35617CBA0102}" type="presParOf" srcId="{21AE4A82-2376-9B41-B80D-61F4F521AF50}" destId="{25A6D5C5-DBE7-7A47-BFFA-BEA2935F3CA3}" srcOrd="2" destOrd="0" presId="urn:microsoft.com/office/officeart/2008/layout/LinedList"/>
    <dgm:cxn modelId="{AA3BC3BE-B3D2-EE4D-B5FA-40105F362C8C}" type="presParOf" srcId="{21AE4A82-2376-9B41-B80D-61F4F521AF50}" destId="{D39EAFE9-42EA-7240-8576-BE4AB7FF3AF1}" srcOrd="3" destOrd="0" presId="urn:microsoft.com/office/officeart/2008/layout/LinedList"/>
    <dgm:cxn modelId="{39F31110-B950-8D43-9A83-98E97F33072A}" type="presParOf" srcId="{D39EAFE9-42EA-7240-8576-BE4AB7FF3AF1}" destId="{7608758C-E023-C54B-A5BE-9FFD3C85D30C}" srcOrd="0" destOrd="0" presId="urn:microsoft.com/office/officeart/2008/layout/LinedList"/>
    <dgm:cxn modelId="{98737268-FD94-6248-8C1C-8E6973F40FCC}" type="presParOf" srcId="{D39EAFE9-42EA-7240-8576-BE4AB7FF3AF1}" destId="{7F159B87-F15D-F446-8F9F-AF0B6AB14B13}" srcOrd="1" destOrd="0" presId="urn:microsoft.com/office/officeart/2008/layout/LinedList"/>
    <dgm:cxn modelId="{BCF38A40-CEDD-CC43-84C9-35BCF8DCF819}" type="presParOf" srcId="{21AE4A82-2376-9B41-B80D-61F4F521AF50}" destId="{051D7916-173C-0544-BB44-EBC3D5CFBF14}" srcOrd="4" destOrd="0" presId="urn:microsoft.com/office/officeart/2008/layout/LinedList"/>
    <dgm:cxn modelId="{0E3C4FBD-DC14-4449-AFF4-E5AF9A84D045}" type="presParOf" srcId="{21AE4A82-2376-9B41-B80D-61F4F521AF50}" destId="{E98E0EB3-37F8-4E49-A43D-81E7EAFF5326}" srcOrd="5" destOrd="0" presId="urn:microsoft.com/office/officeart/2008/layout/LinedList"/>
    <dgm:cxn modelId="{764B447B-9D76-9D4F-A0E4-4072CB157A15}" type="presParOf" srcId="{E98E0EB3-37F8-4E49-A43D-81E7EAFF5326}" destId="{C0007FFC-13BD-B64E-A706-45D1EE7893D8}" srcOrd="0" destOrd="0" presId="urn:microsoft.com/office/officeart/2008/layout/LinedList"/>
    <dgm:cxn modelId="{698F265B-31E1-2D47-8632-74C7B3A78BDF}" type="presParOf" srcId="{E98E0EB3-37F8-4E49-A43D-81E7EAFF5326}" destId="{709AB3B3-7C2B-3642-AA3F-C27CD1D34CCE}" srcOrd="1" destOrd="0" presId="urn:microsoft.com/office/officeart/2008/layout/LinedList"/>
    <dgm:cxn modelId="{5C98286C-D44D-6944-AA8A-626BA9DEAB4A}" type="presParOf" srcId="{709AB3B3-7C2B-3642-AA3F-C27CD1D34CCE}" destId="{DB44734D-52CE-7541-9CEC-E92E1B7B9EB9}" srcOrd="0" destOrd="0" presId="urn:microsoft.com/office/officeart/2008/layout/LinedList"/>
    <dgm:cxn modelId="{AB0865BF-8F6E-5940-99C2-E932AE991379}" type="presParOf" srcId="{709AB3B3-7C2B-3642-AA3F-C27CD1D34CCE}" destId="{C155FBFF-06A6-9C4D-8E9D-0E12C4EF0C7D}" srcOrd="1" destOrd="0" presId="urn:microsoft.com/office/officeart/2008/layout/LinedList"/>
    <dgm:cxn modelId="{C3D5A2D1-2E08-074D-AEAF-654001A9A9FF}" type="presParOf" srcId="{C155FBFF-06A6-9C4D-8E9D-0E12C4EF0C7D}" destId="{B6CE39F5-4CCA-F944-AC20-47B142DBEFE3}" srcOrd="0" destOrd="0" presId="urn:microsoft.com/office/officeart/2008/layout/LinedList"/>
    <dgm:cxn modelId="{61D1AC5A-98A2-4F49-A2A9-1C8AB7BFAF3D}" type="presParOf" srcId="{C155FBFF-06A6-9C4D-8E9D-0E12C4EF0C7D}" destId="{EB5BC0AF-B1DE-5C49-A417-D9BB549EA110}" srcOrd="1" destOrd="0" presId="urn:microsoft.com/office/officeart/2008/layout/LinedList"/>
    <dgm:cxn modelId="{F060FE90-D4B3-1A4E-8CE0-A4523A7CD3DA}" type="presParOf" srcId="{C155FBFF-06A6-9C4D-8E9D-0E12C4EF0C7D}" destId="{151B33C5-0AA6-EB4D-A097-62FD02A0AC48}" srcOrd="2" destOrd="0" presId="urn:microsoft.com/office/officeart/2008/layout/LinedList"/>
    <dgm:cxn modelId="{51521ABE-B996-3643-88A6-EA0ACC6D9AC5}" type="presParOf" srcId="{709AB3B3-7C2B-3642-AA3F-C27CD1D34CCE}" destId="{C4CB7A1F-82F2-7B44-8132-4BD3DE2A7175}" srcOrd="2" destOrd="0" presId="urn:microsoft.com/office/officeart/2008/layout/LinedList"/>
    <dgm:cxn modelId="{F80DADF3-B434-0649-8E81-904EA61C6C09}" type="presParOf" srcId="{709AB3B3-7C2B-3642-AA3F-C27CD1D34CCE}" destId="{A81DF0AD-D6FF-ED42-AA14-3FB42323060A}" srcOrd="3" destOrd="0" presId="urn:microsoft.com/office/officeart/2008/layout/LinedList"/>
    <dgm:cxn modelId="{26C2154D-5BBD-814D-AEAB-EAADBD38B927}" type="presParOf" srcId="{709AB3B3-7C2B-3642-AA3F-C27CD1D34CCE}" destId="{109B64C5-8920-344C-9B05-625D431147D5}" srcOrd="4" destOrd="0" presId="urn:microsoft.com/office/officeart/2008/layout/LinedList"/>
    <dgm:cxn modelId="{836A1F81-523D-654E-B3B2-F6DD686C3466}" type="presParOf" srcId="{109B64C5-8920-344C-9B05-625D431147D5}" destId="{210CAAB4-0991-4F4A-BEDD-BAFA179D6FE5}" srcOrd="0" destOrd="0" presId="urn:microsoft.com/office/officeart/2008/layout/LinedList"/>
    <dgm:cxn modelId="{B6899613-0E56-B442-92BF-2B1DD4E31E47}" type="presParOf" srcId="{109B64C5-8920-344C-9B05-625D431147D5}" destId="{D55366D6-1CD6-D545-BF88-9B3275700B83}" srcOrd="1" destOrd="0" presId="urn:microsoft.com/office/officeart/2008/layout/LinedList"/>
    <dgm:cxn modelId="{7BD41A9F-B802-B045-9037-4BA434E3A39F}" type="presParOf" srcId="{109B64C5-8920-344C-9B05-625D431147D5}" destId="{8F3B63D4-FE11-F648-A2ED-C0124B2227FE}" srcOrd="2" destOrd="0" presId="urn:microsoft.com/office/officeart/2008/layout/LinedList"/>
    <dgm:cxn modelId="{25F5E886-9035-4844-8A8A-2E48D257E609}" type="presParOf" srcId="{709AB3B3-7C2B-3642-AA3F-C27CD1D34CCE}" destId="{D825AE2F-6AD9-D043-BF2E-A26A4E492DF5}" srcOrd="5" destOrd="0" presId="urn:microsoft.com/office/officeart/2008/layout/LinedList"/>
    <dgm:cxn modelId="{30BF10B6-0F09-4E43-8F7F-BE62DF9EC1E7}" type="presParOf" srcId="{709AB3B3-7C2B-3642-AA3F-C27CD1D34CCE}" destId="{8588ECA1-8C8B-C946-AEF8-FEF9E3C3697C}" srcOrd="6" destOrd="0" presId="urn:microsoft.com/office/officeart/2008/layout/LinedList"/>
    <dgm:cxn modelId="{89DA4A78-5856-5A40-843A-8D9892060D32}" type="presParOf" srcId="{709AB3B3-7C2B-3642-AA3F-C27CD1D34CCE}" destId="{40DB4D98-DD35-054B-9C3F-F29C787DA83A}" srcOrd="7" destOrd="0" presId="urn:microsoft.com/office/officeart/2008/layout/LinedList"/>
    <dgm:cxn modelId="{7CBE6078-1611-E04C-A3C9-2AA399EDB47C}" type="presParOf" srcId="{40DB4D98-DD35-054B-9C3F-F29C787DA83A}" destId="{D2CA999F-6C16-2046-AD02-F22E4BBA91BC}" srcOrd="0" destOrd="0" presId="urn:microsoft.com/office/officeart/2008/layout/LinedList"/>
    <dgm:cxn modelId="{DB365F0A-5EE4-C247-B9AA-D12A54B940F5}" type="presParOf" srcId="{40DB4D98-DD35-054B-9C3F-F29C787DA83A}" destId="{9E0178C7-5584-EB4B-945C-7054338CEC87}" srcOrd="1" destOrd="0" presId="urn:microsoft.com/office/officeart/2008/layout/LinedList"/>
    <dgm:cxn modelId="{BCC32384-A47A-F047-ABDE-C84F7DDC8572}" type="presParOf" srcId="{40DB4D98-DD35-054B-9C3F-F29C787DA83A}" destId="{5E8FDF26-EF72-CE49-BA00-54B265C3BAD1}" srcOrd="2" destOrd="0" presId="urn:microsoft.com/office/officeart/2008/layout/LinedList"/>
    <dgm:cxn modelId="{F2ED19EC-B63C-B444-8DB7-44475420E2EC}" type="presParOf" srcId="{709AB3B3-7C2B-3642-AA3F-C27CD1D34CCE}" destId="{3F35985D-89DF-3340-A65A-E58C11BC7E3C}" srcOrd="8" destOrd="0" presId="urn:microsoft.com/office/officeart/2008/layout/LinedList"/>
    <dgm:cxn modelId="{00D7A27D-CC06-1D43-B9A3-5C02D905A2FC}" type="presParOf" srcId="{709AB3B3-7C2B-3642-AA3F-C27CD1D34CCE}" destId="{108B6C3E-38C1-1049-AFE3-4209DD375BAA}" srcOrd="9" destOrd="0" presId="urn:microsoft.com/office/officeart/2008/layout/LinedList"/>
    <dgm:cxn modelId="{DA4D5D15-1344-DE41-9CAC-520FBD008DDF}" type="presParOf" srcId="{709AB3B3-7C2B-3642-AA3F-C27CD1D34CCE}" destId="{DC272D32-3F20-ED4B-8D69-3C19649A4C51}" srcOrd="10" destOrd="0" presId="urn:microsoft.com/office/officeart/2008/layout/LinedList"/>
    <dgm:cxn modelId="{B5625A5D-8AD5-4F4A-95E9-0E225789E15A}" type="presParOf" srcId="{DC272D32-3F20-ED4B-8D69-3C19649A4C51}" destId="{D737E4EF-8BEB-2D47-B0C8-F1537AB9A699}" srcOrd="0" destOrd="0" presId="urn:microsoft.com/office/officeart/2008/layout/LinedList"/>
    <dgm:cxn modelId="{5694488C-8922-7242-99D0-D084E9EABDD2}" type="presParOf" srcId="{DC272D32-3F20-ED4B-8D69-3C19649A4C51}" destId="{AEF2D52C-83D7-EB41-93A6-C3882A6C5998}" srcOrd="1" destOrd="0" presId="urn:microsoft.com/office/officeart/2008/layout/LinedList"/>
    <dgm:cxn modelId="{ADEB1A3A-1041-0E43-B3E1-C30EDE26A960}" type="presParOf" srcId="{DC272D32-3F20-ED4B-8D69-3C19649A4C51}" destId="{FF66E5CF-F4B8-4A47-A771-E957DD844FBD}" srcOrd="2" destOrd="0" presId="urn:microsoft.com/office/officeart/2008/layout/LinedList"/>
    <dgm:cxn modelId="{7FA98045-AE7E-8F4A-BE76-C0D539A3853B}" type="presParOf" srcId="{709AB3B3-7C2B-3642-AA3F-C27CD1D34CCE}" destId="{6F09768F-C75D-F147-BF8A-E00A6D0AC779}" srcOrd="11" destOrd="0" presId="urn:microsoft.com/office/officeart/2008/layout/LinedList"/>
    <dgm:cxn modelId="{7896BAE6-CAF0-924B-AC86-0BB96A60899A}" type="presParOf" srcId="{709AB3B3-7C2B-3642-AA3F-C27CD1D34CCE}" destId="{A19AFC4E-BB86-3748-879F-879FB40608A6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23308A4-99CE-49C7-B78E-310A81DFEFCF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5D340464-C924-47CC-9C31-D19660EFBB48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Example: Shakespeare’s tragedies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CDB356-DBDA-426F-AB21-98527E41E5A1}" type="parTrans" cxnId="{566C56D3-59B2-4A48-A612-4DF2CE34FC00}">
      <dgm:prSet/>
      <dgm:spPr/>
      <dgm:t>
        <a:bodyPr/>
        <a:lstStyle/>
        <a:p>
          <a:endParaRPr lang="en-US"/>
        </a:p>
      </dgm:t>
    </dgm:pt>
    <dgm:pt modelId="{CEBCC9DB-A42C-4AD2-B27D-73DE0F9E0578}" type="sibTrans" cxnId="{566C56D3-59B2-4A48-A612-4DF2CE34FC00}">
      <dgm:prSet/>
      <dgm:spPr/>
      <dgm:t>
        <a:bodyPr/>
        <a:lstStyle/>
        <a:p>
          <a:endParaRPr lang="en-US"/>
        </a:p>
      </dgm:t>
    </dgm:pt>
    <dgm:pt modelId="{6D7558A6-9CF1-44FB-A0B5-9F929D89EA7A}">
      <dgm:prSet custT="1"/>
      <dgm:spPr/>
      <dgm:t>
        <a:bodyPr/>
        <a:lstStyle/>
        <a:p>
          <a:pPr algn="ctr"/>
          <a:r>
            <a:rPr lang="en-US" sz="2700" b="1" dirty="0"/>
            <a:t>• 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Exposition – introduction of characters</a:t>
          </a:r>
          <a:endParaRPr lang="en-US" sz="2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F0E52A-ADA2-48A9-A338-03125D9544CF}" type="parTrans" cxnId="{D079B312-7351-40FD-8278-02E0097D76E9}">
      <dgm:prSet/>
      <dgm:spPr/>
      <dgm:t>
        <a:bodyPr/>
        <a:lstStyle/>
        <a:p>
          <a:endParaRPr lang="en-US"/>
        </a:p>
      </dgm:t>
    </dgm:pt>
    <dgm:pt modelId="{6B6140F2-E4C6-4FF7-AF2A-EBDD8E65A5EF}" type="sibTrans" cxnId="{D079B312-7351-40FD-8278-02E0097D76E9}">
      <dgm:prSet/>
      <dgm:spPr/>
      <dgm:t>
        <a:bodyPr/>
        <a:lstStyle/>
        <a:p>
          <a:endParaRPr lang="en-US"/>
        </a:p>
      </dgm:t>
    </dgm:pt>
    <dgm:pt modelId="{8E740B7B-6382-4D1C-AC49-89FE377D6444}">
      <dgm:prSet custT="1"/>
      <dgm:spPr/>
      <dgm:t>
        <a:bodyPr/>
        <a:lstStyle/>
        <a:p>
          <a:pPr algn="ctr"/>
          <a:r>
            <a:rPr lang="en-US" sz="27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Rising action – growing conflict</a:t>
          </a:r>
          <a:endParaRPr lang="en-US" sz="2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D48300-D5D0-4C5A-919A-C48C5CF92C66}" type="parTrans" cxnId="{C347655A-7C2F-43E5-B993-C0B3FB76A7A8}">
      <dgm:prSet/>
      <dgm:spPr/>
      <dgm:t>
        <a:bodyPr/>
        <a:lstStyle/>
        <a:p>
          <a:endParaRPr lang="en-US"/>
        </a:p>
      </dgm:t>
    </dgm:pt>
    <dgm:pt modelId="{ECDC5B9D-04CE-43E6-9F3F-6D57F145E6F3}" type="sibTrans" cxnId="{C347655A-7C2F-43E5-B993-C0B3FB76A7A8}">
      <dgm:prSet/>
      <dgm:spPr/>
      <dgm:t>
        <a:bodyPr/>
        <a:lstStyle/>
        <a:p>
          <a:endParaRPr lang="en-US"/>
        </a:p>
      </dgm:t>
    </dgm:pt>
    <dgm:pt modelId="{5A37E2EF-045D-41C6-8871-651975AB1BE4}">
      <dgm:prSet custT="1"/>
      <dgm:spPr/>
      <dgm:t>
        <a:bodyPr/>
        <a:lstStyle/>
        <a:p>
          <a:pPr algn="ctr"/>
          <a:r>
            <a:rPr lang="en-US" sz="27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Climax – crucial turning point</a:t>
          </a:r>
          <a:endParaRPr lang="en-US" sz="2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688E2A-F0EE-4B26-9D56-4D95AC7C2B88}" type="parTrans" cxnId="{EC57B6D9-0E66-4C4F-9E9A-03821D6FC551}">
      <dgm:prSet/>
      <dgm:spPr/>
      <dgm:t>
        <a:bodyPr/>
        <a:lstStyle/>
        <a:p>
          <a:endParaRPr lang="en-US"/>
        </a:p>
      </dgm:t>
    </dgm:pt>
    <dgm:pt modelId="{1A82C285-C19B-4069-B50C-CFA27F7C1397}" type="sibTrans" cxnId="{EC57B6D9-0E66-4C4F-9E9A-03821D6FC551}">
      <dgm:prSet/>
      <dgm:spPr/>
      <dgm:t>
        <a:bodyPr/>
        <a:lstStyle/>
        <a:p>
          <a:endParaRPr lang="en-US"/>
        </a:p>
      </dgm:t>
    </dgm:pt>
    <dgm:pt modelId="{D68AB22C-76E3-44CE-BC44-F55E554E5493}">
      <dgm:prSet custT="1"/>
      <dgm:spPr/>
      <dgm:t>
        <a:bodyPr/>
        <a:lstStyle/>
        <a:p>
          <a:pPr algn="ctr"/>
          <a:r>
            <a:rPr lang="en-US" sz="27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Falling action – consequences unfold</a:t>
          </a:r>
          <a:endParaRPr lang="en-US" sz="2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63DDCD-9C6A-4641-8DC9-9042F4E63D8F}" type="parTrans" cxnId="{8E057D35-415B-4C9F-8FD2-6AF89FD90814}">
      <dgm:prSet/>
      <dgm:spPr/>
      <dgm:t>
        <a:bodyPr/>
        <a:lstStyle/>
        <a:p>
          <a:endParaRPr lang="en-US"/>
        </a:p>
      </dgm:t>
    </dgm:pt>
    <dgm:pt modelId="{1E7C2BE8-6CCD-4C0C-A757-04537BC70AD3}" type="sibTrans" cxnId="{8E057D35-415B-4C9F-8FD2-6AF89FD90814}">
      <dgm:prSet/>
      <dgm:spPr/>
      <dgm:t>
        <a:bodyPr/>
        <a:lstStyle/>
        <a:p>
          <a:endParaRPr lang="en-US"/>
        </a:p>
      </dgm:t>
    </dgm:pt>
    <dgm:pt modelId="{C9CA4F7E-767B-4432-BE2A-39685D52BF28}">
      <dgm:prSet custT="1"/>
      <dgm:spPr/>
      <dgm:t>
        <a:bodyPr/>
        <a:lstStyle/>
        <a:p>
          <a:pPr algn="ctr"/>
          <a:r>
            <a:rPr lang="en-US" sz="28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Resolution – tragic or final ending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36B34F-AF1C-49D0-B379-86CE2B27E3FF}" type="parTrans" cxnId="{4E379D70-2EE9-4BA9-B696-368175A2DD21}">
      <dgm:prSet/>
      <dgm:spPr/>
      <dgm:t>
        <a:bodyPr/>
        <a:lstStyle/>
        <a:p>
          <a:endParaRPr lang="en-US"/>
        </a:p>
      </dgm:t>
    </dgm:pt>
    <dgm:pt modelId="{D8234B9D-EE75-488C-A667-66029A12B141}" type="sibTrans" cxnId="{4E379D70-2EE9-4BA9-B696-368175A2DD21}">
      <dgm:prSet/>
      <dgm:spPr/>
      <dgm:t>
        <a:bodyPr/>
        <a:lstStyle/>
        <a:p>
          <a:endParaRPr lang="en-US"/>
        </a:p>
      </dgm:t>
    </dgm:pt>
    <dgm:pt modelId="{C9F78C4C-D83B-7345-839C-1E36E950E87D}" type="pres">
      <dgm:prSet presAssocID="{323308A4-99CE-49C7-B78E-310A81DFEFCF}" presName="vert0" presStyleCnt="0">
        <dgm:presLayoutVars>
          <dgm:dir/>
          <dgm:animOne val="branch"/>
          <dgm:animLvl val="lvl"/>
        </dgm:presLayoutVars>
      </dgm:prSet>
      <dgm:spPr/>
    </dgm:pt>
    <dgm:pt modelId="{E96BD150-A9E8-BA43-80DE-DE55742E85AA}" type="pres">
      <dgm:prSet presAssocID="{5D340464-C924-47CC-9C31-D19660EFBB48}" presName="thickLine" presStyleLbl="alignNode1" presStyleIdx="0" presStyleCnt="6"/>
      <dgm:spPr/>
    </dgm:pt>
    <dgm:pt modelId="{3B429B2F-AD57-984C-B6D2-62B2B0251872}" type="pres">
      <dgm:prSet presAssocID="{5D340464-C924-47CC-9C31-D19660EFBB48}" presName="horz1" presStyleCnt="0"/>
      <dgm:spPr/>
    </dgm:pt>
    <dgm:pt modelId="{ED294187-0623-2A4D-AC3B-B0EF60E74183}" type="pres">
      <dgm:prSet presAssocID="{5D340464-C924-47CC-9C31-D19660EFBB48}" presName="tx1" presStyleLbl="revTx" presStyleIdx="0" presStyleCnt="6"/>
      <dgm:spPr/>
    </dgm:pt>
    <dgm:pt modelId="{68C73C45-1D19-B64F-99F0-B396B39D3D58}" type="pres">
      <dgm:prSet presAssocID="{5D340464-C924-47CC-9C31-D19660EFBB48}" presName="vert1" presStyleCnt="0"/>
      <dgm:spPr/>
    </dgm:pt>
    <dgm:pt modelId="{227ABE1F-B7AA-1748-B7B9-89D40AE3A5BA}" type="pres">
      <dgm:prSet presAssocID="{6D7558A6-9CF1-44FB-A0B5-9F929D89EA7A}" presName="thickLine" presStyleLbl="alignNode1" presStyleIdx="1" presStyleCnt="6"/>
      <dgm:spPr/>
    </dgm:pt>
    <dgm:pt modelId="{B88B4365-4E8F-BA40-A254-870E999D558D}" type="pres">
      <dgm:prSet presAssocID="{6D7558A6-9CF1-44FB-A0B5-9F929D89EA7A}" presName="horz1" presStyleCnt="0"/>
      <dgm:spPr/>
    </dgm:pt>
    <dgm:pt modelId="{37335840-8093-9242-8606-7DF0E69F118E}" type="pres">
      <dgm:prSet presAssocID="{6D7558A6-9CF1-44FB-A0B5-9F929D89EA7A}" presName="tx1" presStyleLbl="revTx" presStyleIdx="1" presStyleCnt="6"/>
      <dgm:spPr/>
    </dgm:pt>
    <dgm:pt modelId="{D20942E6-D805-4549-8771-9B65A66C3ED9}" type="pres">
      <dgm:prSet presAssocID="{6D7558A6-9CF1-44FB-A0B5-9F929D89EA7A}" presName="vert1" presStyleCnt="0"/>
      <dgm:spPr/>
    </dgm:pt>
    <dgm:pt modelId="{B28BE641-E7B1-0543-B064-566017580A7B}" type="pres">
      <dgm:prSet presAssocID="{8E740B7B-6382-4D1C-AC49-89FE377D6444}" presName="thickLine" presStyleLbl="alignNode1" presStyleIdx="2" presStyleCnt="6"/>
      <dgm:spPr/>
    </dgm:pt>
    <dgm:pt modelId="{F840E032-F7FD-C74E-AC4B-5CE0294A706C}" type="pres">
      <dgm:prSet presAssocID="{8E740B7B-6382-4D1C-AC49-89FE377D6444}" presName="horz1" presStyleCnt="0"/>
      <dgm:spPr/>
    </dgm:pt>
    <dgm:pt modelId="{ED0ED405-7FFB-AC4F-8B3A-E790598A9DE8}" type="pres">
      <dgm:prSet presAssocID="{8E740B7B-6382-4D1C-AC49-89FE377D6444}" presName="tx1" presStyleLbl="revTx" presStyleIdx="2" presStyleCnt="6"/>
      <dgm:spPr/>
    </dgm:pt>
    <dgm:pt modelId="{694CCA3D-9057-624E-80FC-293CD9F07E6C}" type="pres">
      <dgm:prSet presAssocID="{8E740B7B-6382-4D1C-AC49-89FE377D6444}" presName="vert1" presStyleCnt="0"/>
      <dgm:spPr/>
    </dgm:pt>
    <dgm:pt modelId="{F892B85C-61B5-2B47-8F12-13A2DE818E1F}" type="pres">
      <dgm:prSet presAssocID="{5A37E2EF-045D-41C6-8871-651975AB1BE4}" presName="thickLine" presStyleLbl="alignNode1" presStyleIdx="3" presStyleCnt="6"/>
      <dgm:spPr/>
    </dgm:pt>
    <dgm:pt modelId="{36D5DDCC-D996-7144-92F2-599297EB3C1B}" type="pres">
      <dgm:prSet presAssocID="{5A37E2EF-045D-41C6-8871-651975AB1BE4}" presName="horz1" presStyleCnt="0"/>
      <dgm:spPr/>
    </dgm:pt>
    <dgm:pt modelId="{1126FCE8-DC97-FC47-8A2B-8CFC7D30F349}" type="pres">
      <dgm:prSet presAssocID="{5A37E2EF-045D-41C6-8871-651975AB1BE4}" presName="tx1" presStyleLbl="revTx" presStyleIdx="3" presStyleCnt="6"/>
      <dgm:spPr/>
    </dgm:pt>
    <dgm:pt modelId="{2EBCFD63-2E74-F745-87FB-C3A3FBCC5F93}" type="pres">
      <dgm:prSet presAssocID="{5A37E2EF-045D-41C6-8871-651975AB1BE4}" presName="vert1" presStyleCnt="0"/>
      <dgm:spPr/>
    </dgm:pt>
    <dgm:pt modelId="{2250F70D-674B-174D-BA46-CC3693BE778B}" type="pres">
      <dgm:prSet presAssocID="{D68AB22C-76E3-44CE-BC44-F55E554E5493}" presName="thickLine" presStyleLbl="alignNode1" presStyleIdx="4" presStyleCnt="6"/>
      <dgm:spPr/>
    </dgm:pt>
    <dgm:pt modelId="{78D88EC3-3DF5-744A-9593-B771EF5ED74C}" type="pres">
      <dgm:prSet presAssocID="{D68AB22C-76E3-44CE-BC44-F55E554E5493}" presName="horz1" presStyleCnt="0"/>
      <dgm:spPr/>
    </dgm:pt>
    <dgm:pt modelId="{2A29EDFE-CFD6-024C-8488-7B00D4A783D5}" type="pres">
      <dgm:prSet presAssocID="{D68AB22C-76E3-44CE-BC44-F55E554E5493}" presName="tx1" presStyleLbl="revTx" presStyleIdx="4" presStyleCnt="6"/>
      <dgm:spPr/>
    </dgm:pt>
    <dgm:pt modelId="{6400CE11-4C58-3147-9F81-855DDFDF6297}" type="pres">
      <dgm:prSet presAssocID="{D68AB22C-76E3-44CE-BC44-F55E554E5493}" presName="vert1" presStyleCnt="0"/>
      <dgm:spPr/>
    </dgm:pt>
    <dgm:pt modelId="{03AF729F-E770-274A-B2E2-6D3431C726AF}" type="pres">
      <dgm:prSet presAssocID="{C9CA4F7E-767B-4432-BE2A-39685D52BF28}" presName="thickLine" presStyleLbl="alignNode1" presStyleIdx="5" presStyleCnt="6"/>
      <dgm:spPr/>
    </dgm:pt>
    <dgm:pt modelId="{6C2286BE-AA3A-FD4F-B263-37898BCBE03A}" type="pres">
      <dgm:prSet presAssocID="{C9CA4F7E-767B-4432-BE2A-39685D52BF28}" presName="horz1" presStyleCnt="0"/>
      <dgm:spPr/>
    </dgm:pt>
    <dgm:pt modelId="{6EFC22C5-717E-EB4B-8514-1EE26BF64E38}" type="pres">
      <dgm:prSet presAssocID="{C9CA4F7E-767B-4432-BE2A-39685D52BF28}" presName="tx1" presStyleLbl="revTx" presStyleIdx="5" presStyleCnt="6"/>
      <dgm:spPr/>
    </dgm:pt>
    <dgm:pt modelId="{BFF274D0-16C2-FE4B-88A3-12E77A93E571}" type="pres">
      <dgm:prSet presAssocID="{C9CA4F7E-767B-4432-BE2A-39685D52BF28}" presName="vert1" presStyleCnt="0"/>
      <dgm:spPr/>
    </dgm:pt>
  </dgm:ptLst>
  <dgm:cxnLst>
    <dgm:cxn modelId="{D079B312-7351-40FD-8278-02E0097D76E9}" srcId="{323308A4-99CE-49C7-B78E-310A81DFEFCF}" destId="{6D7558A6-9CF1-44FB-A0B5-9F929D89EA7A}" srcOrd="1" destOrd="0" parTransId="{65F0E52A-ADA2-48A9-A338-03125D9544CF}" sibTransId="{6B6140F2-E4C6-4FF7-AF2A-EBDD8E65A5EF}"/>
    <dgm:cxn modelId="{202D1827-9BD7-F342-99FC-9719D462EC78}" type="presOf" srcId="{C9CA4F7E-767B-4432-BE2A-39685D52BF28}" destId="{6EFC22C5-717E-EB4B-8514-1EE26BF64E38}" srcOrd="0" destOrd="0" presId="urn:microsoft.com/office/officeart/2008/layout/LinedList"/>
    <dgm:cxn modelId="{8E057D35-415B-4C9F-8FD2-6AF89FD90814}" srcId="{323308A4-99CE-49C7-B78E-310A81DFEFCF}" destId="{D68AB22C-76E3-44CE-BC44-F55E554E5493}" srcOrd="4" destOrd="0" parTransId="{F963DDCD-9C6A-4641-8DC9-9042F4E63D8F}" sibTransId="{1E7C2BE8-6CCD-4C0C-A757-04537BC70AD3}"/>
    <dgm:cxn modelId="{680C2C3E-CD5D-6443-9556-312D8489501A}" type="presOf" srcId="{5A37E2EF-045D-41C6-8871-651975AB1BE4}" destId="{1126FCE8-DC97-FC47-8A2B-8CFC7D30F349}" srcOrd="0" destOrd="0" presId="urn:microsoft.com/office/officeart/2008/layout/LinedList"/>
    <dgm:cxn modelId="{C7B1FE48-5EEB-D94D-975B-BA7B179DC5B7}" type="presOf" srcId="{D68AB22C-76E3-44CE-BC44-F55E554E5493}" destId="{2A29EDFE-CFD6-024C-8488-7B00D4A783D5}" srcOrd="0" destOrd="0" presId="urn:microsoft.com/office/officeart/2008/layout/LinedList"/>
    <dgm:cxn modelId="{C347655A-7C2F-43E5-B993-C0B3FB76A7A8}" srcId="{323308A4-99CE-49C7-B78E-310A81DFEFCF}" destId="{8E740B7B-6382-4D1C-AC49-89FE377D6444}" srcOrd="2" destOrd="0" parTransId="{48D48300-D5D0-4C5A-919A-C48C5CF92C66}" sibTransId="{ECDC5B9D-04CE-43E6-9F3F-6D57F145E6F3}"/>
    <dgm:cxn modelId="{4E379D70-2EE9-4BA9-B696-368175A2DD21}" srcId="{323308A4-99CE-49C7-B78E-310A81DFEFCF}" destId="{C9CA4F7E-767B-4432-BE2A-39685D52BF28}" srcOrd="5" destOrd="0" parTransId="{5B36B34F-AF1C-49D0-B379-86CE2B27E3FF}" sibTransId="{D8234B9D-EE75-488C-A667-66029A12B141}"/>
    <dgm:cxn modelId="{01E0FE87-F238-E847-889E-43CF73EEC03D}" type="presOf" srcId="{5D340464-C924-47CC-9C31-D19660EFBB48}" destId="{ED294187-0623-2A4D-AC3B-B0EF60E74183}" srcOrd="0" destOrd="0" presId="urn:microsoft.com/office/officeart/2008/layout/LinedList"/>
    <dgm:cxn modelId="{AEBD69AC-C493-2644-8B6D-EEF1F5AEEA94}" type="presOf" srcId="{323308A4-99CE-49C7-B78E-310A81DFEFCF}" destId="{C9F78C4C-D83B-7345-839C-1E36E950E87D}" srcOrd="0" destOrd="0" presId="urn:microsoft.com/office/officeart/2008/layout/LinedList"/>
    <dgm:cxn modelId="{CF7DACB5-424E-B14A-80AE-EA1252CFADF7}" type="presOf" srcId="{6D7558A6-9CF1-44FB-A0B5-9F929D89EA7A}" destId="{37335840-8093-9242-8606-7DF0E69F118E}" srcOrd="0" destOrd="0" presId="urn:microsoft.com/office/officeart/2008/layout/LinedList"/>
    <dgm:cxn modelId="{3E68ACC9-127D-1A4A-B940-3AB72207EE71}" type="presOf" srcId="{8E740B7B-6382-4D1C-AC49-89FE377D6444}" destId="{ED0ED405-7FFB-AC4F-8B3A-E790598A9DE8}" srcOrd="0" destOrd="0" presId="urn:microsoft.com/office/officeart/2008/layout/LinedList"/>
    <dgm:cxn modelId="{566C56D3-59B2-4A48-A612-4DF2CE34FC00}" srcId="{323308A4-99CE-49C7-B78E-310A81DFEFCF}" destId="{5D340464-C924-47CC-9C31-D19660EFBB48}" srcOrd="0" destOrd="0" parTransId="{43CDB356-DBDA-426F-AB21-98527E41E5A1}" sibTransId="{CEBCC9DB-A42C-4AD2-B27D-73DE0F9E0578}"/>
    <dgm:cxn modelId="{EC57B6D9-0E66-4C4F-9E9A-03821D6FC551}" srcId="{323308A4-99CE-49C7-B78E-310A81DFEFCF}" destId="{5A37E2EF-045D-41C6-8871-651975AB1BE4}" srcOrd="3" destOrd="0" parTransId="{B8688E2A-F0EE-4B26-9D56-4D95AC7C2B88}" sibTransId="{1A82C285-C19B-4069-B50C-CFA27F7C1397}"/>
    <dgm:cxn modelId="{0FC4B81B-21EC-B044-A34A-29BD6D51DC68}" type="presParOf" srcId="{C9F78C4C-D83B-7345-839C-1E36E950E87D}" destId="{E96BD150-A9E8-BA43-80DE-DE55742E85AA}" srcOrd="0" destOrd="0" presId="urn:microsoft.com/office/officeart/2008/layout/LinedList"/>
    <dgm:cxn modelId="{A6BA77DC-BF12-D147-BD01-80BD9367256B}" type="presParOf" srcId="{C9F78C4C-D83B-7345-839C-1E36E950E87D}" destId="{3B429B2F-AD57-984C-B6D2-62B2B0251872}" srcOrd="1" destOrd="0" presId="urn:microsoft.com/office/officeart/2008/layout/LinedList"/>
    <dgm:cxn modelId="{D2BFBB61-BC62-1C4A-A09D-B6AF9DBF0A38}" type="presParOf" srcId="{3B429B2F-AD57-984C-B6D2-62B2B0251872}" destId="{ED294187-0623-2A4D-AC3B-B0EF60E74183}" srcOrd="0" destOrd="0" presId="urn:microsoft.com/office/officeart/2008/layout/LinedList"/>
    <dgm:cxn modelId="{3FDC9639-8A57-6847-8A91-7ED916C6BACF}" type="presParOf" srcId="{3B429B2F-AD57-984C-B6D2-62B2B0251872}" destId="{68C73C45-1D19-B64F-99F0-B396B39D3D58}" srcOrd="1" destOrd="0" presId="urn:microsoft.com/office/officeart/2008/layout/LinedList"/>
    <dgm:cxn modelId="{70A0AD14-2C8F-C042-958A-930BDBC0E726}" type="presParOf" srcId="{C9F78C4C-D83B-7345-839C-1E36E950E87D}" destId="{227ABE1F-B7AA-1748-B7B9-89D40AE3A5BA}" srcOrd="2" destOrd="0" presId="urn:microsoft.com/office/officeart/2008/layout/LinedList"/>
    <dgm:cxn modelId="{2C2A189E-08CB-5348-B30D-87BC43839EF5}" type="presParOf" srcId="{C9F78C4C-D83B-7345-839C-1E36E950E87D}" destId="{B88B4365-4E8F-BA40-A254-870E999D558D}" srcOrd="3" destOrd="0" presId="urn:microsoft.com/office/officeart/2008/layout/LinedList"/>
    <dgm:cxn modelId="{E07B678C-E855-794F-B1C3-96B4FE2172D5}" type="presParOf" srcId="{B88B4365-4E8F-BA40-A254-870E999D558D}" destId="{37335840-8093-9242-8606-7DF0E69F118E}" srcOrd="0" destOrd="0" presId="urn:microsoft.com/office/officeart/2008/layout/LinedList"/>
    <dgm:cxn modelId="{28B9E563-20D5-F549-AD31-6549A29893B8}" type="presParOf" srcId="{B88B4365-4E8F-BA40-A254-870E999D558D}" destId="{D20942E6-D805-4549-8771-9B65A66C3ED9}" srcOrd="1" destOrd="0" presId="urn:microsoft.com/office/officeart/2008/layout/LinedList"/>
    <dgm:cxn modelId="{517AEE29-D315-D64A-B30C-8D8A73AAD9E2}" type="presParOf" srcId="{C9F78C4C-D83B-7345-839C-1E36E950E87D}" destId="{B28BE641-E7B1-0543-B064-566017580A7B}" srcOrd="4" destOrd="0" presId="urn:microsoft.com/office/officeart/2008/layout/LinedList"/>
    <dgm:cxn modelId="{530FDA11-C95B-7A4C-B7AE-3DBA6BCB9A53}" type="presParOf" srcId="{C9F78C4C-D83B-7345-839C-1E36E950E87D}" destId="{F840E032-F7FD-C74E-AC4B-5CE0294A706C}" srcOrd="5" destOrd="0" presId="urn:microsoft.com/office/officeart/2008/layout/LinedList"/>
    <dgm:cxn modelId="{1430B437-7657-B541-88CB-CF4C9F327003}" type="presParOf" srcId="{F840E032-F7FD-C74E-AC4B-5CE0294A706C}" destId="{ED0ED405-7FFB-AC4F-8B3A-E790598A9DE8}" srcOrd="0" destOrd="0" presId="urn:microsoft.com/office/officeart/2008/layout/LinedList"/>
    <dgm:cxn modelId="{EE37F125-15F1-6B45-B6C6-A9BB9D4FAA9A}" type="presParOf" srcId="{F840E032-F7FD-C74E-AC4B-5CE0294A706C}" destId="{694CCA3D-9057-624E-80FC-293CD9F07E6C}" srcOrd="1" destOrd="0" presId="urn:microsoft.com/office/officeart/2008/layout/LinedList"/>
    <dgm:cxn modelId="{8696CCAC-E9C6-C74F-9D4B-8C5C34355BD1}" type="presParOf" srcId="{C9F78C4C-D83B-7345-839C-1E36E950E87D}" destId="{F892B85C-61B5-2B47-8F12-13A2DE818E1F}" srcOrd="6" destOrd="0" presId="urn:microsoft.com/office/officeart/2008/layout/LinedList"/>
    <dgm:cxn modelId="{C4AC457C-D7F2-364D-8A49-16A13F7130AF}" type="presParOf" srcId="{C9F78C4C-D83B-7345-839C-1E36E950E87D}" destId="{36D5DDCC-D996-7144-92F2-599297EB3C1B}" srcOrd="7" destOrd="0" presId="urn:microsoft.com/office/officeart/2008/layout/LinedList"/>
    <dgm:cxn modelId="{4DD82B4D-3E79-7B4D-B419-1965D4DEBFFE}" type="presParOf" srcId="{36D5DDCC-D996-7144-92F2-599297EB3C1B}" destId="{1126FCE8-DC97-FC47-8A2B-8CFC7D30F349}" srcOrd="0" destOrd="0" presId="urn:microsoft.com/office/officeart/2008/layout/LinedList"/>
    <dgm:cxn modelId="{C90179E2-4180-FD4A-946A-4A8B8910E5D6}" type="presParOf" srcId="{36D5DDCC-D996-7144-92F2-599297EB3C1B}" destId="{2EBCFD63-2E74-F745-87FB-C3A3FBCC5F93}" srcOrd="1" destOrd="0" presId="urn:microsoft.com/office/officeart/2008/layout/LinedList"/>
    <dgm:cxn modelId="{7EE7B143-5DF4-574D-B69C-D833F18225E5}" type="presParOf" srcId="{C9F78C4C-D83B-7345-839C-1E36E950E87D}" destId="{2250F70D-674B-174D-BA46-CC3693BE778B}" srcOrd="8" destOrd="0" presId="urn:microsoft.com/office/officeart/2008/layout/LinedList"/>
    <dgm:cxn modelId="{17F85348-189D-E340-B143-AEFEFBD3EF7E}" type="presParOf" srcId="{C9F78C4C-D83B-7345-839C-1E36E950E87D}" destId="{78D88EC3-3DF5-744A-9593-B771EF5ED74C}" srcOrd="9" destOrd="0" presId="urn:microsoft.com/office/officeart/2008/layout/LinedList"/>
    <dgm:cxn modelId="{E249C688-C7CC-1D46-9927-F940B6D199B3}" type="presParOf" srcId="{78D88EC3-3DF5-744A-9593-B771EF5ED74C}" destId="{2A29EDFE-CFD6-024C-8488-7B00D4A783D5}" srcOrd="0" destOrd="0" presId="urn:microsoft.com/office/officeart/2008/layout/LinedList"/>
    <dgm:cxn modelId="{2081F30E-FB98-3843-BD1C-256A9E5C0662}" type="presParOf" srcId="{78D88EC3-3DF5-744A-9593-B771EF5ED74C}" destId="{6400CE11-4C58-3147-9F81-855DDFDF6297}" srcOrd="1" destOrd="0" presId="urn:microsoft.com/office/officeart/2008/layout/LinedList"/>
    <dgm:cxn modelId="{F884DFF4-AAD2-CE4D-8ABE-A399729B4982}" type="presParOf" srcId="{C9F78C4C-D83B-7345-839C-1E36E950E87D}" destId="{03AF729F-E770-274A-B2E2-6D3431C726AF}" srcOrd="10" destOrd="0" presId="urn:microsoft.com/office/officeart/2008/layout/LinedList"/>
    <dgm:cxn modelId="{5CB22893-90A0-C04B-87CE-F84A201D0192}" type="presParOf" srcId="{C9F78C4C-D83B-7345-839C-1E36E950E87D}" destId="{6C2286BE-AA3A-FD4F-B263-37898BCBE03A}" srcOrd="11" destOrd="0" presId="urn:microsoft.com/office/officeart/2008/layout/LinedList"/>
    <dgm:cxn modelId="{6D3FFE91-AA47-C44B-BCAE-61013D2A69BA}" type="presParOf" srcId="{6C2286BE-AA3A-FD4F-B263-37898BCBE03A}" destId="{6EFC22C5-717E-EB4B-8514-1EE26BF64E38}" srcOrd="0" destOrd="0" presId="urn:microsoft.com/office/officeart/2008/layout/LinedList"/>
    <dgm:cxn modelId="{94BFFE5C-BF38-D34D-B0F3-38BA975C221C}" type="presParOf" srcId="{6C2286BE-AA3A-FD4F-B263-37898BCBE03A}" destId="{BFF274D0-16C2-FE4B-88A3-12E77A93E57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BED2AA8-7006-4418-8294-AD26ADDACD63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23853492-9F3C-4A55-B4D3-56D5550AAEE0}">
      <dgm:prSet/>
      <dgm:spPr/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Organizes dramatic action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10473F-6DE7-4681-9898-193389D4D1FC}" type="parTrans" cxnId="{FA3D79B9-1C69-443B-B286-6D53B375C3A3}">
      <dgm:prSet/>
      <dgm:spPr/>
      <dgm:t>
        <a:bodyPr/>
        <a:lstStyle/>
        <a:p>
          <a:endParaRPr lang="en-US"/>
        </a:p>
      </dgm:t>
    </dgm:pt>
    <dgm:pt modelId="{62247191-96E2-4A24-A94E-EEA49CA3FE55}" type="sibTrans" cxnId="{FA3D79B9-1C69-443B-B286-6D53B375C3A3}">
      <dgm:prSet/>
      <dgm:spPr/>
      <dgm:t>
        <a:bodyPr/>
        <a:lstStyle/>
        <a:p>
          <a:endParaRPr lang="en-US"/>
        </a:p>
      </dgm:t>
    </dgm:pt>
    <dgm:pt modelId="{E4EC0175-3EA9-418B-B81F-79724173ACED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Connects characters and events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71A409-8573-4E71-9B30-6C1E7E5C3B0F}" type="parTrans" cxnId="{CE860068-87EA-4395-AF02-588C038C14DD}">
      <dgm:prSet/>
      <dgm:spPr/>
      <dgm:t>
        <a:bodyPr/>
        <a:lstStyle/>
        <a:p>
          <a:endParaRPr lang="en-US"/>
        </a:p>
      </dgm:t>
    </dgm:pt>
    <dgm:pt modelId="{5C26FFC3-AC8F-4DFF-99A8-4C7FA740E25E}" type="sibTrans" cxnId="{CE860068-87EA-4395-AF02-588C038C14DD}">
      <dgm:prSet/>
      <dgm:spPr/>
      <dgm:t>
        <a:bodyPr/>
        <a:lstStyle/>
        <a:p>
          <a:endParaRPr lang="en-US"/>
        </a:p>
      </dgm:t>
    </dgm:pt>
    <dgm:pt modelId="{8ED48C3D-5681-4B37-AEFD-3A5A19D00BA8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Builds emotional engagement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9C41C1-C7C7-4854-9243-7228FD689EDB}" type="parTrans" cxnId="{B9E7A43A-97DE-4AE1-BF6F-88D438685DCD}">
      <dgm:prSet/>
      <dgm:spPr/>
      <dgm:t>
        <a:bodyPr/>
        <a:lstStyle/>
        <a:p>
          <a:endParaRPr lang="en-US"/>
        </a:p>
      </dgm:t>
    </dgm:pt>
    <dgm:pt modelId="{1B29E46D-6A67-4B0F-ADB2-93219D473EE1}" type="sibTrans" cxnId="{B9E7A43A-97DE-4AE1-BF6F-88D438685DCD}">
      <dgm:prSet/>
      <dgm:spPr/>
      <dgm:t>
        <a:bodyPr/>
        <a:lstStyle/>
        <a:p>
          <a:endParaRPr lang="en-US"/>
        </a:p>
      </dgm:t>
    </dgm:pt>
    <dgm:pt modelId="{F4F2CD1F-7D9A-442C-ACCE-59402917FCF0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Conveys the playwright’s message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559B26-9F4A-4CAF-B996-43BF28934EE1}" type="parTrans" cxnId="{18F71835-EE7B-4BD1-9679-0C82A503FB94}">
      <dgm:prSet/>
      <dgm:spPr/>
      <dgm:t>
        <a:bodyPr/>
        <a:lstStyle/>
        <a:p>
          <a:endParaRPr lang="en-US"/>
        </a:p>
      </dgm:t>
    </dgm:pt>
    <dgm:pt modelId="{60780F53-AB72-449C-B599-27F1933256F0}" type="sibTrans" cxnId="{18F71835-EE7B-4BD1-9679-0C82A503FB94}">
      <dgm:prSet/>
      <dgm:spPr/>
      <dgm:t>
        <a:bodyPr/>
        <a:lstStyle/>
        <a:p>
          <a:endParaRPr lang="en-US"/>
        </a:p>
      </dgm:t>
    </dgm:pt>
    <dgm:pt modelId="{7FCA4F17-566C-244F-9969-6266BD9AFE77}" type="pres">
      <dgm:prSet presAssocID="{ABED2AA8-7006-4418-8294-AD26ADDACD63}" presName="vert0" presStyleCnt="0">
        <dgm:presLayoutVars>
          <dgm:dir/>
          <dgm:animOne val="branch"/>
          <dgm:animLvl val="lvl"/>
        </dgm:presLayoutVars>
      </dgm:prSet>
      <dgm:spPr/>
    </dgm:pt>
    <dgm:pt modelId="{31FC1B95-44AB-104D-B29C-8353791E1258}" type="pres">
      <dgm:prSet presAssocID="{23853492-9F3C-4A55-B4D3-56D5550AAEE0}" presName="thickLine" presStyleLbl="alignNode1" presStyleIdx="0" presStyleCnt="4"/>
      <dgm:spPr/>
    </dgm:pt>
    <dgm:pt modelId="{B23EA91A-3C44-7A40-8F76-ED7A48F608D8}" type="pres">
      <dgm:prSet presAssocID="{23853492-9F3C-4A55-B4D3-56D5550AAEE0}" presName="horz1" presStyleCnt="0"/>
      <dgm:spPr/>
    </dgm:pt>
    <dgm:pt modelId="{C68C85C2-AE6E-CE48-9884-FA1AF2439205}" type="pres">
      <dgm:prSet presAssocID="{23853492-9F3C-4A55-B4D3-56D5550AAEE0}" presName="tx1" presStyleLbl="revTx" presStyleIdx="0" presStyleCnt="4"/>
      <dgm:spPr/>
    </dgm:pt>
    <dgm:pt modelId="{C910A127-F6C9-9448-9A5A-693A8A6F26C1}" type="pres">
      <dgm:prSet presAssocID="{23853492-9F3C-4A55-B4D3-56D5550AAEE0}" presName="vert1" presStyleCnt="0"/>
      <dgm:spPr/>
    </dgm:pt>
    <dgm:pt modelId="{71F97687-CC52-B644-8370-59852A06E3DC}" type="pres">
      <dgm:prSet presAssocID="{E4EC0175-3EA9-418B-B81F-79724173ACED}" presName="thickLine" presStyleLbl="alignNode1" presStyleIdx="1" presStyleCnt="4"/>
      <dgm:spPr/>
    </dgm:pt>
    <dgm:pt modelId="{624465A7-DC11-0448-AE99-63526C628979}" type="pres">
      <dgm:prSet presAssocID="{E4EC0175-3EA9-418B-B81F-79724173ACED}" presName="horz1" presStyleCnt="0"/>
      <dgm:spPr/>
    </dgm:pt>
    <dgm:pt modelId="{0C4B1E2C-C810-8E49-9A8A-A0979A1F1811}" type="pres">
      <dgm:prSet presAssocID="{E4EC0175-3EA9-418B-B81F-79724173ACED}" presName="tx1" presStyleLbl="revTx" presStyleIdx="1" presStyleCnt="4"/>
      <dgm:spPr/>
    </dgm:pt>
    <dgm:pt modelId="{360F9A3D-AEDE-4B49-B41E-7C334488D898}" type="pres">
      <dgm:prSet presAssocID="{E4EC0175-3EA9-418B-B81F-79724173ACED}" presName="vert1" presStyleCnt="0"/>
      <dgm:spPr/>
    </dgm:pt>
    <dgm:pt modelId="{14C45DBB-B9F6-D043-992A-0B02480FC373}" type="pres">
      <dgm:prSet presAssocID="{8ED48C3D-5681-4B37-AEFD-3A5A19D00BA8}" presName="thickLine" presStyleLbl="alignNode1" presStyleIdx="2" presStyleCnt="4"/>
      <dgm:spPr/>
    </dgm:pt>
    <dgm:pt modelId="{E9B25C5F-7498-E848-8F08-44E102044385}" type="pres">
      <dgm:prSet presAssocID="{8ED48C3D-5681-4B37-AEFD-3A5A19D00BA8}" presName="horz1" presStyleCnt="0"/>
      <dgm:spPr/>
    </dgm:pt>
    <dgm:pt modelId="{83F1C381-21E5-5244-AA1F-5B557B05706F}" type="pres">
      <dgm:prSet presAssocID="{8ED48C3D-5681-4B37-AEFD-3A5A19D00BA8}" presName="tx1" presStyleLbl="revTx" presStyleIdx="2" presStyleCnt="4"/>
      <dgm:spPr/>
    </dgm:pt>
    <dgm:pt modelId="{ADFEC6A9-8ADE-8040-BF13-72D3E33701D1}" type="pres">
      <dgm:prSet presAssocID="{8ED48C3D-5681-4B37-AEFD-3A5A19D00BA8}" presName="vert1" presStyleCnt="0"/>
      <dgm:spPr/>
    </dgm:pt>
    <dgm:pt modelId="{1FD32C5D-22B1-AD49-AC32-349FEE278377}" type="pres">
      <dgm:prSet presAssocID="{F4F2CD1F-7D9A-442C-ACCE-59402917FCF0}" presName="thickLine" presStyleLbl="alignNode1" presStyleIdx="3" presStyleCnt="4"/>
      <dgm:spPr/>
    </dgm:pt>
    <dgm:pt modelId="{81B46E87-80C2-8C4E-B4E6-9EFBA862A68D}" type="pres">
      <dgm:prSet presAssocID="{F4F2CD1F-7D9A-442C-ACCE-59402917FCF0}" presName="horz1" presStyleCnt="0"/>
      <dgm:spPr/>
    </dgm:pt>
    <dgm:pt modelId="{95EC229D-EA9D-394D-9B66-5A473E01775A}" type="pres">
      <dgm:prSet presAssocID="{F4F2CD1F-7D9A-442C-ACCE-59402917FCF0}" presName="tx1" presStyleLbl="revTx" presStyleIdx="3" presStyleCnt="4"/>
      <dgm:spPr/>
    </dgm:pt>
    <dgm:pt modelId="{0A217EE3-1A19-2E4F-8A5B-3608F8F1FCDD}" type="pres">
      <dgm:prSet presAssocID="{F4F2CD1F-7D9A-442C-ACCE-59402917FCF0}" presName="vert1" presStyleCnt="0"/>
      <dgm:spPr/>
    </dgm:pt>
  </dgm:ptLst>
  <dgm:cxnLst>
    <dgm:cxn modelId="{7B216630-2362-B149-8BFA-6B92F5B47386}" type="presOf" srcId="{F4F2CD1F-7D9A-442C-ACCE-59402917FCF0}" destId="{95EC229D-EA9D-394D-9B66-5A473E01775A}" srcOrd="0" destOrd="0" presId="urn:microsoft.com/office/officeart/2008/layout/LinedList"/>
    <dgm:cxn modelId="{18F71835-EE7B-4BD1-9679-0C82A503FB94}" srcId="{ABED2AA8-7006-4418-8294-AD26ADDACD63}" destId="{F4F2CD1F-7D9A-442C-ACCE-59402917FCF0}" srcOrd="3" destOrd="0" parTransId="{F5559B26-9F4A-4CAF-B996-43BF28934EE1}" sibTransId="{60780F53-AB72-449C-B599-27F1933256F0}"/>
    <dgm:cxn modelId="{B9E7A43A-97DE-4AE1-BF6F-88D438685DCD}" srcId="{ABED2AA8-7006-4418-8294-AD26ADDACD63}" destId="{8ED48C3D-5681-4B37-AEFD-3A5A19D00BA8}" srcOrd="2" destOrd="0" parTransId="{4B9C41C1-C7C7-4854-9243-7228FD689EDB}" sibTransId="{1B29E46D-6A67-4B0F-ADB2-93219D473EE1}"/>
    <dgm:cxn modelId="{CE860068-87EA-4395-AF02-588C038C14DD}" srcId="{ABED2AA8-7006-4418-8294-AD26ADDACD63}" destId="{E4EC0175-3EA9-418B-B81F-79724173ACED}" srcOrd="1" destOrd="0" parTransId="{EA71A409-8573-4E71-9B30-6C1E7E5C3B0F}" sibTransId="{5C26FFC3-AC8F-4DFF-99A8-4C7FA740E25E}"/>
    <dgm:cxn modelId="{4570648A-782C-7D47-8233-2C1686F539C5}" type="presOf" srcId="{8ED48C3D-5681-4B37-AEFD-3A5A19D00BA8}" destId="{83F1C381-21E5-5244-AA1F-5B557B05706F}" srcOrd="0" destOrd="0" presId="urn:microsoft.com/office/officeart/2008/layout/LinedList"/>
    <dgm:cxn modelId="{E947EF95-0A67-7D4C-A8DA-227D387CD63C}" type="presOf" srcId="{ABED2AA8-7006-4418-8294-AD26ADDACD63}" destId="{7FCA4F17-566C-244F-9969-6266BD9AFE77}" srcOrd="0" destOrd="0" presId="urn:microsoft.com/office/officeart/2008/layout/LinedList"/>
    <dgm:cxn modelId="{AA2793A3-5AD9-094D-831B-C0269E98A48C}" type="presOf" srcId="{E4EC0175-3EA9-418B-B81F-79724173ACED}" destId="{0C4B1E2C-C810-8E49-9A8A-A0979A1F1811}" srcOrd="0" destOrd="0" presId="urn:microsoft.com/office/officeart/2008/layout/LinedList"/>
    <dgm:cxn modelId="{FA3D79B9-1C69-443B-B286-6D53B375C3A3}" srcId="{ABED2AA8-7006-4418-8294-AD26ADDACD63}" destId="{23853492-9F3C-4A55-B4D3-56D5550AAEE0}" srcOrd="0" destOrd="0" parTransId="{F710473F-6DE7-4681-9898-193389D4D1FC}" sibTransId="{62247191-96E2-4A24-A94E-EEA49CA3FE55}"/>
    <dgm:cxn modelId="{C1DA21FF-C55A-2446-899E-04BACF49BA4F}" type="presOf" srcId="{23853492-9F3C-4A55-B4D3-56D5550AAEE0}" destId="{C68C85C2-AE6E-CE48-9884-FA1AF2439205}" srcOrd="0" destOrd="0" presId="urn:microsoft.com/office/officeart/2008/layout/LinedList"/>
    <dgm:cxn modelId="{993B4253-8A54-2249-85C7-5813B9EC4065}" type="presParOf" srcId="{7FCA4F17-566C-244F-9969-6266BD9AFE77}" destId="{31FC1B95-44AB-104D-B29C-8353791E1258}" srcOrd="0" destOrd="0" presId="urn:microsoft.com/office/officeart/2008/layout/LinedList"/>
    <dgm:cxn modelId="{CD62F173-F5CF-244E-9F4F-647936460725}" type="presParOf" srcId="{7FCA4F17-566C-244F-9969-6266BD9AFE77}" destId="{B23EA91A-3C44-7A40-8F76-ED7A48F608D8}" srcOrd="1" destOrd="0" presId="urn:microsoft.com/office/officeart/2008/layout/LinedList"/>
    <dgm:cxn modelId="{10B4451E-FF71-6045-9BF5-52DF83F64C97}" type="presParOf" srcId="{B23EA91A-3C44-7A40-8F76-ED7A48F608D8}" destId="{C68C85C2-AE6E-CE48-9884-FA1AF2439205}" srcOrd="0" destOrd="0" presId="urn:microsoft.com/office/officeart/2008/layout/LinedList"/>
    <dgm:cxn modelId="{BF3135C7-7E7A-0F4C-AC88-129A4C2CE778}" type="presParOf" srcId="{B23EA91A-3C44-7A40-8F76-ED7A48F608D8}" destId="{C910A127-F6C9-9448-9A5A-693A8A6F26C1}" srcOrd="1" destOrd="0" presId="urn:microsoft.com/office/officeart/2008/layout/LinedList"/>
    <dgm:cxn modelId="{FCBB206C-FFAA-CE47-A09C-226BC7588968}" type="presParOf" srcId="{7FCA4F17-566C-244F-9969-6266BD9AFE77}" destId="{71F97687-CC52-B644-8370-59852A06E3DC}" srcOrd="2" destOrd="0" presId="urn:microsoft.com/office/officeart/2008/layout/LinedList"/>
    <dgm:cxn modelId="{9F2ADD27-20A0-4F4D-B9ED-43AF50615474}" type="presParOf" srcId="{7FCA4F17-566C-244F-9969-6266BD9AFE77}" destId="{624465A7-DC11-0448-AE99-63526C628979}" srcOrd="3" destOrd="0" presId="urn:microsoft.com/office/officeart/2008/layout/LinedList"/>
    <dgm:cxn modelId="{861FA0C7-8B99-8D49-A220-F49E1EF62629}" type="presParOf" srcId="{624465A7-DC11-0448-AE99-63526C628979}" destId="{0C4B1E2C-C810-8E49-9A8A-A0979A1F1811}" srcOrd="0" destOrd="0" presId="urn:microsoft.com/office/officeart/2008/layout/LinedList"/>
    <dgm:cxn modelId="{D254E183-26C9-FC48-AD6D-FFA0D1CF5F0B}" type="presParOf" srcId="{624465A7-DC11-0448-AE99-63526C628979}" destId="{360F9A3D-AEDE-4B49-B41E-7C334488D898}" srcOrd="1" destOrd="0" presId="urn:microsoft.com/office/officeart/2008/layout/LinedList"/>
    <dgm:cxn modelId="{A65A1DA5-32BE-4D42-A4A0-958F3ABF633B}" type="presParOf" srcId="{7FCA4F17-566C-244F-9969-6266BD9AFE77}" destId="{14C45DBB-B9F6-D043-992A-0B02480FC373}" srcOrd="4" destOrd="0" presId="urn:microsoft.com/office/officeart/2008/layout/LinedList"/>
    <dgm:cxn modelId="{CA3E8FDA-4D30-6E4C-823F-9E09072836DD}" type="presParOf" srcId="{7FCA4F17-566C-244F-9969-6266BD9AFE77}" destId="{E9B25C5F-7498-E848-8F08-44E102044385}" srcOrd="5" destOrd="0" presId="urn:microsoft.com/office/officeart/2008/layout/LinedList"/>
    <dgm:cxn modelId="{F97D8618-71D5-4949-9EED-94B30B367627}" type="presParOf" srcId="{E9B25C5F-7498-E848-8F08-44E102044385}" destId="{83F1C381-21E5-5244-AA1F-5B557B05706F}" srcOrd="0" destOrd="0" presId="urn:microsoft.com/office/officeart/2008/layout/LinedList"/>
    <dgm:cxn modelId="{0A9CF7D7-18C6-5E49-B1E8-BC0D34828A34}" type="presParOf" srcId="{E9B25C5F-7498-E848-8F08-44E102044385}" destId="{ADFEC6A9-8ADE-8040-BF13-72D3E33701D1}" srcOrd="1" destOrd="0" presId="urn:microsoft.com/office/officeart/2008/layout/LinedList"/>
    <dgm:cxn modelId="{5B672C68-E14A-604C-A2FD-13826260AA92}" type="presParOf" srcId="{7FCA4F17-566C-244F-9969-6266BD9AFE77}" destId="{1FD32C5D-22B1-AD49-AC32-349FEE278377}" srcOrd="6" destOrd="0" presId="urn:microsoft.com/office/officeart/2008/layout/LinedList"/>
    <dgm:cxn modelId="{EE533E43-7C89-E743-8E33-A07BD4EFA039}" type="presParOf" srcId="{7FCA4F17-566C-244F-9969-6266BD9AFE77}" destId="{81B46E87-80C2-8C4E-B4E6-9EFBA862A68D}" srcOrd="7" destOrd="0" presId="urn:microsoft.com/office/officeart/2008/layout/LinedList"/>
    <dgm:cxn modelId="{544375F6-5EFD-0C46-BA06-81F98616D0DB}" type="presParOf" srcId="{81B46E87-80C2-8C4E-B4E6-9EFBA862A68D}" destId="{95EC229D-EA9D-394D-9B66-5A473E01775A}" srcOrd="0" destOrd="0" presId="urn:microsoft.com/office/officeart/2008/layout/LinedList"/>
    <dgm:cxn modelId="{26DA8141-0335-184D-987F-E839B1ACCEE6}" type="presParOf" srcId="{81B46E87-80C2-8C4E-B4E6-9EFBA862A68D}" destId="{0A217EE3-1A19-2E4F-8A5B-3608F8F1FCD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705D87F-83D1-4B10-A63F-C63724BF6481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B1F0BE6F-272B-4D09-8236-0E5C9F844B10}">
      <dgm:prSet custT="1"/>
      <dgm:spPr/>
      <dgm:t>
        <a:bodyPr/>
        <a:lstStyle/>
        <a:p>
          <a:pPr algn="ctr"/>
          <a:r>
            <a:rPr lang="en-US" sz="2500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Plot is the backbone of any play</a:t>
          </a:r>
          <a:endParaRPr lang="en-US" sz="2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3F2BC5-61C5-48AA-BB99-9685D26C2A69}" type="parTrans" cxnId="{08FC5BCF-AE4C-4493-BC7A-7CB2DD312BAC}">
      <dgm:prSet/>
      <dgm:spPr/>
      <dgm:t>
        <a:bodyPr/>
        <a:lstStyle/>
        <a:p>
          <a:endParaRPr lang="en-US"/>
        </a:p>
      </dgm:t>
    </dgm:pt>
    <dgm:pt modelId="{942653EB-5E7C-44A5-B638-FA4D7BC7186A}" type="sibTrans" cxnId="{08FC5BCF-AE4C-4493-BC7A-7CB2DD312BAC}">
      <dgm:prSet/>
      <dgm:spPr/>
      <dgm:t>
        <a:bodyPr/>
        <a:lstStyle/>
        <a:p>
          <a:endParaRPr lang="en-US"/>
        </a:p>
      </dgm:t>
    </dgm:pt>
    <dgm:pt modelId="{F96762D0-62D6-4FB5-8465-7E80BE38BF99}">
      <dgm:prSet custT="1"/>
      <dgm:spPr/>
      <dgm:t>
        <a:bodyPr/>
        <a:lstStyle/>
        <a:p>
          <a:pPr algn="ctr"/>
          <a:r>
            <a:rPr lang="en-US" sz="2500" b="1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It organizes events into a meaningful structure</a:t>
          </a:r>
          <a:endParaRPr lang="en-US" sz="2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591115-0667-4B8C-B04D-0E0A49C2497A}" type="parTrans" cxnId="{4FAEA4F8-909D-4DDF-B429-695E99D642E0}">
      <dgm:prSet/>
      <dgm:spPr/>
      <dgm:t>
        <a:bodyPr/>
        <a:lstStyle/>
        <a:p>
          <a:endParaRPr lang="en-US"/>
        </a:p>
      </dgm:t>
    </dgm:pt>
    <dgm:pt modelId="{283FCF7F-AEE7-4FCC-8681-C689569D3599}" type="sibTrans" cxnId="{4FAEA4F8-909D-4DDF-B429-695E99D642E0}">
      <dgm:prSet/>
      <dgm:spPr/>
      <dgm:t>
        <a:bodyPr/>
        <a:lstStyle/>
        <a:p>
          <a:endParaRPr lang="en-US"/>
        </a:p>
      </dgm:t>
    </dgm:pt>
    <dgm:pt modelId="{AE50BC75-E938-4FC6-A9F1-3D2BCFFAF12F}">
      <dgm:prSet custT="1"/>
      <dgm:spPr/>
      <dgm:t>
        <a:bodyPr/>
        <a:lstStyle/>
        <a:p>
          <a:pPr algn="ctr"/>
          <a:r>
            <a:rPr lang="en-US" sz="25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A strong plot keeps the audience engaged and emotionally involved</a:t>
          </a:r>
          <a:endParaRPr lang="en-US" sz="2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E12054-63CB-4013-A867-C681E17E2DFE}" type="parTrans" cxnId="{3511F6C9-E984-4302-AAF1-5C5139F3AF9B}">
      <dgm:prSet/>
      <dgm:spPr/>
      <dgm:t>
        <a:bodyPr/>
        <a:lstStyle/>
        <a:p>
          <a:endParaRPr lang="en-US"/>
        </a:p>
      </dgm:t>
    </dgm:pt>
    <dgm:pt modelId="{061A80CA-9E82-43DE-A111-F6DA04887CD5}" type="sibTrans" cxnId="{3511F6C9-E984-4302-AAF1-5C5139F3AF9B}">
      <dgm:prSet/>
      <dgm:spPr/>
      <dgm:t>
        <a:bodyPr/>
        <a:lstStyle/>
        <a:p>
          <a:endParaRPr lang="en-US"/>
        </a:p>
      </dgm:t>
    </dgm:pt>
    <dgm:pt modelId="{2DC52D37-5666-4900-BB28-9C9D304925FE}">
      <dgm:prSet custT="1"/>
      <dgm:spPr/>
      <dgm:t>
        <a:bodyPr/>
        <a:lstStyle/>
        <a:p>
          <a:pPr algn="ctr"/>
          <a:r>
            <a:rPr lang="en-US" sz="30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plot helps readers and viewers appreciate drama better</a:t>
          </a:r>
          <a:endParaRPr lang="en-US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525F29-3680-46EF-9363-10CBC9DCDEDB}" type="parTrans" cxnId="{6B179AA1-EC5B-4206-9734-9D2D29C53888}">
      <dgm:prSet/>
      <dgm:spPr/>
      <dgm:t>
        <a:bodyPr/>
        <a:lstStyle/>
        <a:p>
          <a:endParaRPr lang="en-US"/>
        </a:p>
      </dgm:t>
    </dgm:pt>
    <dgm:pt modelId="{7ED4C1FC-AB6A-49C1-B1C5-897009E06B17}" type="sibTrans" cxnId="{6B179AA1-EC5B-4206-9734-9D2D29C53888}">
      <dgm:prSet/>
      <dgm:spPr/>
      <dgm:t>
        <a:bodyPr/>
        <a:lstStyle/>
        <a:p>
          <a:endParaRPr lang="en-US"/>
        </a:p>
      </dgm:t>
    </dgm:pt>
    <dgm:pt modelId="{6A992279-F52C-384C-B810-3693BADD3470}" type="pres">
      <dgm:prSet presAssocID="{0705D87F-83D1-4B10-A63F-C63724BF6481}" presName="vert0" presStyleCnt="0">
        <dgm:presLayoutVars>
          <dgm:dir/>
          <dgm:animOne val="branch"/>
          <dgm:animLvl val="lvl"/>
        </dgm:presLayoutVars>
      </dgm:prSet>
      <dgm:spPr/>
    </dgm:pt>
    <dgm:pt modelId="{5CB938D2-F334-384F-8060-DFBC3379FDCD}" type="pres">
      <dgm:prSet presAssocID="{B1F0BE6F-272B-4D09-8236-0E5C9F844B10}" presName="thickLine" presStyleLbl="alignNode1" presStyleIdx="0" presStyleCnt="4"/>
      <dgm:spPr/>
    </dgm:pt>
    <dgm:pt modelId="{27461530-53B4-7A40-8F97-67776AB8074E}" type="pres">
      <dgm:prSet presAssocID="{B1F0BE6F-272B-4D09-8236-0E5C9F844B10}" presName="horz1" presStyleCnt="0"/>
      <dgm:spPr/>
    </dgm:pt>
    <dgm:pt modelId="{26392E47-EFFD-EF44-B8D0-A337DB3B5119}" type="pres">
      <dgm:prSet presAssocID="{B1F0BE6F-272B-4D09-8236-0E5C9F844B10}" presName="tx1" presStyleLbl="revTx" presStyleIdx="0" presStyleCnt="4"/>
      <dgm:spPr/>
    </dgm:pt>
    <dgm:pt modelId="{EE3F3562-BF8A-1642-AE97-F1480A987155}" type="pres">
      <dgm:prSet presAssocID="{B1F0BE6F-272B-4D09-8236-0E5C9F844B10}" presName="vert1" presStyleCnt="0"/>
      <dgm:spPr/>
    </dgm:pt>
    <dgm:pt modelId="{490AA539-28AD-A14F-95DB-9254F371E99E}" type="pres">
      <dgm:prSet presAssocID="{F96762D0-62D6-4FB5-8465-7E80BE38BF99}" presName="thickLine" presStyleLbl="alignNode1" presStyleIdx="1" presStyleCnt="4"/>
      <dgm:spPr/>
    </dgm:pt>
    <dgm:pt modelId="{25AFF530-B2D7-6043-9A62-E1C2756C178D}" type="pres">
      <dgm:prSet presAssocID="{F96762D0-62D6-4FB5-8465-7E80BE38BF99}" presName="horz1" presStyleCnt="0"/>
      <dgm:spPr/>
    </dgm:pt>
    <dgm:pt modelId="{3907EC9B-6EAD-E147-8407-1BEF2A40D674}" type="pres">
      <dgm:prSet presAssocID="{F96762D0-62D6-4FB5-8465-7E80BE38BF99}" presName="tx1" presStyleLbl="revTx" presStyleIdx="1" presStyleCnt="4"/>
      <dgm:spPr/>
    </dgm:pt>
    <dgm:pt modelId="{9B12B39E-7AFB-B043-8EAE-8B3D3EDF8C99}" type="pres">
      <dgm:prSet presAssocID="{F96762D0-62D6-4FB5-8465-7E80BE38BF99}" presName="vert1" presStyleCnt="0"/>
      <dgm:spPr/>
    </dgm:pt>
    <dgm:pt modelId="{5E46EBEE-6529-6D4E-8F27-832291478FE1}" type="pres">
      <dgm:prSet presAssocID="{AE50BC75-E938-4FC6-A9F1-3D2BCFFAF12F}" presName="thickLine" presStyleLbl="alignNode1" presStyleIdx="2" presStyleCnt="4"/>
      <dgm:spPr/>
    </dgm:pt>
    <dgm:pt modelId="{D6621528-7801-E948-9076-4C20B3D6056A}" type="pres">
      <dgm:prSet presAssocID="{AE50BC75-E938-4FC6-A9F1-3D2BCFFAF12F}" presName="horz1" presStyleCnt="0"/>
      <dgm:spPr/>
    </dgm:pt>
    <dgm:pt modelId="{6422E6A8-0411-5A4F-B713-600D47A4E63A}" type="pres">
      <dgm:prSet presAssocID="{AE50BC75-E938-4FC6-A9F1-3D2BCFFAF12F}" presName="tx1" presStyleLbl="revTx" presStyleIdx="2" presStyleCnt="4"/>
      <dgm:spPr/>
    </dgm:pt>
    <dgm:pt modelId="{0CA15ECB-EE5B-D447-A233-569A82DF99AC}" type="pres">
      <dgm:prSet presAssocID="{AE50BC75-E938-4FC6-A9F1-3D2BCFFAF12F}" presName="vert1" presStyleCnt="0"/>
      <dgm:spPr/>
    </dgm:pt>
    <dgm:pt modelId="{519EBFEB-788E-C241-AC8C-D79F6A81D28D}" type="pres">
      <dgm:prSet presAssocID="{2DC52D37-5666-4900-BB28-9C9D304925FE}" presName="thickLine" presStyleLbl="alignNode1" presStyleIdx="3" presStyleCnt="4"/>
      <dgm:spPr/>
    </dgm:pt>
    <dgm:pt modelId="{59E1B84F-D2CF-6B48-A8DB-0F3FF8ED7804}" type="pres">
      <dgm:prSet presAssocID="{2DC52D37-5666-4900-BB28-9C9D304925FE}" presName="horz1" presStyleCnt="0"/>
      <dgm:spPr/>
    </dgm:pt>
    <dgm:pt modelId="{4227090E-8073-FA41-BB11-522A6CA0C320}" type="pres">
      <dgm:prSet presAssocID="{2DC52D37-5666-4900-BB28-9C9D304925FE}" presName="tx1" presStyleLbl="revTx" presStyleIdx="3" presStyleCnt="4"/>
      <dgm:spPr/>
    </dgm:pt>
    <dgm:pt modelId="{A9D454DC-7915-7A4C-B105-C36D6834AAD8}" type="pres">
      <dgm:prSet presAssocID="{2DC52D37-5666-4900-BB28-9C9D304925FE}" presName="vert1" presStyleCnt="0"/>
      <dgm:spPr/>
    </dgm:pt>
  </dgm:ptLst>
  <dgm:cxnLst>
    <dgm:cxn modelId="{67458E65-470C-0B4D-8A8A-1EAD035631AF}" type="presOf" srcId="{F96762D0-62D6-4FB5-8465-7E80BE38BF99}" destId="{3907EC9B-6EAD-E147-8407-1BEF2A40D674}" srcOrd="0" destOrd="0" presId="urn:microsoft.com/office/officeart/2008/layout/LinedList"/>
    <dgm:cxn modelId="{2A681E6D-ECC8-BB43-A819-A8824A4DF3BB}" type="presOf" srcId="{2DC52D37-5666-4900-BB28-9C9D304925FE}" destId="{4227090E-8073-FA41-BB11-522A6CA0C320}" srcOrd="0" destOrd="0" presId="urn:microsoft.com/office/officeart/2008/layout/LinedList"/>
    <dgm:cxn modelId="{A9E70494-D718-0542-8B1B-6039F2A3A3E7}" type="presOf" srcId="{0705D87F-83D1-4B10-A63F-C63724BF6481}" destId="{6A992279-F52C-384C-B810-3693BADD3470}" srcOrd="0" destOrd="0" presId="urn:microsoft.com/office/officeart/2008/layout/LinedList"/>
    <dgm:cxn modelId="{6B179AA1-EC5B-4206-9734-9D2D29C53888}" srcId="{0705D87F-83D1-4B10-A63F-C63724BF6481}" destId="{2DC52D37-5666-4900-BB28-9C9D304925FE}" srcOrd="3" destOrd="0" parTransId="{EE525F29-3680-46EF-9363-10CBC9DCDEDB}" sibTransId="{7ED4C1FC-AB6A-49C1-B1C5-897009E06B17}"/>
    <dgm:cxn modelId="{47BD3DAC-62C9-AA4C-9A30-96F279E4A9D3}" type="presOf" srcId="{B1F0BE6F-272B-4D09-8236-0E5C9F844B10}" destId="{26392E47-EFFD-EF44-B8D0-A337DB3B5119}" srcOrd="0" destOrd="0" presId="urn:microsoft.com/office/officeart/2008/layout/LinedList"/>
    <dgm:cxn modelId="{E8BAFCAC-097A-914B-AC75-05D0B171B7F2}" type="presOf" srcId="{AE50BC75-E938-4FC6-A9F1-3D2BCFFAF12F}" destId="{6422E6A8-0411-5A4F-B713-600D47A4E63A}" srcOrd="0" destOrd="0" presId="urn:microsoft.com/office/officeart/2008/layout/LinedList"/>
    <dgm:cxn modelId="{3511F6C9-E984-4302-AAF1-5C5139F3AF9B}" srcId="{0705D87F-83D1-4B10-A63F-C63724BF6481}" destId="{AE50BC75-E938-4FC6-A9F1-3D2BCFFAF12F}" srcOrd="2" destOrd="0" parTransId="{DFE12054-63CB-4013-A867-C681E17E2DFE}" sibTransId="{061A80CA-9E82-43DE-A111-F6DA04887CD5}"/>
    <dgm:cxn modelId="{08FC5BCF-AE4C-4493-BC7A-7CB2DD312BAC}" srcId="{0705D87F-83D1-4B10-A63F-C63724BF6481}" destId="{B1F0BE6F-272B-4D09-8236-0E5C9F844B10}" srcOrd="0" destOrd="0" parTransId="{793F2BC5-61C5-48AA-BB99-9685D26C2A69}" sibTransId="{942653EB-5E7C-44A5-B638-FA4D7BC7186A}"/>
    <dgm:cxn modelId="{4FAEA4F8-909D-4DDF-B429-695E99D642E0}" srcId="{0705D87F-83D1-4B10-A63F-C63724BF6481}" destId="{F96762D0-62D6-4FB5-8465-7E80BE38BF99}" srcOrd="1" destOrd="0" parTransId="{27591115-0667-4B8C-B04D-0E0A49C2497A}" sibTransId="{283FCF7F-AEE7-4FCC-8681-C689569D3599}"/>
    <dgm:cxn modelId="{1D492D60-4869-8845-8A20-6BD69E0B87A5}" type="presParOf" srcId="{6A992279-F52C-384C-B810-3693BADD3470}" destId="{5CB938D2-F334-384F-8060-DFBC3379FDCD}" srcOrd="0" destOrd="0" presId="urn:microsoft.com/office/officeart/2008/layout/LinedList"/>
    <dgm:cxn modelId="{481A0A80-A2BF-C749-88A5-28BDF6A61D77}" type="presParOf" srcId="{6A992279-F52C-384C-B810-3693BADD3470}" destId="{27461530-53B4-7A40-8F97-67776AB8074E}" srcOrd="1" destOrd="0" presId="urn:microsoft.com/office/officeart/2008/layout/LinedList"/>
    <dgm:cxn modelId="{66F600A6-B88B-8348-AC51-B24965A61DB7}" type="presParOf" srcId="{27461530-53B4-7A40-8F97-67776AB8074E}" destId="{26392E47-EFFD-EF44-B8D0-A337DB3B5119}" srcOrd="0" destOrd="0" presId="urn:microsoft.com/office/officeart/2008/layout/LinedList"/>
    <dgm:cxn modelId="{82DBF0C4-0AE4-4649-B1FE-5CB62A6BBD2D}" type="presParOf" srcId="{27461530-53B4-7A40-8F97-67776AB8074E}" destId="{EE3F3562-BF8A-1642-AE97-F1480A987155}" srcOrd="1" destOrd="0" presId="urn:microsoft.com/office/officeart/2008/layout/LinedList"/>
    <dgm:cxn modelId="{1D521E65-4B6B-C543-A8A1-2BB6D009B70A}" type="presParOf" srcId="{6A992279-F52C-384C-B810-3693BADD3470}" destId="{490AA539-28AD-A14F-95DB-9254F371E99E}" srcOrd="2" destOrd="0" presId="urn:microsoft.com/office/officeart/2008/layout/LinedList"/>
    <dgm:cxn modelId="{5983120D-C5E5-C249-9D2A-D5D068E57873}" type="presParOf" srcId="{6A992279-F52C-384C-B810-3693BADD3470}" destId="{25AFF530-B2D7-6043-9A62-E1C2756C178D}" srcOrd="3" destOrd="0" presId="urn:microsoft.com/office/officeart/2008/layout/LinedList"/>
    <dgm:cxn modelId="{C8B765DC-FACE-A148-AFF5-F31C06FAC9E0}" type="presParOf" srcId="{25AFF530-B2D7-6043-9A62-E1C2756C178D}" destId="{3907EC9B-6EAD-E147-8407-1BEF2A40D674}" srcOrd="0" destOrd="0" presId="urn:microsoft.com/office/officeart/2008/layout/LinedList"/>
    <dgm:cxn modelId="{26131D38-AB70-F14B-9CF8-7BF4DFE96687}" type="presParOf" srcId="{25AFF530-B2D7-6043-9A62-E1C2756C178D}" destId="{9B12B39E-7AFB-B043-8EAE-8B3D3EDF8C99}" srcOrd="1" destOrd="0" presId="urn:microsoft.com/office/officeart/2008/layout/LinedList"/>
    <dgm:cxn modelId="{2787EA6A-B2C4-DD4B-837F-A8319D8C7931}" type="presParOf" srcId="{6A992279-F52C-384C-B810-3693BADD3470}" destId="{5E46EBEE-6529-6D4E-8F27-832291478FE1}" srcOrd="4" destOrd="0" presId="urn:microsoft.com/office/officeart/2008/layout/LinedList"/>
    <dgm:cxn modelId="{A37148AF-927F-AE4D-BD89-79D03BA3EE6D}" type="presParOf" srcId="{6A992279-F52C-384C-B810-3693BADD3470}" destId="{D6621528-7801-E948-9076-4C20B3D6056A}" srcOrd="5" destOrd="0" presId="urn:microsoft.com/office/officeart/2008/layout/LinedList"/>
    <dgm:cxn modelId="{D48B37A7-B36E-5A4D-B55E-22DC21DEE1FC}" type="presParOf" srcId="{D6621528-7801-E948-9076-4C20B3D6056A}" destId="{6422E6A8-0411-5A4F-B713-600D47A4E63A}" srcOrd="0" destOrd="0" presId="urn:microsoft.com/office/officeart/2008/layout/LinedList"/>
    <dgm:cxn modelId="{7134BB2B-6821-3740-9156-92FBECB1E98C}" type="presParOf" srcId="{D6621528-7801-E948-9076-4C20B3D6056A}" destId="{0CA15ECB-EE5B-D447-A233-569A82DF99AC}" srcOrd="1" destOrd="0" presId="urn:microsoft.com/office/officeart/2008/layout/LinedList"/>
    <dgm:cxn modelId="{236205D9-7C27-5B4E-A18F-B5F53B21DCB1}" type="presParOf" srcId="{6A992279-F52C-384C-B810-3693BADD3470}" destId="{519EBFEB-788E-C241-AC8C-D79F6A81D28D}" srcOrd="6" destOrd="0" presId="urn:microsoft.com/office/officeart/2008/layout/LinedList"/>
    <dgm:cxn modelId="{AEF1BE5C-6EB9-A045-93F0-86EDEA5C5472}" type="presParOf" srcId="{6A992279-F52C-384C-B810-3693BADD3470}" destId="{59E1B84F-D2CF-6B48-A8DB-0F3FF8ED7804}" srcOrd="7" destOrd="0" presId="urn:microsoft.com/office/officeart/2008/layout/LinedList"/>
    <dgm:cxn modelId="{796C7D6E-E447-6548-945C-67AAB5B7B3C3}" type="presParOf" srcId="{59E1B84F-D2CF-6B48-A8DB-0F3FF8ED7804}" destId="{4227090E-8073-FA41-BB11-522A6CA0C320}" srcOrd="0" destOrd="0" presId="urn:microsoft.com/office/officeart/2008/layout/LinedList"/>
    <dgm:cxn modelId="{2EEF96E7-D321-BF4C-AE20-582501E74D4C}" type="presParOf" srcId="{59E1B84F-D2CF-6B48-A8DB-0F3FF8ED7804}" destId="{A9D454DC-7915-7A4C-B105-C36D6834AAD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4609191-1EBB-4962-8AB0-AF373A6A8F3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86A59E3-80CA-4425-B554-91EEAE78FA2F}">
      <dgm:prSet custT="1"/>
      <dgm:spPr>
        <a:solidFill>
          <a:srgbClr val="002060"/>
        </a:solidFill>
      </dgm:spPr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Aristotle defined plot as the 'arrangement of incidents</a:t>
          </a:r>
          <a:r>
            <a:rPr lang="en-US" sz="2800" b="1" dirty="0"/>
            <a:t>'.</a:t>
          </a:r>
          <a:endParaRPr lang="en-US" sz="2800" dirty="0"/>
        </a:p>
      </dgm:t>
    </dgm:pt>
    <dgm:pt modelId="{CAA881C6-45A7-4EAA-BC95-834548BF775A}" type="parTrans" cxnId="{93703AA4-0AAB-40A8-BCD7-BA97612014E5}">
      <dgm:prSet/>
      <dgm:spPr/>
      <dgm:t>
        <a:bodyPr/>
        <a:lstStyle/>
        <a:p>
          <a:endParaRPr lang="en-US"/>
        </a:p>
      </dgm:t>
    </dgm:pt>
    <dgm:pt modelId="{ED25E53E-1EB2-40EF-BF21-E6A76EE91345}" type="sibTrans" cxnId="{93703AA4-0AAB-40A8-BCD7-BA97612014E5}">
      <dgm:prSet/>
      <dgm:spPr/>
      <dgm:t>
        <a:bodyPr/>
        <a:lstStyle/>
        <a:p>
          <a:endParaRPr lang="en-US"/>
        </a:p>
      </dgm:t>
    </dgm:pt>
    <dgm:pt modelId="{D2B1501F-A838-46A4-9B2A-1F2B384A5E9A}">
      <dgm:prSet/>
      <dgm:spPr>
        <a:solidFill>
          <a:srgbClr val="7030A0"/>
        </a:solidFill>
      </dgm:spPr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According to him, plot is the most important element of drama because it organizes the story and drives the action forward.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10EA11-9393-4675-9E7E-22E25BCA6993}" type="parTrans" cxnId="{D3771B19-788A-4064-9697-FEC779B4637F}">
      <dgm:prSet/>
      <dgm:spPr/>
      <dgm:t>
        <a:bodyPr/>
        <a:lstStyle/>
        <a:p>
          <a:endParaRPr lang="en-US"/>
        </a:p>
      </dgm:t>
    </dgm:pt>
    <dgm:pt modelId="{FA5D4A37-639A-487D-805B-7B772D3A644C}" type="sibTrans" cxnId="{D3771B19-788A-4064-9697-FEC779B4637F}">
      <dgm:prSet/>
      <dgm:spPr/>
      <dgm:t>
        <a:bodyPr/>
        <a:lstStyle/>
        <a:p>
          <a:endParaRPr lang="en-US"/>
        </a:p>
      </dgm:t>
    </dgm:pt>
    <dgm:pt modelId="{112066F8-0EDA-6043-AC53-656EEB571D5C}" type="pres">
      <dgm:prSet presAssocID="{34609191-1EBB-4962-8AB0-AF373A6A8F3B}" presName="linear" presStyleCnt="0">
        <dgm:presLayoutVars>
          <dgm:animLvl val="lvl"/>
          <dgm:resizeHandles val="exact"/>
        </dgm:presLayoutVars>
      </dgm:prSet>
      <dgm:spPr/>
    </dgm:pt>
    <dgm:pt modelId="{8D742C17-A541-0040-8E69-B74368C92B69}" type="pres">
      <dgm:prSet presAssocID="{086A59E3-80CA-4425-B554-91EEAE78FA2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C0000AE-121F-AB49-BDD4-AE9C54292814}" type="pres">
      <dgm:prSet presAssocID="{ED25E53E-1EB2-40EF-BF21-E6A76EE91345}" presName="spacer" presStyleCnt="0"/>
      <dgm:spPr/>
    </dgm:pt>
    <dgm:pt modelId="{5095BB29-8D81-1040-9632-5F2E557E9ED3}" type="pres">
      <dgm:prSet presAssocID="{D2B1501F-A838-46A4-9B2A-1F2B384A5E9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DD9A7C11-305D-444A-917A-6FF84119E762}" type="presOf" srcId="{D2B1501F-A838-46A4-9B2A-1F2B384A5E9A}" destId="{5095BB29-8D81-1040-9632-5F2E557E9ED3}" srcOrd="0" destOrd="0" presId="urn:microsoft.com/office/officeart/2005/8/layout/vList2"/>
    <dgm:cxn modelId="{D3771B19-788A-4064-9697-FEC779B4637F}" srcId="{34609191-1EBB-4962-8AB0-AF373A6A8F3B}" destId="{D2B1501F-A838-46A4-9B2A-1F2B384A5E9A}" srcOrd="1" destOrd="0" parTransId="{C110EA11-9393-4675-9E7E-22E25BCA6993}" sibTransId="{FA5D4A37-639A-487D-805B-7B772D3A644C}"/>
    <dgm:cxn modelId="{3D054641-16D3-194F-AA31-5A4C3D2CC3F5}" type="presOf" srcId="{34609191-1EBB-4962-8AB0-AF373A6A8F3B}" destId="{112066F8-0EDA-6043-AC53-656EEB571D5C}" srcOrd="0" destOrd="0" presId="urn:microsoft.com/office/officeart/2005/8/layout/vList2"/>
    <dgm:cxn modelId="{4F07D85F-AEDA-EF42-8B15-B6BB76000BC4}" type="presOf" srcId="{086A59E3-80CA-4425-B554-91EEAE78FA2F}" destId="{8D742C17-A541-0040-8E69-B74368C92B69}" srcOrd="0" destOrd="0" presId="urn:microsoft.com/office/officeart/2005/8/layout/vList2"/>
    <dgm:cxn modelId="{93703AA4-0AAB-40A8-BCD7-BA97612014E5}" srcId="{34609191-1EBB-4962-8AB0-AF373A6A8F3B}" destId="{086A59E3-80CA-4425-B554-91EEAE78FA2F}" srcOrd="0" destOrd="0" parTransId="{CAA881C6-45A7-4EAA-BC95-834548BF775A}" sibTransId="{ED25E53E-1EB2-40EF-BF21-E6A76EE91345}"/>
    <dgm:cxn modelId="{852FE063-8F0E-F843-80A6-9A75121C547E}" type="presParOf" srcId="{112066F8-0EDA-6043-AC53-656EEB571D5C}" destId="{8D742C17-A541-0040-8E69-B74368C92B69}" srcOrd="0" destOrd="0" presId="urn:microsoft.com/office/officeart/2005/8/layout/vList2"/>
    <dgm:cxn modelId="{AEB1DD0A-B8F3-8D46-B346-C9BAF302B35D}" type="presParOf" srcId="{112066F8-0EDA-6043-AC53-656EEB571D5C}" destId="{5C0000AE-121F-AB49-BDD4-AE9C54292814}" srcOrd="1" destOrd="0" presId="urn:microsoft.com/office/officeart/2005/8/layout/vList2"/>
    <dgm:cxn modelId="{C767B4A5-B3E2-3740-A801-04166C2D684B}" type="presParOf" srcId="{112066F8-0EDA-6043-AC53-656EEB571D5C}" destId="{5095BB29-8D81-1040-9632-5F2E557E9ED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E4AA08-9A88-4236-B550-E7770D802FE2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BDCF411A-BFDC-4CA4-BCDC-87DDEC1A35CA}">
      <dgm:prSet/>
      <dgm:spPr/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Gives structure to the play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3753D1-E3A5-4269-B7E6-AC1BE6264E50}" type="parTrans" cxnId="{A09218B9-E7DC-4A72-8DA2-2D1642D84469}">
      <dgm:prSet/>
      <dgm:spPr/>
      <dgm:t>
        <a:bodyPr/>
        <a:lstStyle/>
        <a:p>
          <a:endParaRPr lang="en-US"/>
        </a:p>
      </dgm:t>
    </dgm:pt>
    <dgm:pt modelId="{964629E0-48C2-4E6B-BEC3-F768CDB0AAEF}" type="sibTrans" cxnId="{A09218B9-E7DC-4A72-8DA2-2D1642D84469}">
      <dgm:prSet/>
      <dgm:spPr/>
      <dgm:t>
        <a:bodyPr/>
        <a:lstStyle/>
        <a:p>
          <a:endParaRPr lang="en-US"/>
        </a:p>
      </dgm:t>
    </dgm:pt>
    <dgm:pt modelId="{4DD218CA-C30A-4CB9-8EF1-CC78B3E32401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Maintains audience interest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66A353-4735-494F-A2C5-40BD1D737DA5}" type="parTrans" cxnId="{79F1C65E-F746-40E0-9399-E76CA55040E9}">
      <dgm:prSet/>
      <dgm:spPr/>
      <dgm:t>
        <a:bodyPr/>
        <a:lstStyle/>
        <a:p>
          <a:endParaRPr lang="en-US"/>
        </a:p>
      </dgm:t>
    </dgm:pt>
    <dgm:pt modelId="{1766A593-3CC7-4478-A029-BE6201D27E34}" type="sibTrans" cxnId="{79F1C65E-F746-40E0-9399-E76CA55040E9}">
      <dgm:prSet/>
      <dgm:spPr/>
      <dgm:t>
        <a:bodyPr/>
        <a:lstStyle/>
        <a:p>
          <a:endParaRPr lang="en-US"/>
        </a:p>
      </dgm:t>
    </dgm:pt>
    <dgm:pt modelId="{DB46B699-EBF9-4E0C-9368-1A684C95D56C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Creates tension and suspense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90CAB4-CA02-4D1E-9418-E7C3B9ED6EA0}" type="parTrans" cxnId="{717CA832-B704-433F-9604-E625122D2EFF}">
      <dgm:prSet/>
      <dgm:spPr/>
      <dgm:t>
        <a:bodyPr/>
        <a:lstStyle/>
        <a:p>
          <a:endParaRPr lang="en-US"/>
        </a:p>
      </dgm:t>
    </dgm:pt>
    <dgm:pt modelId="{F286F989-6FF5-47C0-BE91-05988CE6EDD0}" type="sibTrans" cxnId="{717CA832-B704-433F-9604-E625122D2EFF}">
      <dgm:prSet/>
      <dgm:spPr/>
      <dgm:t>
        <a:bodyPr/>
        <a:lstStyle/>
        <a:p>
          <a:endParaRPr lang="en-US"/>
        </a:p>
      </dgm:t>
    </dgm:pt>
    <dgm:pt modelId="{2C9523AD-EEA6-4EE0-B8A9-2CBC034338D0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Helps develop characters and themes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6592B1-D309-44E0-988A-58FE3CDA919F}" type="parTrans" cxnId="{6477CB48-5D11-45E1-AB95-3104E0DDB94E}">
      <dgm:prSet/>
      <dgm:spPr/>
      <dgm:t>
        <a:bodyPr/>
        <a:lstStyle/>
        <a:p>
          <a:endParaRPr lang="en-US"/>
        </a:p>
      </dgm:t>
    </dgm:pt>
    <dgm:pt modelId="{7CD547DB-FAAB-44F6-9DF9-641112E6FAFC}" type="sibTrans" cxnId="{6477CB48-5D11-45E1-AB95-3104E0DDB94E}">
      <dgm:prSet/>
      <dgm:spPr/>
      <dgm:t>
        <a:bodyPr/>
        <a:lstStyle/>
        <a:p>
          <a:endParaRPr lang="en-US"/>
        </a:p>
      </dgm:t>
    </dgm:pt>
    <dgm:pt modelId="{2DE672CB-4DFB-3A40-A434-CA8A2A31B36A}" type="pres">
      <dgm:prSet presAssocID="{68E4AA08-9A88-4236-B550-E7770D802FE2}" presName="vert0" presStyleCnt="0">
        <dgm:presLayoutVars>
          <dgm:dir/>
          <dgm:animOne val="branch"/>
          <dgm:animLvl val="lvl"/>
        </dgm:presLayoutVars>
      </dgm:prSet>
      <dgm:spPr/>
    </dgm:pt>
    <dgm:pt modelId="{DFC7A977-7899-8D49-8274-4A58830CAF2C}" type="pres">
      <dgm:prSet presAssocID="{BDCF411A-BFDC-4CA4-BCDC-87DDEC1A35CA}" presName="thickLine" presStyleLbl="alignNode1" presStyleIdx="0" presStyleCnt="4"/>
      <dgm:spPr/>
    </dgm:pt>
    <dgm:pt modelId="{C265FCE1-3672-E74E-BB48-59C3079AE424}" type="pres">
      <dgm:prSet presAssocID="{BDCF411A-BFDC-4CA4-BCDC-87DDEC1A35CA}" presName="horz1" presStyleCnt="0"/>
      <dgm:spPr/>
    </dgm:pt>
    <dgm:pt modelId="{44019BCF-49A5-594A-AF9D-27E8ECC450A3}" type="pres">
      <dgm:prSet presAssocID="{BDCF411A-BFDC-4CA4-BCDC-87DDEC1A35CA}" presName="tx1" presStyleLbl="revTx" presStyleIdx="0" presStyleCnt="4"/>
      <dgm:spPr/>
    </dgm:pt>
    <dgm:pt modelId="{80494FFC-575B-7442-A226-85E6D83AEFE8}" type="pres">
      <dgm:prSet presAssocID="{BDCF411A-BFDC-4CA4-BCDC-87DDEC1A35CA}" presName="vert1" presStyleCnt="0"/>
      <dgm:spPr/>
    </dgm:pt>
    <dgm:pt modelId="{19200326-AF34-C646-99F9-7017AD70EA0A}" type="pres">
      <dgm:prSet presAssocID="{4DD218CA-C30A-4CB9-8EF1-CC78B3E32401}" presName="thickLine" presStyleLbl="alignNode1" presStyleIdx="1" presStyleCnt="4"/>
      <dgm:spPr/>
    </dgm:pt>
    <dgm:pt modelId="{568D118D-0FE2-EC4A-8C1F-6E7AA5B025E2}" type="pres">
      <dgm:prSet presAssocID="{4DD218CA-C30A-4CB9-8EF1-CC78B3E32401}" presName="horz1" presStyleCnt="0"/>
      <dgm:spPr/>
    </dgm:pt>
    <dgm:pt modelId="{47B6B7C0-A68B-994E-835B-4B6ABE5B6E32}" type="pres">
      <dgm:prSet presAssocID="{4DD218CA-C30A-4CB9-8EF1-CC78B3E32401}" presName="tx1" presStyleLbl="revTx" presStyleIdx="1" presStyleCnt="4"/>
      <dgm:spPr/>
    </dgm:pt>
    <dgm:pt modelId="{796FB89B-F3CE-A540-9EF3-0955A420FB0C}" type="pres">
      <dgm:prSet presAssocID="{4DD218CA-C30A-4CB9-8EF1-CC78B3E32401}" presName="vert1" presStyleCnt="0"/>
      <dgm:spPr/>
    </dgm:pt>
    <dgm:pt modelId="{857971B9-15D7-974D-AE00-27566A2468BF}" type="pres">
      <dgm:prSet presAssocID="{DB46B699-EBF9-4E0C-9368-1A684C95D56C}" presName="thickLine" presStyleLbl="alignNode1" presStyleIdx="2" presStyleCnt="4"/>
      <dgm:spPr/>
    </dgm:pt>
    <dgm:pt modelId="{D5924633-3786-214C-A8E4-F598A65913B3}" type="pres">
      <dgm:prSet presAssocID="{DB46B699-EBF9-4E0C-9368-1A684C95D56C}" presName="horz1" presStyleCnt="0"/>
      <dgm:spPr/>
    </dgm:pt>
    <dgm:pt modelId="{8F55A878-8665-1943-8C41-057167E7F828}" type="pres">
      <dgm:prSet presAssocID="{DB46B699-EBF9-4E0C-9368-1A684C95D56C}" presName="tx1" presStyleLbl="revTx" presStyleIdx="2" presStyleCnt="4"/>
      <dgm:spPr/>
    </dgm:pt>
    <dgm:pt modelId="{73451448-6A16-0E4D-9EE2-F31BF265E3FC}" type="pres">
      <dgm:prSet presAssocID="{DB46B699-EBF9-4E0C-9368-1A684C95D56C}" presName="vert1" presStyleCnt="0"/>
      <dgm:spPr/>
    </dgm:pt>
    <dgm:pt modelId="{969506FF-BEBD-034D-8C78-2DFCFFB03135}" type="pres">
      <dgm:prSet presAssocID="{2C9523AD-EEA6-4EE0-B8A9-2CBC034338D0}" presName="thickLine" presStyleLbl="alignNode1" presStyleIdx="3" presStyleCnt="4"/>
      <dgm:spPr/>
    </dgm:pt>
    <dgm:pt modelId="{1B6D6006-4AEC-2A4F-8881-942075EBFBAF}" type="pres">
      <dgm:prSet presAssocID="{2C9523AD-EEA6-4EE0-B8A9-2CBC034338D0}" presName="horz1" presStyleCnt="0"/>
      <dgm:spPr/>
    </dgm:pt>
    <dgm:pt modelId="{2C0B46ED-DEB0-EA4C-BD0C-79DECB54FC5F}" type="pres">
      <dgm:prSet presAssocID="{2C9523AD-EEA6-4EE0-B8A9-2CBC034338D0}" presName="tx1" presStyleLbl="revTx" presStyleIdx="3" presStyleCnt="4"/>
      <dgm:spPr/>
    </dgm:pt>
    <dgm:pt modelId="{D4B89664-B260-8E4B-A5B1-5A7EB205EF3A}" type="pres">
      <dgm:prSet presAssocID="{2C9523AD-EEA6-4EE0-B8A9-2CBC034338D0}" presName="vert1" presStyleCnt="0"/>
      <dgm:spPr/>
    </dgm:pt>
  </dgm:ptLst>
  <dgm:cxnLst>
    <dgm:cxn modelId="{A4B11411-7EBC-AB4F-93A4-E715E66A3567}" type="presOf" srcId="{4DD218CA-C30A-4CB9-8EF1-CC78B3E32401}" destId="{47B6B7C0-A68B-994E-835B-4B6ABE5B6E32}" srcOrd="0" destOrd="0" presId="urn:microsoft.com/office/officeart/2008/layout/LinedList"/>
    <dgm:cxn modelId="{36054B2D-1C55-1141-81E9-C6DB9CE3244C}" type="presOf" srcId="{2C9523AD-EEA6-4EE0-B8A9-2CBC034338D0}" destId="{2C0B46ED-DEB0-EA4C-BD0C-79DECB54FC5F}" srcOrd="0" destOrd="0" presId="urn:microsoft.com/office/officeart/2008/layout/LinedList"/>
    <dgm:cxn modelId="{717CA832-B704-433F-9604-E625122D2EFF}" srcId="{68E4AA08-9A88-4236-B550-E7770D802FE2}" destId="{DB46B699-EBF9-4E0C-9368-1A684C95D56C}" srcOrd="2" destOrd="0" parTransId="{1590CAB4-CA02-4D1E-9418-E7C3B9ED6EA0}" sibTransId="{F286F989-6FF5-47C0-BE91-05988CE6EDD0}"/>
    <dgm:cxn modelId="{6477CB48-5D11-45E1-AB95-3104E0DDB94E}" srcId="{68E4AA08-9A88-4236-B550-E7770D802FE2}" destId="{2C9523AD-EEA6-4EE0-B8A9-2CBC034338D0}" srcOrd="3" destOrd="0" parTransId="{2C6592B1-D309-44E0-988A-58FE3CDA919F}" sibTransId="{7CD547DB-FAAB-44F6-9DF9-641112E6FAFC}"/>
    <dgm:cxn modelId="{304D6755-B4D0-B145-BD0D-018851D9A776}" type="presOf" srcId="{68E4AA08-9A88-4236-B550-E7770D802FE2}" destId="{2DE672CB-4DFB-3A40-A434-CA8A2A31B36A}" srcOrd="0" destOrd="0" presId="urn:microsoft.com/office/officeart/2008/layout/LinedList"/>
    <dgm:cxn modelId="{79F1C65E-F746-40E0-9399-E76CA55040E9}" srcId="{68E4AA08-9A88-4236-B550-E7770D802FE2}" destId="{4DD218CA-C30A-4CB9-8EF1-CC78B3E32401}" srcOrd="1" destOrd="0" parTransId="{F666A353-4735-494F-A2C5-40BD1D737DA5}" sibTransId="{1766A593-3CC7-4478-A029-BE6201D27E34}"/>
    <dgm:cxn modelId="{A09218B9-E7DC-4A72-8DA2-2D1642D84469}" srcId="{68E4AA08-9A88-4236-B550-E7770D802FE2}" destId="{BDCF411A-BFDC-4CA4-BCDC-87DDEC1A35CA}" srcOrd="0" destOrd="0" parTransId="{E03753D1-E3A5-4269-B7E6-AC1BE6264E50}" sibTransId="{964629E0-48C2-4E6B-BEC3-F768CDB0AAEF}"/>
    <dgm:cxn modelId="{4886FDC8-14C9-3943-B326-E21F5CB81C3E}" type="presOf" srcId="{DB46B699-EBF9-4E0C-9368-1A684C95D56C}" destId="{8F55A878-8665-1943-8C41-057167E7F828}" srcOrd="0" destOrd="0" presId="urn:microsoft.com/office/officeart/2008/layout/LinedList"/>
    <dgm:cxn modelId="{A39BBCED-B1BF-7645-ADE9-3F4879EB2915}" type="presOf" srcId="{BDCF411A-BFDC-4CA4-BCDC-87DDEC1A35CA}" destId="{44019BCF-49A5-594A-AF9D-27E8ECC450A3}" srcOrd="0" destOrd="0" presId="urn:microsoft.com/office/officeart/2008/layout/LinedList"/>
    <dgm:cxn modelId="{5A7FF490-5F80-934F-9B22-B4780C2EA846}" type="presParOf" srcId="{2DE672CB-4DFB-3A40-A434-CA8A2A31B36A}" destId="{DFC7A977-7899-8D49-8274-4A58830CAF2C}" srcOrd="0" destOrd="0" presId="urn:microsoft.com/office/officeart/2008/layout/LinedList"/>
    <dgm:cxn modelId="{BDAE46F9-62CE-FB4C-9C5C-CC61FEEB8743}" type="presParOf" srcId="{2DE672CB-4DFB-3A40-A434-CA8A2A31B36A}" destId="{C265FCE1-3672-E74E-BB48-59C3079AE424}" srcOrd="1" destOrd="0" presId="urn:microsoft.com/office/officeart/2008/layout/LinedList"/>
    <dgm:cxn modelId="{2A04C071-2715-FF4D-8BE9-48CDEC002D87}" type="presParOf" srcId="{C265FCE1-3672-E74E-BB48-59C3079AE424}" destId="{44019BCF-49A5-594A-AF9D-27E8ECC450A3}" srcOrd="0" destOrd="0" presId="urn:microsoft.com/office/officeart/2008/layout/LinedList"/>
    <dgm:cxn modelId="{5327C471-3087-C44B-9560-8584F561A7F4}" type="presParOf" srcId="{C265FCE1-3672-E74E-BB48-59C3079AE424}" destId="{80494FFC-575B-7442-A226-85E6D83AEFE8}" srcOrd="1" destOrd="0" presId="urn:microsoft.com/office/officeart/2008/layout/LinedList"/>
    <dgm:cxn modelId="{7D871250-376A-A541-9446-B64984943A79}" type="presParOf" srcId="{2DE672CB-4DFB-3A40-A434-CA8A2A31B36A}" destId="{19200326-AF34-C646-99F9-7017AD70EA0A}" srcOrd="2" destOrd="0" presId="urn:microsoft.com/office/officeart/2008/layout/LinedList"/>
    <dgm:cxn modelId="{AF8383D3-9D40-B642-8F7F-D6D7150022C5}" type="presParOf" srcId="{2DE672CB-4DFB-3A40-A434-CA8A2A31B36A}" destId="{568D118D-0FE2-EC4A-8C1F-6E7AA5B025E2}" srcOrd="3" destOrd="0" presId="urn:microsoft.com/office/officeart/2008/layout/LinedList"/>
    <dgm:cxn modelId="{8EDADC57-EF7B-F640-B3F2-24E68DF2C228}" type="presParOf" srcId="{568D118D-0FE2-EC4A-8C1F-6E7AA5B025E2}" destId="{47B6B7C0-A68B-994E-835B-4B6ABE5B6E32}" srcOrd="0" destOrd="0" presId="urn:microsoft.com/office/officeart/2008/layout/LinedList"/>
    <dgm:cxn modelId="{B4B2255C-93DF-8C4C-B157-8612BA9F4263}" type="presParOf" srcId="{568D118D-0FE2-EC4A-8C1F-6E7AA5B025E2}" destId="{796FB89B-F3CE-A540-9EF3-0955A420FB0C}" srcOrd="1" destOrd="0" presId="urn:microsoft.com/office/officeart/2008/layout/LinedList"/>
    <dgm:cxn modelId="{ECE812D7-12C4-1443-8ED2-FEF893C8D916}" type="presParOf" srcId="{2DE672CB-4DFB-3A40-A434-CA8A2A31B36A}" destId="{857971B9-15D7-974D-AE00-27566A2468BF}" srcOrd="4" destOrd="0" presId="urn:microsoft.com/office/officeart/2008/layout/LinedList"/>
    <dgm:cxn modelId="{3BB8BA6A-11AA-1040-93D8-61438C9A7B14}" type="presParOf" srcId="{2DE672CB-4DFB-3A40-A434-CA8A2A31B36A}" destId="{D5924633-3786-214C-A8E4-F598A65913B3}" srcOrd="5" destOrd="0" presId="urn:microsoft.com/office/officeart/2008/layout/LinedList"/>
    <dgm:cxn modelId="{B4E92499-0878-4F49-A5E0-D5E67598B5EA}" type="presParOf" srcId="{D5924633-3786-214C-A8E4-F598A65913B3}" destId="{8F55A878-8665-1943-8C41-057167E7F828}" srcOrd="0" destOrd="0" presId="urn:microsoft.com/office/officeart/2008/layout/LinedList"/>
    <dgm:cxn modelId="{2962AC6F-AD63-6F41-9ABA-49CD98713D6C}" type="presParOf" srcId="{D5924633-3786-214C-A8E4-F598A65913B3}" destId="{73451448-6A16-0E4D-9EE2-F31BF265E3FC}" srcOrd="1" destOrd="0" presId="urn:microsoft.com/office/officeart/2008/layout/LinedList"/>
    <dgm:cxn modelId="{FBD341D3-AA72-5444-B8EA-56A210292143}" type="presParOf" srcId="{2DE672CB-4DFB-3A40-A434-CA8A2A31B36A}" destId="{969506FF-BEBD-034D-8C78-2DFCFFB03135}" srcOrd="6" destOrd="0" presId="urn:microsoft.com/office/officeart/2008/layout/LinedList"/>
    <dgm:cxn modelId="{D07970A9-2849-E945-A8DA-7CF642680232}" type="presParOf" srcId="{2DE672CB-4DFB-3A40-A434-CA8A2A31B36A}" destId="{1B6D6006-4AEC-2A4F-8881-942075EBFBAF}" srcOrd="7" destOrd="0" presId="urn:microsoft.com/office/officeart/2008/layout/LinedList"/>
    <dgm:cxn modelId="{5949EEAA-FB6D-B947-81D9-0138A10AB661}" type="presParOf" srcId="{1B6D6006-4AEC-2A4F-8881-942075EBFBAF}" destId="{2C0B46ED-DEB0-EA4C-BD0C-79DECB54FC5F}" srcOrd="0" destOrd="0" presId="urn:microsoft.com/office/officeart/2008/layout/LinedList"/>
    <dgm:cxn modelId="{7EDBDC2E-3358-A644-8185-CDDA4DF1D278}" type="presParOf" srcId="{1B6D6006-4AEC-2A4F-8881-942075EBFBAF}" destId="{D4B89664-B260-8E4B-A5B1-5A7EB205EF3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09C0B3-C4C3-4870-8809-07CBC41E2CD5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49C45F0F-2F15-4005-B723-C15C9D13706D}">
      <dgm:prSet custT="1"/>
      <dgm:spPr/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Most plays follow a dramatic structure: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E77826-42C6-450E-8556-3B11F9B38446}" type="parTrans" cxnId="{4591E87E-B3F7-4689-8B10-05068152E84A}">
      <dgm:prSet/>
      <dgm:spPr/>
      <dgm:t>
        <a:bodyPr/>
        <a:lstStyle/>
        <a:p>
          <a:endParaRPr lang="en-US"/>
        </a:p>
      </dgm:t>
    </dgm:pt>
    <dgm:pt modelId="{BE9D11BC-BCF9-4FC3-AB20-1131ED7D6B09}" type="sibTrans" cxnId="{4591E87E-B3F7-4689-8B10-05068152E84A}">
      <dgm:prSet/>
      <dgm:spPr/>
      <dgm:t>
        <a:bodyPr/>
        <a:lstStyle/>
        <a:p>
          <a:endParaRPr lang="en-US"/>
        </a:p>
      </dgm:t>
    </dgm:pt>
    <dgm:pt modelId="{5DC24D48-3E31-4D08-B9A9-1882E669DDC4}">
      <dgm:prSet/>
      <dgm:spPr/>
      <dgm:t>
        <a:bodyPr/>
        <a:lstStyle/>
        <a:p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Exposition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F1532E-E4F8-4182-ABF6-2CB77F9F32A4}" type="parTrans" cxnId="{E8D68F97-26FA-40E8-8BAD-561BA41CF80D}">
      <dgm:prSet/>
      <dgm:spPr/>
      <dgm:t>
        <a:bodyPr/>
        <a:lstStyle/>
        <a:p>
          <a:endParaRPr lang="en-US"/>
        </a:p>
      </dgm:t>
    </dgm:pt>
    <dgm:pt modelId="{08FE727D-9A9C-41F2-A6D3-C23111A63E3F}" type="sibTrans" cxnId="{E8D68F97-26FA-40E8-8BAD-561BA41CF80D}">
      <dgm:prSet/>
      <dgm:spPr/>
      <dgm:t>
        <a:bodyPr/>
        <a:lstStyle/>
        <a:p>
          <a:endParaRPr lang="en-US"/>
        </a:p>
      </dgm:t>
    </dgm:pt>
    <dgm:pt modelId="{E0350388-3932-4F1A-91D6-A4F99743DD0D}">
      <dgm:prSet/>
      <dgm:spPr/>
      <dgm:t>
        <a:bodyPr/>
        <a:lstStyle/>
        <a:p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Rising Action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92B4E3-E741-4E14-A942-392A98317663}" type="parTrans" cxnId="{C45F1568-AD2E-48B2-B539-939E9A1C58FA}">
      <dgm:prSet/>
      <dgm:spPr/>
      <dgm:t>
        <a:bodyPr/>
        <a:lstStyle/>
        <a:p>
          <a:endParaRPr lang="en-US"/>
        </a:p>
      </dgm:t>
    </dgm:pt>
    <dgm:pt modelId="{D5640058-0DA0-4CD2-917B-6B79AE293C69}" type="sibTrans" cxnId="{C45F1568-AD2E-48B2-B539-939E9A1C58FA}">
      <dgm:prSet/>
      <dgm:spPr/>
      <dgm:t>
        <a:bodyPr/>
        <a:lstStyle/>
        <a:p>
          <a:endParaRPr lang="en-US"/>
        </a:p>
      </dgm:t>
    </dgm:pt>
    <dgm:pt modelId="{3E1487FD-FA0E-42C4-87C3-F4EB90F455AB}">
      <dgm:prSet/>
      <dgm:spPr/>
      <dgm:t>
        <a:bodyPr/>
        <a:lstStyle/>
        <a:p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Climax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130824-0919-406B-A9B5-4CFB49A1C42E}" type="parTrans" cxnId="{AE9BFD51-3C19-4F6A-ACCF-9486E198BD65}">
      <dgm:prSet/>
      <dgm:spPr/>
      <dgm:t>
        <a:bodyPr/>
        <a:lstStyle/>
        <a:p>
          <a:endParaRPr lang="en-US"/>
        </a:p>
      </dgm:t>
    </dgm:pt>
    <dgm:pt modelId="{E14C8A6C-BE02-49D8-9F75-CC8FEAC7B279}" type="sibTrans" cxnId="{AE9BFD51-3C19-4F6A-ACCF-9486E198BD65}">
      <dgm:prSet/>
      <dgm:spPr/>
      <dgm:t>
        <a:bodyPr/>
        <a:lstStyle/>
        <a:p>
          <a:endParaRPr lang="en-US"/>
        </a:p>
      </dgm:t>
    </dgm:pt>
    <dgm:pt modelId="{1530C56E-FF78-42B6-BD1B-D0460151C05D}">
      <dgm:prSet/>
      <dgm:spPr/>
      <dgm:t>
        <a:bodyPr/>
        <a:lstStyle/>
        <a:p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Falling Action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F3BFDB-0B21-485D-ACE7-E7A6EB101EB1}" type="parTrans" cxnId="{86CAA45C-128F-4E01-AFBA-0B4EA58E3DFC}">
      <dgm:prSet/>
      <dgm:spPr/>
      <dgm:t>
        <a:bodyPr/>
        <a:lstStyle/>
        <a:p>
          <a:endParaRPr lang="en-US"/>
        </a:p>
      </dgm:t>
    </dgm:pt>
    <dgm:pt modelId="{B30F07B1-3FE9-4547-B580-35B3BEC98570}" type="sibTrans" cxnId="{86CAA45C-128F-4E01-AFBA-0B4EA58E3DFC}">
      <dgm:prSet/>
      <dgm:spPr/>
      <dgm:t>
        <a:bodyPr/>
        <a:lstStyle/>
        <a:p>
          <a:endParaRPr lang="en-US"/>
        </a:p>
      </dgm:t>
    </dgm:pt>
    <dgm:pt modelId="{013B195D-3CE5-4F55-AE02-4CA512E98628}">
      <dgm:prSet/>
      <dgm:spPr/>
      <dgm:t>
        <a:bodyPr/>
        <a:lstStyle/>
        <a:p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Resolution or Denouement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A00A6F-B40A-45F0-84D4-37F79236A4F0}" type="parTrans" cxnId="{3E11C196-3279-4FDE-BC49-86203073AD16}">
      <dgm:prSet/>
      <dgm:spPr/>
      <dgm:t>
        <a:bodyPr/>
        <a:lstStyle/>
        <a:p>
          <a:endParaRPr lang="en-US"/>
        </a:p>
      </dgm:t>
    </dgm:pt>
    <dgm:pt modelId="{A1C2BF75-F486-4C12-9FD8-3C6B985FA5FC}" type="sibTrans" cxnId="{3E11C196-3279-4FDE-BC49-86203073AD16}">
      <dgm:prSet/>
      <dgm:spPr/>
      <dgm:t>
        <a:bodyPr/>
        <a:lstStyle/>
        <a:p>
          <a:endParaRPr lang="en-US"/>
        </a:p>
      </dgm:t>
    </dgm:pt>
    <dgm:pt modelId="{D464CE75-1BC8-3648-A3D5-00CC500067CA}" type="pres">
      <dgm:prSet presAssocID="{1809C0B3-C4C3-4870-8809-07CBC41E2CD5}" presName="vert0" presStyleCnt="0">
        <dgm:presLayoutVars>
          <dgm:dir/>
          <dgm:animOne val="branch"/>
          <dgm:animLvl val="lvl"/>
        </dgm:presLayoutVars>
      </dgm:prSet>
      <dgm:spPr/>
    </dgm:pt>
    <dgm:pt modelId="{8BC2ECE7-A32A-8544-9F12-E6050A54212C}" type="pres">
      <dgm:prSet presAssocID="{49C45F0F-2F15-4005-B723-C15C9D13706D}" presName="thickLine" presStyleLbl="alignNode1" presStyleIdx="0" presStyleCnt="6"/>
      <dgm:spPr/>
    </dgm:pt>
    <dgm:pt modelId="{69692326-6ED8-7C4C-946B-350035414963}" type="pres">
      <dgm:prSet presAssocID="{49C45F0F-2F15-4005-B723-C15C9D13706D}" presName="horz1" presStyleCnt="0"/>
      <dgm:spPr/>
    </dgm:pt>
    <dgm:pt modelId="{149E36FC-B2C6-1645-956E-F3C6D930E3C5}" type="pres">
      <dgm:prSet presAssocID="{49C45F0F-2F15-4005-B723-C15C9D13706D}" presName="tx1" presStyleLbl="revTx" presStyleIdx="0" presStyleCnt="6"/>
      <dgm:spPr/>
    </dgm:pt>
    <dgm:pt modelId="{CF36C0F4-C02D-9848-8940-6998FD05FE40}" type="pres">
      <dgm:prSet presAssocID="{49C45F0F-2F15-4005-B723-C15C9D13706D}" presName="vert1" presStyleCnt="0"/>
      <dgm:spPr/>
    </dgm:pt>
    <dgm:pt modelId="{EE541EDB-C77A-9F4F-A7A0-3481582D653F}" type="pres">
      <dgm:prSet presAssocID="{5DC24D48-3E31-4D08-B9A9-1882E669DDC4}" presName="thickLine" presStyleLbl="alignNode1" presStyleIdx="1" presStyleCnt="6"/>
      <dgm:spPr/>
    </dgm:pt>
    <dgm:pt modelId="{2D971FF2-F309-914F-A3D7-456BEB19C1FA}" type="pres">
      <dgm:prSet presAssocID="{5DC24D48-3E31-4D08-B9A9-1882E669DDC4}" presName="horz1" presStyleCnt="0"/>
      <dgm:spPr/>
    </dgm:pt>
    <dgm:pt modelId="{6865D0E8-0390-7F49-BD25-F51562607F88}" type="pres">
      <dgm:prSet presAssocID="{5DC24D48-3E31-4D08-B9A9-1882E669DDC4}" presName="tx1" presStyleLbl="revTx" presStyleIdx="1" presStyleCnt="6"/>
      <dgm:spPr/>
    </dgm:pt>
    <dgm:pt modelId="{22015846-5748-9542-A992-8D543286B70D}" type="pres">
      <dgm:prSet presAssocID="{5DC24D48-3E31-4D08-B9A9-1882E669DDC4}" presName="vert1" presStyleCnt="0"/>
      <dgm:spPr/>
    </dgm:pt>
    <dgm:pt modelId="{A61BCFA1-5FE7-504A-ACAE-E52782D9A4B1}" type="pres">
      <dgm:prSet presAssocID="{E0350388-3932-4F1A-91D6-A4F99743DD0D}" presName="thickLine" presStyleLbl="alignNode1" presStyleIdx="2" presStyleCnt="6"/>
      <dgm:spPr/>
    </dgm:pt>
    <dgm:pt modelId="{44A885FA-EBBF-4341-9246-0EF86EA8853B}" type="pres">
      <dgm:prSet presAssocID="{E0350388-3932-4F1A-91D6-A4F99743DD0D}" presName="horz1" presStyleCnt="0"/>
      <dgm:spPr/>
    </dgm:pt>
    <dgm:pt modelId="{A7EE5631-6FDB-AC4E-9B17-F4CCCCEF6935}" type="pres">
      <dgm:prSet presAssocID="{E0350388-3932-4F1A-91D6-A4F99743DD0D}" presName="tx1" presStyleLbl="revTx" presStyleIdx="2" presStyleCnt="6"/>
      <dgm:spPr/>
    </dgm:pt>
    <dgm:pt modelId="{18CE738C-1DFF-4548-84C4-3AE726C2EDD2}" type="pres">
      <dgm:prSet presAssocID="{E0350388-3932-4F1A-91D6-A4F99743DD0D}" presName="vert1" presStyleCnt="0"/>
      <dgm:spPr/>
    </dgm:pt>
    <dgm:pt modelId="{C0E1C613-0AF3-C94E-812C-1035C3DC0CFF}" type="pres">
      <dgm:prSet presAssocID="{3E1487FD-FA0E-42C4-87C3-F4EB90F455AB}" presName="thickLine" presStyleLbl="alignNode1" presStyleIdx="3" presStyleCnt="6"/>
      <dgm:spPr/>
    </dgm:pt>
    <dgm:pt modelId="{B36144CC-0063-894B-903B-5BD426B1EBCE}" type="pres">
      <dgm:prSet presAssocID="{3E1487FD-FA0E-42C4-87C3-F4EB90F455AB}" presName="horz1" presStyleCnt="0"/>
      <dgm:spPr/>
    </dgm:pt>
    <dgm:pt modelId="{756DE082-8C91-DD42-BD11-B1E9DEA57624}" type="pres">
      <dgm:prSet presAssocID="{3E1487FD-FA0E-42C4-87C3-F4EB90F455AB}" presName="tx1" presStyleLbl="revTx" presStyleIdx="3" presStyleCnt="6"/>
      <dgm:spPr/>
    </dgm:pt>
    <dgm:pt modelId="{0EAF648D-47F9-E843-8247-90475DAB0FB0}" type="pres">
      <dgm:prSet presAssocID="{3E1487FD-FA0E-42C4-87C3-F4EB90F455AB}" presName="vert1" presStyleCnt="0"/>
      <dgm:spPr/>
    </dgm:pt>
    <dgm:pt modelId="{2145A781-7134-7F49-BF8A-D9A5B1D10354}" type="pres">
      <dgm:prSet presAssocID="{1530C56E-FF78-42B6-BD1B-D0460151C05D}" presName="thickLine" presStyleLbl="alignNode1" presStyleIdx="4" presStyleCnt="6"/>
      <dgm:spPr/>
    </dgm:pt>
    <dgm:pt modelId="{6196AC38-F55E-BF4F-B545-C565DFCAFB56}" type="pres">
      <dgm:prSet presAssocID="{1530C56E-FF78-42B6-BD1B-D0460151C05D}" presName="horz1" presStyleCnt="0"/>
      <dgm:spPr/>
    </dgm:pt>
    <dgm:pt modelId="{1BCCFBE7-D6D6-1644-90D1-D2FEBD236EDC}" type="pres">
      <dgm:prSet presAssocID="{1530C56E-FF78-42B6-BD1B-D0460151C05D}" presName="tx1" presStyleLbl="revTx" presStyleIdx="4" presStyleCnt="6"/>
      <dgm:spPr/>
    </dgm:pt>
    <dgm:pt modelId="{B4C72047-7BCE-654E-9C4A-EFE960E893A4}" type="pres">
      <dgm:prSet presAssocID="{1530C56E-FF78-42B6-BD1B-D0460151C05D}" presName="vert1" presStyleCnt="0"/>
      <dgm:spPr/>
    </dgm:pt>
    <dgm:pt modelId="{EA76293A-D344-FC46-A19A-F705BC7E46CF}" type="pres">
      <dgm:prSet presAssocID="{013B195D-3CE5-4F55-AE02-4CA512E98628}" presName="thickLine" presStyleLbl="alignNode1" presStyleIdx="5" presStyleCnt="6"/>
      <dgm:spPr/>
    </dgm:pt>
    <dgm:pt modelId="{7643C5A5-BD61-A643-A929-1047F611CF0F}" type="pres">
      <dgm:prSet presAssocID="{013B195D-3CE5-4F55-AE02-4CA512E98628}" presName="horz1" presStyleCnt="0"/>
      <dgm:spPr/>
    </dgm:pt>
    <dgm:pt modelId="{49063997-A15D-DA4E-8580-04E13BC2AE94}" type="pres">
      <dgm:prSet presAssocID="{013B195D-3CE5-4F55-AE02-4CA512E98628}" presName="tx1" presStyleLbl="revTx" presStyleIdx="5" presStyleCnt="6"/>
      <dgm:spPr/>
    </dgm:pt>
    <dgm:pt modelId="{8E6FBCB0-D7A2-3C48-8A42-F0BC4B707FB7}" type="pres">
      <dgm:prSet presAssocID="{013B195D-3CE5-4F55-AE02-4CA512E98628}" presName="vert1" presStyleCnt="0"/>
      <dgm:spPr/>
    </dgm:pt>
  </dgm:ptLst>
  <dgm:cxnLst>
    <dgm:cxn modelId="{FB02580E-73DA-A242-88CE-0E6F837C3225}" type="presOf" srcId="{E0350388-3932-4F1A-91D6-A4F99743DD0D}" destId="{A7EE5631-6FDB-AC4E-9B17-F4CCCCEF6935}" srcOrd="0" destOrd="0" presId="urn:microsoft.com/office/officeart/2008/layout/LinedList"/>
    <dgm:cxn modelId="{6C48770E-0FDF-1040-91C2-1B0C4255DC5C}" type="presOf" srcId="{5DC24D48-3E31-4D08-B9A9-1882E669DDC4}" destId="{6865D0E8-0390-7F49-BD25-F51562607F88}" srcOrd="0" destOrd="0" presId="urn:microsoft.com/office/officeart/2008/layout/LinedList"/>
    <dgm:cxn modelId="{D6E13F11-094C-024E-93EE-219659954C8E}" type="presOf" srcId="{013B195D-3CE5-4F55-AE02-4CA512E98628}" destId="{49063997-A15D-DA4E-8580-04E13BC2AE94}" srcOrd="0" destOrd="0" presId="urn:microsoft.com/office/officeart/2008/layout/LinedList"/>
    <dgm:cxn modelId="{0828671F-C269-4745-9632-11B9BB9D200A}" type="presOf" srcId="{1530C56E-FF78-42B6-BD1B-D0460151C05D}" destId="{1BCCFBE7-D6D6-1644-90D1-D2FEBD236EDC}" srcOrd="0" destOrd="0" presId="urn:microsoft.com/office/officeart/2008/layout/LinedList"/>
    <dgm:cxn modelId="{AE9BFD51-3C19-4F6A-ACCF-9486E198BD65}" srcId="{1809C0B3-C4C3-4870-8809-07CBC41E2CD5}" destId="{3E1487FD-FA0E-42C4-87C3-F4EB90F455AB}" srcOrd="3" destOrd="0" parTransId="{EC130824-0919-406B-A9B5-4CFB49A1C42E}" sibTransId="{E14C8A6C-BE02-49D8-9F75-CC8FEAC7B279}"/>
    <dgm:cxn modelId="{86CAA45C-128F-4E01-AFBA-0B4EA58E3DFC}" srcId="{1809C0B3-C4C3-4870-8809-07CBC41E2CD5}" destId="{1530C56E-FF78-42B6-BD1B-D0460151C05D}" srcOrd="4" destOrd="0" parTransId="{16F3BFDB-0B21-485D-ACE7-E7A6EB101EB1}" sibTransId="{B30F07B1-3FE9-4547-B580-35B3BEC98570}"/>
    <dgm:cxn modelId="{C45F1568-AD2E-48B2-B539-939E9A1C58FA}" srcId="{1809C0B3-C4C3-4870-8809-07CBC41E2CD5}" destId="{E0350388-3932-4F1A-91D6-A4F99743DD0D}" srcOrd="2" destOrd="0" parTransId="{1F92B4E3-E741-4E14-A942-392A98317663}" sibTransId="{D5640058-0DA0-4CD2-917B-6B79AE293C69}"/>
    <dgm:cxn modelId="{4591E87E-B3F7-4689-8B10-05068152E84A}" srcId="{1809C0B3-C4C3-4870-8809-07CBC41E2CD5}" destId="{49C45F0F-2F15-4005-B723-C15C9D13706D}" srcOrd="0" destOrd="0" parTransId="{DBE77826-42C6-450E-8556-3B11F9B38446}" sibTransId="{BE9D11BC-BCF9-4FC3-AB20-1131ED7D6B09}"/>
    <dgm:cxn modelId="{3E11C196-3279-4FDE-BC49-86203073AD16}" srcId="{1809C0B3-C4C3-4870-8809-07CBC41E2CD5}" destId="{013B195D-3CE5-4F55-AE02-4CA512E98628}" srcOrd="5" destOrd="0" parTransId="{B2A00A6F-B40A-45F0-84D4-37F79236A4F0}" sibTransId="{A1C2BF75-F486-4C12-9FD8-3C6B985FA5FC}"/>
    <dgm:cxn modelId="{E8D68F97-26FA-40E8-8BAD-561BA41CF80D}" srcId="{1809C0B3-C4C3-4870-8809-07CBC41E2CD5}" destId="{5DC24D48-3E31-4D08-B9A9-1882E669DDC4}" srcOrd="1" destOrd="0" parTransId="{D8F1532E-E4F8-4182-ABF6-2CB77F9F32A4}" sibTransId="{08FE727D-9A9C-41F2-A6D3-C23111A63E3F}"/>
    <dgm:cxn modelId="{C009D0CE-DA48-D941-8155-ECC8A7BF70CB}" type="presOf" srcId="{49C45F0F-2F15-4005-B723-C15C9D13706D}" destId="{149E36FC-B2C6-1645-956E-F3C6D930E3C5}" srcOrd="0" destOrd="0" presId="urn:microsoft.com/office/officeart/2008/layout/LinedList"/>
    <dgm:cxn modelId="{9B82EAD7-BD35-DA42-BA95-5E3AD00D2E10}" type="presOf" srcId="{3E1487FD-FA0E-42C4-87C3-F4EB90F455AB}" destId="{756DE082-8C91-DD42-BD11-B1E9DEA57624}" srcOrd="0" destOrd="0" presId="urn:microsoft.com/office/officeart/2008/layout/LinedList"/>
    <dgm:cxn modelId="{070766F7-5FE2-7B48-BA08-D68822CEC864}" type="presOf" srcId="{1809C0B3-C4C3-4870-8809-07CBC41E2CD5}" destId="{D464CE75-1BC8-3648-A3D5-00CC500067CA}" srcOrd="0" destOrd="0" presId="urn:microsoft.com/office/officeart/2008/layout/LinedList"/>
    <dgm:cxn modelId="{54DDE04B-506A-0741-A069-2A3BC92B23AB}" type="presParOf" srcId="{D464CE75-1BC8-3648-A3D5-00CC500067CA}" destId="{8BC2ECE7-A32A-8544-9F12-E6050A54212C}" srcOrd="0" destOrd="0" presId="urn:microsoft.com/office/officeart/2008/layout/LinedList"/>
    <dgm:cxn modelId="{6B2CF55F-3F32-AD4B-8527-DFC643B3A7F7}" type="presParOf" srcId="{D464CE75-1BC8-3648-A3D5-00CC500067CA}" destId="{69692326-6ED8-7C4C-946B-350035414963}" srcOrd="1" destOrd="0" presId="urn:microsoft.com/office/officeart/2008/layout/LinedList"/>
    <dgm:cxn modelId="{AA77FEF4-456E-444C-AC9F-E5C5D9BD8F6D}" type="presParOf" srcId="{69692326-6ED8-7C4C-946B-350035414963}" destId="{149E36FC-B2C6-1645-956E-F3C6D930E3C5}" srcOrd="0" destOrd="0" presId="urn:microsoft.com/office/officeart/2008/layout/LinedList"/>
    <dgm:cxn modelId="{E9F78993-B42E-334A-AFC8-DD5C4BE3C59C}" type="presParOf" srcId="{69692326-6ED8-7C4C-946B-350035414963}" destId="{CF36C0F4-C02D-9848-8940-6998FD05FE40}" srcOrd="1" destOrd="0" presId="urn:microsoft.com/office/officeart/2008/layout/LinedList"/>
    <dgm:cxn modelId="{D94C8260-065F-1547-BA66-3AC2EF44C621}" type="presParOf" srcId="{D464CE75-1BC8-3648-A3D5-00CC500067CA}" destId="{EE541EDB-C77A-9F4F-A7A0-3481582D653F}" srcOrd="2" destOrd="0" presId="urn:microsoft.com/office/officeart/2008/layout/LinedList"/>
    <dgm:cxn modelId="{DE822644-EEB3-C04C-8BC7-A8E743E8F90B}" type="presParOf" srcId="{D464CE75-1BC8-3648-A3D5-00CC500067CA}" destId="{2D971FF2-F309-914F-A3D7-456BEB19C1FA}" srcOrd="3" destOrd="0" presId="urn:microsoft.com/office/officeart/2008/layout/LinedList"/>
    <dgm:cxn modelId="{4099853B-05FF-C242-992F-EEC5DD9CCE57}" type="presParOf" srcId="{2D971FF2-F309-914F-A3D7-456BEB19C1FA}" destId="{6865D0E8-0390-7F49-BD25-F51562607F88}" srcOrd="0" destOrd="0" presId="urn:microsoft.com/office/officeart/2008/layout/LinedList"/>
    <dgm:cxn modelId="{F63B7421-DC39-7A43-B7CD-17FF302262D2}" type="presParOf" srcId="{2D971FF2-F309-914F-A3D7-456BEB19C1FA}" destId="{22015846-5748-9542-A992-8D543286B70D}" srcOrd="1" destOrd="0" presId="urn:microsoft.com/office/officeart/2008/layout/LinedList"/>
    <dgm:cxn modelId="{2F1B6B19-BFB2-F14E-A037-472D596451AC}" type="presParOf" srcId="{D464CE75-1BC8-3648-A3D5-00CC500067CA}" destId="{A61BCFA1-5FE7-504A-ACAE-E52782D9A4B1}" srcOrd="4" destOrd="0" presId="urn:microsoft.com/office/officeart/2008/layout/LinedList"/>
    <dgm:cxn modelId="{EF392A3C-2F8B-7841-AA9D-DEAF7CC89868}" type="presParOf" srcId="{D464CE75-1BC8-3648-A3D5-00CC500067CA}" destId="{44A885FA-EBBF-4341-9246-0EF86EA8853B}" srcOrd="5" destOrd="0" presId="urn:microsoft.com/office/officeart/2008/layout/LinedList"/>
    <dgm:cxn modelId="{D6BE59EC-69B4-694C-972E-0CD0C182CDF4}" type="presParOf" srcId="{44A885FA-EBBF-4341-9246-0EF86EA8853B}" destId="{A7EE5631-6FDB-AC4E-9B17-F4CCCCEF6935}" srcOrd="0" destOrd="0" presId="urn:microsoft.com/office/officeart/2008/layout/LinedList"/>
    <dgm:cxn modelId="{795A3FA2-2F20-0348-AC0C-FF9EF851669B}" type="presParOf" srcId="{44A885FA-EBBF-4341-9246-0EF86EA8853B}" destId="{18CE738C-1DFF-4548-84C4-3AE726C2EDD2}" srcOrd="1" destOrd="0" presId="urn:microsoft.com/office/officeart/2008/layout/LinedList"/>
    <dgm:cxn modelId="{C56BFDCC-60DD-D742-8E57-301F40849455}" type="presParOf" srcId="{D464CE75-1BC8-3648-A3D5-00CC500067CA}" destId="{C0E1C613-0AF3-C94E-812C-1035C3DC0CFF}" srcOrd="6" destOrd="0" presId="urn:microsoft.com/office/officeart/2008/layout/LinedList"/>
    <dgm:cxn modelId="{74049E80-8703-5846-8679-5888D7A4C821}" type="presParOf" srcId="{D464CE75-1BC8-3648-A3D5-00CC500067CA}" destId="{B36144CC-0063-894B-903B-5BD426B1EBCE}" srcOrd="7" destOrd="0" presId="urn:microsoft.com/office/officeart/2008/layout/LinedList"/>
    <dgm:cxn modelId="{BB979924-59C0-EA4D-AB80-094551B4767C}" type="presParOf" srcId="{B36144CC-0063-894B-903B-5BD426B1EBCE}" destId="{756DE082-8C91-DD42-BD11-B1E9DEA57624}" srcOrd="0" destOrd="0" presId="urn:microsoft.com/office/officeart/2008/layout/LinedList"/>
    <dgm:cxn modelId="{7DBCBEC1-082F-BC4F-9341-731C28B1B0A4}" type="presParOf" srcId="{B36144CC-0063-894B-903B-5BD426B1EBCE}" destId="{0EAF648D-47F9-E843-8247-90475DAB0FB0}" srcOrd="1" destOrd="0" presId="urn:microsoft.com/office/officeart/2008/layout/LinedList"/>
    <dgm:cxn modelId="{6D3466AA-5112-1448-9CB4-36E18F8C9B0A}" type="presParOf" srcId="{D464CE75-1BC8-3648-A3D5-00CC500067CA}" destId="{2145A781-7134-7F49-BF8A-D9A5B1D10354}" srcOrd="8" destOrd="0" presId="urn:microsoft.com/office/officeart/2008/layout/LinedList"/>
    <dgm:cxn modelId="{C3268402-7483-254F-BA41-A34DF6E16F32}" type="presParOf" srcId="{D464CE75-1BC8-3648-A3D5-00CC500067CA}" destId="{6196AC38-F55E-BF4F-B545-C565DFCAFB56}" srcOrd="9" destOrd="0" presId="urn:microsoft.com/office/officeart/2008/layout/LinedList"/>
    <dgm:cxn modelId="{8247D91B-12D8-FB43-9405-A5436E0B9F1E}" type="presParOf" srcId="{6196AC38-F55E-BF4F-B545-C565DFCAFB56}" destId="{1BCCFBE7-D6D6-1644-90D1-D2FEBD236EDC}" srcOrd="0" destOrd="0" presId="urn:microsoft.com/office/officeart/2008/layout/LinedList"/>
    <dgm:cxn modelId="{EBAEA65D-7B3E-D649-88AB-AF5F0350B18B}" type="presParOf" srcId="{6196AC38-F55E-BF4F-B545-C565DFCAFB56}" destId="{B4C72047-7BCE-654E-9C4A-EFE960E893A4}" srcOrd="1" destOrd="0" presId="urn:microsoft.com/office/officeart/2008/layout/LinedList"/>
    <dgm:cxn modelId="{96E39FDE-84F2-5F4C-BB78-2A54EAF6D531}" type="presParOf" srcId="{D464CE75-1BC8-3648-A3D5-00CC500067CA}" destId="{EA76293A-D344-FC46-A19A-F705BC7E46CF}" srcOrd="10" destOrd="0" presId="urn:microsoft.com/office/officeart/2008/layout/LinedList"/>
    <dgm:cxn modelId="{8B7F0624-5F6A-8A4B-8B96-8904B3CC8D6F}" type="presParOf" srcId="{D464CE75-1BC8-3648-A3D5-00CC500067CA}" destId="{7643C5A5-BD61-A643-A929-1047F611CF0F}" srcOrd="11" destOrd="0" presId="urn:microsoft.com/office/officeart/2008/layout/LinedList"/>
    <dgm:cxn modelId="{6213DCCE-5E7D-7E4B-B6A8-760BDBFB9C70}" type="presParOf" srcId="{7643C5A5-BD61-A643-A929-1047F611CF0F}" destId="{49063997-A15D-DA4E-8580-04E13BC2AE94}" srcOrd="0" destOrd="0" presId="urn:microsoft.com/office/officeart/2008/layout/LinedList"/>
    <dgm:cxn modelId="{9B0BA69F-BC23-754D-BE90-5894C894E516}" type="presParOf" srcId="{7643C5A5-BD61-A643-A929-1047F611CF0F}" destId="{8E6FBCB0-D7A2-3C48-8A42-F0BC4B707FB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84EE9C3-D498-44E5-97C0-F6F72BC6CE27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E53D51C5-0F54-47F5-8FC6-E8B0EB014B30}">
      <dgm:prSet custT="1"/>
      <dgm:spPr/>
      <dgm:t>
        <a:bodyPr/>
        <a:lstStyle/>
        <a:p>
          <a:pPr algn="ctr"/>
          <a:r>
            <a:rPr lang="en-US" sz="2600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beginning of the play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F7E703-3801-4182-80C6-862F70F41E43}" type="parTrans" cxnId="{3B4B6F49-7521-4B1C-B4AD-9A6A7F6A966B}">
      <dgm:prSet/>
      <dgm:spPr/>
      <dgm:t>
        <a:bodyPr/>
        <a:lstStyle/>
        <a:p>
          <a:endParaRPr lang="en-US"/>
        </a:p>
      </dgm:t>
    </dgm:pt>
    <dgm:pt modelId="{DA332FAA-8436-447F-95FD-04471AA93E34}" type="sibTrans" cxnId="{3B4B6F49-7521-4B1C-B4AD-9A6A7F6A966B}">
      <dgm:prSet/>
      <dgm:spPr/>
      <dgm:t>
        <a:bodyPr/>
        <a:lstStyle/>
        <a:p>
          <a:endParaRPr lang="en-US"/>
        </a:p>
      </dgm:t>
    </dgm:pt>
    <dgm:pt modelId="{00333617-D436-401D-9867-0E88517B953D}">
      <dgm:prSet custT="1"/>
      <dgm:spPr/>
      <dgm:t>
        <a:bodyPr/>
        <a:lstStyle/>
        <a:p>
          <a:pPr algn="ctr"/>
          <a:r>
            <a:rPr lang="en-US" sz="26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Introduces characters, setting, and background information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A54E29-3980-4A47-B1D3-E9578C15AA39}" type="parTrans" cxnId="{837B72BF-E889-4D3C-826E-5F4003F674AA}">
      <dgm:prSet/>
      <dgm:spPr/>
      <dgm:t>
        <a:bodyPr/>
        <a:lstStyle/>
        <a:p>
          <a:endParaRPr lang="en-US"/>
        </a:p>
      </dgm:t>
    </dgm:pt>
    <dgm:pt modelId="{7D1B347E-B219-4327-9E49-41CD5F42BABC}" type="sibTrans" cxnId="{837B72BF-E889-4D3C-826E-5F4003F674AA}">
      <dgm:prSet/>
      <dgm:spPr/>
      <dgm:t>
        <a:bodyPr/>
        <a:lstStyle/>
        <a:p>
          <a:endParaRPr lang="en-US"/>
        </a:p>
      </dgm:t>
    </dgm:pt>
    <dgm:pt modelId="{445DA4BB-D963-4771-A689-500408DF0392}">
      <dgm:prSet custT="1"/>
      <dgm:spPr/>
      <dgm:t>
        <a:bodyPr/>
        <a:lstStyle/>
        <a:p>
          <a:pPr algn="ctr"/>
          <a:r>
            <a:rPr lang="en-US" sz="26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Establishes the main situation or conflict</a:t>
          </a:r>
          <a:endParaRPr lang="en-US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8ADC38-0143-4CF3-979B-C3CEAD3B38CC}" type="parTrans" cxnId="{67C596EE-9981-4935-BD21-AB1C6B09E1B9}">
      <dgm:prSet/>
      <dgm:spPr/>
      <dgm:t>
        <a:bodyPr/>
        <a:lstStyle/>
        <a:p>
          <a:endParaRPr lang="en-US"/>
        </a:p>
      </dgm:t>
    </dgm:pt>
    <dgm:pt modelId="{37828BE3-0CFA-4D48-9643-6E3EEA3234AF}" type="sibTrans" cxnId="{67C596EE-9981-4935-BD21-AB1C6B09E1B9}">
      <dgm:prSet/>
      <dgm:spPr/>
      <dgm:t>
        <a:bodyPr/>
        <a:lstStyle/>
        <a:p>
          <a:endParaRPr lang="en-US"/>
        </a:p>
      </dgm:t>
    </dgm:pt>
    <dgm:pt modelId="{3DFA872E-4963-4437-A058-625D423BF276}">
      <dgm:prSet custT="1"/>
      <dgm:spPr/>
      <dgm:t>
        <a:bodyPr/>
        <a:lstStyle/>
        <a:p>
          <a:pPr algn="ctr"/>
          <a:r>
            <a:rPr lang="en-US" sz="30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Helps the audience understand the context of the story</a:t>
          </a:r>
          <a:endParaRPr lang="en-US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7392C5-3DFA-47C2-84A2-8649572D6CBA}" type="parTrans" cxnId="{79435947-D66F-4C97-A140-AF92D49B2EA8}">
      <dgm:prSet/>
      <dgm:spPr/>
      <dgm:t>
        <a:bodyPr/>
        <a:lstStyle/>
        <a:p>
          <a:endParaRPr lang="en-US"/>
        </a:p>
      </dgm:t>
    </dgm:pt>
    <dgm:pt modelId="{308E2135-B543-4DB7-A45D-8A17A226E14D}" type="sibTrans" cxnId="{79435947-D66F-4C97-A140-AF92D49B2EA8}">
      <dgm:prSet/>
      <dgm:spPr/>
      <dgm:t>
        <a:bodyPr/>
        <a:lstStyle/>
        <a:p>
          <a:endParaRPr lang="en-US"/>
        </a:p>
      </dgm:t>
    </dgm:pt>
    <dgm:pt modelId="{8EE0E695-8634-B047-8830-AEDC9C0F00B8}" type="pres">
      <dgm:prSet presAssocID="{784EE9C3-D498-44E5-97C0-F6F72BC6CE27}" presName="vert0" presStyleCnt="0">
        <dgm:presLayoutVars>
          <dgm:dir/>
          <dgm:animOne val="branch"/>
          <dgm:animLvl val="lvl"/>
        </dgm:presLayoutVars>
      </dgm:prSet>
      <dgm:spPr/>
    </dgm:pt>
    <dgm:pt modelId="{4CC89BF7-7225-4D45-850B-A66F26ADDFE3}" type="pres">
      <dgm:prSet presAssocID="{E53D51C5-0F54-47F5-8FC6-E8B0EB014B30}" presName="thickLine" presStyleLbl="alignNode1" presStyleIdx="0" presStyleCnt="4"/>
      <dgm:spPr/>
    </dgm:pt>
    <dgm:pt modelId="{59E5FE34-0233-3442-88A7-0067FFB37A4C}" type="pres">
      <dgm:prSet presAssocID="{E53D51C5-0F54-47F5-8FC6-E8B0EB014B30}" presName="horz1" presStyleCnt="0"/>
      <dgm:spPr/>
    </dgm:pt>
    <dgm:pt modelId="{BC691420-574A-1640-8427-8FA245393DAA}" type="pres">
      <dgm:prSet presAssocID="{E53D51C5-0F54-47F5-8FC6-E8B0EB014B30}" presName="tx1" presStyleLbl="revTx" presStyleIdx="0" presStyleCnt="4"/>
      <dgm:spPr/>
    </dgm:pt>
    <dgm:pt modelId="{13C320C9-82D7-AE48-A5EE-EBE84220C2BD}" type="pres">
      <dgm:prSet presAssocID="{E53D51C5-0F54-47F5-8FC6-E8B0EB014B30}" presName="vert1" presStyleCnt="0"/>
      <dgm:spPr/>
    </dgm:pt>
    <dgm:pt modelId="{0BD3741D-CC66-7A48-BC29-34968ECE9FCF}" type="pres">
      <dgm:prSet presAssocID="{00333617-D436-401D-9867-0E88517B953D}" presName="thickLine" presStyleLbl="alignNode1" presStyleIdx="1" presStyleCnt="4"/>
      <dgm:spPr/>
    </dgm:pt>
    <dgm:pt modelId="{5B975FF4-E23F-894D-96AB-0F1A01EF1919}" type="pres">
      <dgm:prSet presAssocID="{00333617-D436-401D-9867-0E88517B953D}" presName="horz1" presStyleCnt="0"/>
      <dgm:spPr/>
    </dgm:pt>
    <dgm:pt modelId="{E47D5161-0642-FE4E-984C-DBA707858DCB}" type="pres">
      <dgm:prSet presAssocID="{00333617-D436-401D-9867-0E88517B953D}" presName="tx1" presStyleLbl="revTx" presStyleIdx="1" presStyleCnt="4"/>
      <dgm:spPr/>
    </dgm:pt>
    <dgm:pt modelId="{A2F84A0E-9BE9-5148-A224-E9D665B4E1BF}" type="pres">
      <dgm:prSet presAssocID="{00333617-D436-401D-9867-0E88517B953D}" presName="vert1" presStyleCnt="0"/>
      <dgm:spPr/>
    </dgm:pt>
    <dgm:pt modelId="{1E38D9A5-EE13-A74D-B535-0D186AF89832}" type="pres">
      <dgm:prSet presAssocID="{445DA4BB-D963-4771-A689-500408DF0392}" presName="thickLine" presStyleLbl="alignNode1" presStyleIdx="2" presStyleCnt="4"/>
      <dgm:spPr/>
    </dgm:pt>
    <dgm:pt modelId="{BA620FAD-943C-D046-96D1-5473F734C162}" type="pres">
      <dgm:prSet presAssocID="{445DA4BB-D963-4771-A689-500408DF0392}" presName="horz1" presStyleCnt="0"/>
      <dgm:spPr/>
    </dgm:pt>
    <dgm:pt modelId="{F97EF79B-350C-4748-921F-A89C5F057908}" type="pres">
      <dgm:prSet presAssocID="{445DA4BB-D963-4771-A689-500408DF0392}" presName="tx1" presStyleLbl="revTx" presStyleIdx="2" presStyleCnt="4"/>
      <dgm:spPr/>
    </dgm:pt>
    <dgm:pt modelId="{0560B487-FC0C-8540-B926-EBEB8B79806A}" type="pres">
      <dgm:prSet presAssocID="{445DA4BB-D963-4771-A689-500408DF0392}" presName="vert1" presStyleCnt="0"/>
      <dgm:spPr/>
    </dgm:pt>
    <dgm:pt modelId="{187CEF9E-2193-7549-885A-94333415C63A}" type="pres">
      <dgm:prSet presAssocID="{3DFA872E-4963-4437-A058-625D423BF276}" presName="thickLine" presStyleLbl="alignNode1" presStyleIdx="3" presStyleCnt="4"/>
      <dgm:spPr/>
    </dgm:pt>
    <dgm:pt modelId="{131F1AA1-5ED4-0841-A181-93295C373965}" type="pres">
      <dgm:prSet presAssocID="{3DFA872E-4963-4437-A058-625D423BF276}" presName="horz1" presStyleCnt="0"/>
      <dgm:spPr/>
    </dgm:pt>
    <dgm:pt modelId="{F5AA002C-EE29-5644-BB98-D32FB08201B9}" type="pres">
      <dgm:prSet presAssocID="{3DFA872E-4963-4437-A058-625D423BF276}" presName="tx1" presStyleLbl="revTx" presStyleIdx="3" presStyleCnt="4"/>
      <dgm:spPr/>
    </dgm:pt>
    <dgm:pt modelId="{D2ABC761-8784-5B44-AA86-1302E7E10D02}" type="pres">
      <dgm:prSet presAssocID="{3DFA872E-4963-4437-A058-625D423BF276}" presName="vert1" presStyleCnt="0"/>
      <dgm:spPr/>
    </dgm:pt>
  </dgm:ptLst>
  <dgm:cxnLst>
    <dgm:cxn modelId="{F286EC01-DC46-C048-9FEF-EA57E4E7C538}" type="presOf" srcId="{445DA4BB-D963-4771-A689-500408DF0392}" destId="{F97EF79B-350C-4748-921F-A89C5F057908}" srcOrd="0" destOrd="0" presId="urn:microsoft.com/office/officeart/2008/layout/LinedList"/>
    <dgm:cxn modelId="{0B339F15-B985-1D4E-9D70-A182EAC019C6}" type="presOf" srcId="{00333617-D436-401D-9867-0E88517B953D}" destId="{E47D5161-0642-FE4E-984C-DBA707858DCB}" srcOrd="0" destOrd="0" presId="urn:microsoft.com/office/officeart/2008/layout/LinedList"/>
    <dgm:cxn modelId="{4014DB25-9B37-0E4B-868B-89781D7FCA22}" type="presOf" srcId="{E53D51C5-0F54-47F5-8FC6-E8B0EB014B30}" destId="{BC691420-574A-1640-8427-8FA245393DAA}" srcOrd="0" destOrd="0" presId="urn:microsoft.com/office/officeart/2008/layout/LinedList"/>
    <dgm:cxn modelId="{79435947-D66F-4C97-A140-AF92D49B2EA8}" srcId="{784EE9C3-D498-44E5-97C0-F6F72BC6CE27}" destId="{3DFA872E-4963-4437-A058-625D423BF276}" srcOrd="3" destOrd="0" parTransId="{517392C5-3DFA-47C2-84A2-8649572D6CBA}" sibTransId="{308E2135-B543-4DB7-A45D-8A17A226E14D}"/>
    <dgm:cxn modelId="{3B4B6F49-7521-4B1C-B4AD-9A6A7F6A966B}" srcId="{784EE9C3-D498-44E5-97C0-F6F72BC6CE27}" destId="{E53D51C5-0F54-47F5-8FC6-E8B0EB014B30}" srcOrd="0" destOrd="0" parTransId="{CFF7E703-3801-4182-80C6-862F70F41E43}" sibTransId="{DA332FAA-8436-447F-95FD-04471AA93E34}"/>
    <dgm:cxn modelId="{4A92F673-BEB5-3D40-B3C8-F5BC63E241AA}" type="presOf" srcId="{3DFA872E-4963-4437-A058-625D423BF276}" destId="{F5AA002C-EE29-5644-BB98-D32FB08201B9}" srcOrd="0" destOrd="0" presId="urn:microsoft.com/office/officeart/2008/layout/LinedList"/>
    <dgm:cxn modelId="{2254B48C-F2D8-F345-A6E4-AF7BE89899F0}" type="presOf" srcId="{784EE9C3-D498-44E5-97C0-F6F72BC6CE27}" destId="{8EE0E695-8634-B047-8830-AEDC9C0F00B8}" srcOrd="0" destOrd="0" presId="urn:microsoft.com/office/officeart/2008/layout/LinedList"/>
    <dgm:cxn modelId="{837B72BF-E889-4D3C-826E-5F4003F674AA}" srcId="{784EE9C3-D498-44E5-97C0-F6F72BC6CE27}" destId="{00333617-D436-401D-9867-0E88517B953D}" srcOrd="1" destOrd="0" parTransId="{83A54E29-3980-4A47-B1D3-E9578C15AA39}" sibTransId="{7D1B347E-B219-4327-9E49-41CD5F42BABC}"/>
    <dgm:cxn modelId="{67C596EE-9981-4935-BD21-AB1C6B09E1B9}" srcId="{784EE9C3-D498-44E5-97C0-F6F72BC6CE27}" destId="{445DA4BB-D963-4771-A689-500408DF0392}" srcOrd="2" destOrd="0" parTransId="{618ADC38-0143-4CF3-979B-C3CEAD3B38CC}" sibTransId="{37828BE3-0CFA-4D48-9643-6E3EEA3234AF}"/>
    <dgm:cxn modelId="{AE8C7725-8341-134E-A2ED-54637509C4F7}" type="presParOf" srcId="{8EE0E695-8634-B047-8830-AEDC9C0F00B8}" destId="{4CC89BF7-7225-4D45-850B-A66F26ADDFE3}" srcOrd="0" destOrd="0" presId="urn:microsoft.com/office/officeart/2008/layout/LinedList"/>
    <dgm:cxn modelId="{30BAC26E-0B9E-4549-A0BE-9882268BDD79}" type="presParOf" srcId="{8EE0E695-8634-B047-8830-AEDC9C0F00B8}" destId="{59E5FE34-0233-3442-88A7-0067FFB37A4C}" srcOrd="1" destOrd="0" presId="urn:microsoft.com/office/officeart/2008/layout/LinedList"/>
    <dgm:cxn modelId="{D450AE9D-4C12-374B-953A-E7824A8E5D7A}" type="presParOf" srcId="{59E5FE34-0233-3442-88A7-0067FFB37A4C}" destId="{BC691420-574A-1640-8427-8FA245393DAA}" srcOrd="0" destOrd="0" presId="urn:microsoft.com/office/officeart/2008/layout/LinedList"/>
    <dgm:cxn modelId="{5E18793A-5F97-614B-A741-C27F204FCC3F}" type="presParOf" srcId="{59E5FE34-0233-3442-88A7-0067FFB37A4C}" destId="{13C320C9-82D7-AE48-A5EE-EBE84220C2BD}" srcOrd="1" destOrd="0" presId="urn:microsoft.com/office/officeart/2008/layout/LinedList"/>
    <dgm:cxn modelId="{918EECE9-D3FE-A241-8CE2-F3CE5B04D3D8}" type="presParOf" srcId="{8EE0E695-8634-B047-8830-AEDC9C0F00B8}" destId="{0BD3741D-CC66-7A48-BC29-34968ECE9FCF}" srcOrd="2" destOrd="0" presId="urn:microsoft.com/office/officeart/2008/layout/LinedList"/>
    <dgm:cxn modelId="{8FD4D0C4-6F7B-9146-94C7-B74D4EAD35BE}" type="presParOf" srcId="{8EE0E695-8634-B047-8830-AEDC9C0F00B8}" destId="{5B975FF4-E23F-894D-96AB-0F1A01EF1919}" srcOrd="3" destOrd="0" presId="urn:microsoft.com/office/officeart/2008/layout/LinedList"/>
    <dgm:cxn modelId="{A8EB84B1-37F6-F348-B901-A6FA621DBB91}" type="presParOf" srcId="{5B975FF4-E23F-894D-96AB-0F1A01EF1919}" destId="{E47D5161-0642-FE4E-984C-DBA707858DCB}" srcOrd="0" destOrd="0" presId="urn:microsoft.com/office/officeart/2008/layout/LinedList"/>
    <dgm:cxn modelId="{55CC5FC9-447D-9747-A6D9-6434D93014AC}" type="presParOf" srcId="{5B975FF4-E23F-894D-96AB-0F1A01EF1919}" destId="{A2F84A0E-9BE9-5148-A224-E9D665B4E1BF}" srcOrd="1" destOrd="0" presId="urn:microsoft.com/office/officeart/2008/layout/LinedList"/>
    <dgm:cxn modelId="{7E233F0D-0BBE-9143-B60C-E050C5D33AEC}" type="presParOf" srcId="{8EE0E695-8634-B047-8830-AEDC9C0F00B8}" destId="{1E38D9A5-EE13-A74D-B535-0D186AF89832}" srcOrd="4" destOrd="0" presId="urn:microsoft.com/office/officeart/2008/layout/LinedList"/>
    <dgm:cxn modelId="{1A4CB292-7712-C840-8E72-4C9FA1900DDB}" type="presParOf" srcId="{8EE0E695-8634-B047-8830-AEDC9C0F00B8}" destId="{BA620FAD-943C-D046-96D1-5473F734C162}" srcOrd="5" destOrd="0" presId="urn:microsoft.com/office/officeart/2008/layout/LinedList"/>
    <dgm:cxn modelId="{CB114E26-42D1-BC4E-89DC-2DEAE747E096}" type="presParOf" srcId="{BA620FAD-943C-D046-96D1-5473F734C162}" destId="{F97EF79B-350C-4748-921F-A89C5F057908}" srcOrd="0" destOrd="0" presId="urn:microsoft.com/office/officeart/2008/layout/LinedList"/>
    <dgm:cxn modelId="{E5A31704-AEBE-FC44-AC0E-B6E9E068B283}" type="presParOf" srcId="{BA620FAD-943C-D046-96D1-5473F734C162}" destId="{0560B487-FC0C-8540-B926-EBEB8B79806A}" srcOrd="1" destOrd="0" presId="urn:microsoft.com/office/officeart/2008/layout/LinedList"/>
    <dgm:cxn modelId="{3C3AEE86-6310-D541-8C92-ECFC3A4C9F7C}" type="presParOf" srcId="{8EE0E695-8634-B047-8830-AEDC9C0F00B8}" destId="{187CEF9E-2193-7549-885A-94333415C63A}" srcOrd="6" destOrd="0" presId="urn:microsoft.com/office/officeart/2008/layout/LinedList"/>
    <dgm:cxn modelId="{969F62A3-470B-2E42-8754-573AD16C7F46}" type="presParOf" srcId="{8EE0E695-8634-B047-8830-AEDC9C0F00B8}" destId="{131F1AA1-5ED4-0841-A181-93295C373965}" srcOrd="7" destOrd="0" presId="urn:microsoft.com/office/officeart/2008/layout/LinedList"/>
    <dgm:cxn modelId="{4A3347EC-7319-324A-9BB7-900ED32CF4CF}" type="presParOf" srcId="{131F1AA1-5ED4-0841-A181-93295C373965}" destId="{F5AA002C-EE29-5644-BB98-D32FB08201B9}" srcOrd="0" destOrd="0" presId="urn:microsoft.com/office/officeart/2008/layout/LinedList"/>
    <dgm:cxn modelId="{A0F492FC-913D-BD48-B763-829D2CF5DFCB}" type="presParOf" srcId="{131F1AA1-5ED4-0841-A181-93295C373965}" destId="{D2ABC761-8784-5B44-AA86-1302E7E10D0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EBABA2-B668-4180-9C14-93B9FDA1D8A9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467C4FBC-D3F1-4FC5-882C-48241C9B3FB6}">
      <dgm:prSet/>
      <dgm:spPr/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Events that build tension in the play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7A49F2-CC84-4E4F-87F4-BF629C2CA828}" type="parTrans" cxnId="{5D28BDC5-06F1-4018-AEED-64D461A9CB32}">
      <dgm:prSet/>
      <dgm:spPr/>
      <dgm:t>
        <a:bodyPr/>
        <a:lstStyle/>
        <a:p>
          <a:endParaRPr lang="en-US"/>
        </a:p>
      </dgm:t>
    </dgm:pt>
    <dgm:pt modelId="{5829A498-94BB-4AF3-A017-2E9407B2DE6E}" type="sibTrans" cxnId="{5D28BDC5-06F1-4018-AEED-64D461A9CB32}">
      <dgm:prSet/>
      <dgm:spPr/>
      <dgm:t>
        <a:bodyPr/>
        <a:lstStyle/>
        <a:p>
          <a:endParaRPr lang="en-US"/>
        </a:p>
      </dgm:t>
    </dgm:pt>
    <dgm:pt modelId="{A8A65B72-491C-437F-B764-08E0F30B0A0C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Complications and conflicts increase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E1ECAD-629C-4703-9EAF-13C8E1D7D32A}" type="parTrans" cxnId="{21B785A3-B2E5-4FCE-BC57-532976F25016}">
      <dgm:prSet/>
      <dgm:spPr/>
      <dgm:t>
        <a:bodyPr/>
        <a:lstStyle/>
        <a:p>
          <a:endParaRPr lang="en-US"/>
        </a:p>
      </dgm:t>
    </dgm:pt>
    <dgm:pt modelId="{674DCACA-0AE1-4201-AC6F-36DBE3A9A87F}" type="sibTrans" cxnId="{21B785A3-B2E5-4FCE-BC57-532976F25016}">
      <dgm:prSet/>
      <dgm:spPr/>
      <dgm:t>
        <a:bodyPr/>
        <a:lstStyle/>
        <a:p>
          <a:endParaRPr lang="en-US"/>
        </a:p>
      </dgm:t>
    </dgm:pt>
    <dgm:pt modelId="{AEB496AD-D251-40F8-820C-3B51307A27B6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protagonist faces obstacles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460596-5117-4A78-BEBF-45B1994EF83F}" type="parTrans" cxnId="{74041A2D-0E94-4695-B987-15D1E029E9A1}">
      <dgm:prSet/>
      <dgm:spPr/>
      <dgm:t>
        <a:bodyPr/>
        <a:lstStyle/>
        <a:p>
          <a:endParaRPr lang="en-US"/>
        </a:p>
      </dgm:t>
    </dgm:pt>
    <dgm:pt modelId="{8F59A1EA-319D-4CED-BCE5-18905F00734E}" type="sibTrans" cxnId="{74041A2D-0E94-4695-B987-15D1E029E9A1}">
      <dgm:prSet/>
      <dgm:spPr/>
      <dgm:t>
        <a:bodyPr/>
        <a:lstStyle/>
        <a:p>
          <a:endParaRPr lang="en-US"/>
        </a:p>
      </dgm:t>
    </dgm:pt>
    <dgm:pt modelId="{94CDACBA-31D0-4F6F-8EFF-53A2A4534645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Suspense gradually develops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BF5149-7FCC-4D59-9BCA-BAA8C6B71FF8}" type="parTrans" cxnId="{A83D6A56-C8CA-4A5E-9C0C-7FAB0DCA909A}">
      <dgm:prSet/>
      <dgm:spPr/>
      <dgm:t>
        <a:bodyPr/>
        <a:lstStyle/>
        <a:p>
          <a:endParaRPr lang="en-US"/>
        </a:p>
      </dgm:t>
    </dgm:pt>
    <dgm:pt modelId="{C71B1474-A388-49A0-AF94-2BAF1273144E}" type="sibTrans" cxnId="{A83D6A56-C8CA-4A5E-9C0C-7FAB0DCA909A}">
      <dgm:prSet/>
      <dgm:spPr/>
      <dgm:t>
        <a:bodyPr/>
        <a:lstStyle/>
        <a:p>
          <a:endParaRPr lang="en-US"/>
        </a:p>
      </dgm:t>
    </dgm:pt>
    <dgm:pt modelId="{B7D53DC7-53E4-AC4A-81B0-0D70BEC0EA1C}" type="pres">
      <dgm:prSet presAssocID="{CDEBABA2-B668-4180-9C14-93B9FDA1D8A9}" presName="vert0" presStyleCnt="0">
        <dgm:presLayoutVars>
          <dgm:dir/>
          <dgm:animOne val="branch"/>
          <dgm:animLvl val="lvl"/>
        </dgm:presLayoutVars>
      </dgm:prSet>
      <dgm:spPr/>
    </dgm:pt>
    <dgm:pt modelId="{C065BFC2-56A8-7547-97C3-F634426A5FE5}" type="pres">
      <dgm:prSet presAssocID="{467C4FBC-D3F1-4FC5-882C-48241C9B3FB6}" presName="thickLine" presStyleLbl="alignNode1" presStyleIdx="0" presStyleCnt="4"/>
      <dgm:spPr/>
    </dgm:pt>
    <dgm:pt modelId="{AECDB038-741C-3041-95E8-B03CB5BE2B5E}" type="pres">
      <dgm:prSet presAssocID="{467C4FBC-D3F1-4FC5-882C-48241C9B3FB6}" presName="horz1" presStyleCnt="0"/>
      <dgm:spPr/>
    </dgm:pt>
    <dgm:pt modelId="{50BC4E33-555F-944F-A27C-02C3FCD6F693}" type="pres">
      <dgm:prSet presAssocID="{467C4FBC-D3F1-4FC5-882C-48241C9B3FB6}" presName="tx1" presStyleLbl="revTx" presStyleIdx="0" presStyleCnt="4"/>
      <dgm:spPr/>
    </dgm:pt>
    <dgm:pt modelId="{FC6D14FD-D57A-0245-8879-8F6B1A818047}" type="pres">
      <dgm:prSet presAssocID="{467C4FBC-D3F1-4FC5-882C-48241C9B3FB6}" presName="vert1" presStyleCnt="0"/>
      <dgm:spPr/>
    </dgm:pt>
    <dgm:pt modelId="{A16D2661-48F7-B645-ADC2-08D99310C738}" type="pres">
      <dgm:prSet presAssocID="{A8A65B72-491C-437F-B764-08E0F30B0A0C}" presName="thickLine" presStyleLbl="alignNode1" presStyleIdx="1" presStyleCnt="4"/>
      <dgm:spPr/>
    </dgm:pt>
    <dgm:pt modelId="{73820EDB-4F86-7F4C-91C6-66C0642DDC1F}" type="pres">
      <dgm:prSet presAssocID="{A8A65B72-491C-437F-B764-08E0F30B0A0C}" presName="horz1" presStyleCnt="0"/>
      <dgm:spPr/>
    </dgm:pt>
    <dgm:pt modelId="{69042387-DC7A-8840-9B7C-3BCA762F358E}" type="pres">
      <dgm:prSet presAssocID="{A8A65B72-491C-437F-B764-08E0F30B0A0C}" presName="tx1" presStyleLbl="revTx" presStyleIdx="1" presStyleCnt="4"/>
      <dgm:spPr/>
    </dgm:pt>
    <dgm:pt modelId="{8F3FFC1E-CA04-984B-872F-3F12E5AAA58B}" type="pres">
      <dgm:prSet presAssocID="{A8A65B72-491C-437F-B764-08E0F30B0A0C}" presName="vert1" presStyleCnt="0"/>
      <dgm:spPr/>
    </dgm:pt>
    <dgm:pt modelId="{B09327BF-25EA-8042-9077-CD45635C4117}" type="pres">
      <dgm:prSet presAssocID="{AEB496AD-D251-40F8-820C-3B51307A27B6}" presName="thickLine" presStyleLbl="alignNode1" presStyleIdx="2" presStyleCnt="4"/>
      <dgm:spPr/>
    </dgm:pt>
    <dgm:pt modelId="{4D5D692B-33F3-C148-8AF4-4CD452295A4E}" type="pres">
      <dgm:prSet presAssocID="{AEB496AD-D251-40F8-820C-3B51307A27B6}" presName="horz1" presStyleCnt="0"/>
      <dgm:spPr/>
    </dgm:pt>
    <dgm:pt modelId="{4D3CEB30-5F32-D64D-9B3E-7917924BC49D}" type="pres">
      <dgm:prSet presAssocID="{AEB496AD-D251-40F8-820C-3B51307A27B6}" presName="tx1" presStyleLbl="revTx" presStyleIdx="2" presStyleCnt="4"/>
      <dgm:spPr/>
    </dgm:pt>
    <dgm:pt modelId="{0FA45AC2-B635-A84A-8B45-500AC7D7B054}" type="pres">
      <dgm:prSet presAssocID="{AEB496AD-D251-40F8-820C-3B51307A27B6}" presName="vert1" presStyleCnt="0"/>
      <dgm:spPr/>
    </dgm:pt>
    <dgm:pt modelId="{B2A34A6F-CEE1-A04E-8980-82405D68C853}" type="pres">
      <dgm:prSet presAssocID="{94CDACBA-31D0-4F6F-8EFF-53A2A4534645}" presName="thickLine" presStyleLbl="alignNode1" presStyleIdx="3" presStyleCnt="4"/>
      <dgm:spPr/>
    </dgm:pt>
    <dgm:pt modelId="{3D6AE91B-82CD-574B-8335-F1763896098E}" type="pres">
      <dgm:prSet presAssocID="{94CDACBA-31D0-4F6F-8EFF-53A2A4534645}" presName="horz1" presStyleCnt="0"/>
      <dgm:spPr/>
    </dgm:pt>
    <dgm:pt modelId="{7E92E51B-755A-B543-B018-F21E458BC2E2}" type="pres">
      <dgm:prSet presAssocID="{94CDACBA-31D0-4F6F-8EFF-53A2A4534645}" presName="tx1" presStyleLbl="revTx" presStyleIdx="3" presStyleCnt="4"/>
      <dgm:spPr/>
    </dgm:pt>
    <dgm:pt modelId="{40146E9F-7348-D34C-9AD8-E4FD03C66790}" type="pres">
      <dgm:prSet presAssocID="{94CDACBA-31D0-4F6F-8EFF-53A2A4534645}" presName="vert1" presStyleCnt="0"/>
      <dgm:spPr/>
    </dgm:pt>
  </dgm:ptLst>
  <dgm:cxnLst>
    <dgm:cxn modelId="{74041A2D-0E94-4695-B987-15D1E029E9A1}" srcId="{CDEBABA2-B668-4180-9C14-93B9FDA1D8A9}" destId="{AEB496AD-D251-40F8-820C-3B51307A27B6}" srcOrd="2" destOrd="0" parTransId="{F1460596-5117-4A78-BEBF-45B1994EF83F}" sibTransId="{8F59A1EA-319D-4CED-BCE5-18905F00734E}"/>
    <dgm:cxn modelId="{C151DF37-94B3-C340-BE0B-49C75649D960}" type="presOf" srcId="{94CDACBA-31D0-4F6F-8EFF-53A2A4534645}" destId="{7E92E51B-755A-B543-B018-F21E458BC2E2}" srcOrd="0" destOrd="0" presId="urn:microsoft.com/office/officeart/2008/layout/LinedList"/>
    <dgm:cxn modelId="{A83D6A56-C8CA-4A5E-9C0C-7FAB0DCA909A}" srcId="{CDEBABA2-B668-4180-9C14-93B9FDA1D8A9}" destId="{94CDACBA-31D0-4F6F-8EFF-53A2A4534645}" srcOrd="3" destOrd="0" parTransId="{A0BF5149-7FCC-4D59-9BCA-BAA8C6B71FF8}" sibTransId="{C71B1474-A388-49A0-AF94-2BAF1273144E}"/>
    <dgm:cxn modelId="{21B785A3-B2E5-4FCE-BC57-532976F25016}" srcId="{CDEBABA2-B668-4180-9C14-93B9FDA1D8A9}" destId="{A8A65B72-491C-437F-B764-08E0F30B0A0C}" srcOrd="1" destOrd="0" parTransId="{A4E1ECAD-629C-4703-9EAF-13C8E1D7D32A}" sibTransId="{674DCACA-0AE1-4201-AC6F-36DBE3A9A87F}"/>
    <dgm:cxn modelId="{1D0BE4B6-C2BC-9947-9890-A486820CCDDE}" type="presOf" srcId="{AEB496AD-D251-40F8-820C-3B51307A27B6}" destId="{4D3CEB30-5F32-D64D-9B3E-7917924BC49D}" srcOrd="0" destOrd="0" presId="urn:microsoft.com/office/officeart/2008/layout/LinedList"/>
    <dgm:cxn modelId="{5D28BDC5-06F1-4018-AEED-64D461A9CB32}" srcId="{CDEBABA2-B668-4180-9C14-93B9FDA1D8A9}" destId="{467C4FBC-D3F1-4FC5-882C-48241C9B3FB6}" srcOrd="0" destOrd="0" parTransId="{FC7A49F2-CC84-4E4F-87F4-BF629C2CA828}" sibTransId="{5829A498-94BB-4AF3-A017-2E9407B2DE6E}"/>
    <dgm:cxn modelId="{4871EACA-B8E0-B54C-97FF-A81923B29926}" type="presOf" srcId="{CDEBABA2-B668-4180-9C14-93B9FDA1D8A9}" destId="{B7D53DC7-53E4-AC4A-81B0-0D70BEC0EA1C}" srcOrd="0" destOrd="0" presId="urn:microsoft.com/office/officeart/2008/layout/LinedList"/>
    <dgm:cxn modelId="{CA1597CB-64C0-7045-B510-D475E884A2C5}" type="presOf" srcId="{467C4FBC-D3F1-4FC5-882C-48241C9B3FB6}" destId="{50BC4E33-555F-944F-A27C-02C3FCD6F693}" srcOrd="0" destOrd="0" presId="urn:microsoft.com/office/officeart/2008/layout/LinedList"/>
    <dgm:cxn modelId="{FCEA93CE-B84C-074E-9B89-2E60724A796A}" type="presOf" srcId="{A8A65B72-491C-437F-B764-08E0F30B0A0C}" destId="{69042387-DC7A-8840-9B7C-3BCA762F358E}" srcOrd="0" destOrd="0" presId="urn:microsoft.com/office/officeart/2008/layout/LinedList"/>
    <dgm:cxn modelId="{82EBCE0A-341F-DD46-9F32-E3FF37D4AE19}" type="presParOf" srcId="{B7D53DC7-53E4-AC4A-81B0-0D70BEC0EA1C}" destId="{C065BFC2-56A8-7547-97C3-F634426A5FE5}" srcOrd="0" destOrd="0" presId="urn:microsoft.com/office/officeart/2008/layout/LinedList"/>
    <dgm:cxn modelId="{9F5B471A-E3B7-9A45-9F6C-05167E4C6A56}" type="presParOf" srcId="{B7D53DC7-53E4-AC4A-81B0-0D70BEC0EA1C}" destId="{AECDB038-741C-3041-95E8-B03CB5BE2B5E}" srcOrd="1" destOrd="0" presId="urn:microsoft.com/office/officeart/2008/layout/LinedList"/>
    <dgm:cxn modelId="{F973B0DF-3B49-9645-AE7C-1D66529948FA}" type="presParOf" srcId="{AECDB038-741C-3041-95E8-B03CB5BE2B5E}" destId="{50BC4E33-555F-944F-A27C-02C3FCD6F693}" srcOrd="0" destOrd="0" presId="urn:microsoft.com/office/officeart/2008/layout/LinedList"/>
    <dgm:cxn modelId="{6E76737F-EA2F-D84B-8D66-6FBE33633DC3}" type="presParOf" srcId="{AECDB038-741C-3041-95E8-B03CB5BE2B5E}" destId="{FC6D14FD-D57A-0245-8879-8F6B1A818047}" srcOrd="1" destOrd="0" presId="urn:microsoft.com/office/officeart/2008/layout/LinedList"/>
    <dgm:cxn modelId="{6ABB37F3-39F0-D749-88B7-18C18D91B5DB}" type="presParOf" srcId="{B7D53DC7-53E4-AC4A-81B0-0D70BEC0EA1C}" destId="{A16D2661-48F7-B645-ADC2-08D99310C738}" srcOrd="2" destOrd="0" presId="urn:microsoft.com/office/officeart/2008/layout/LinedList"/>
    <dgm:cxn modelId="{A4DAD86E-BD80-A242-83CF-1016232D99DC}" type="presParOf" srcId="{B7D53DC7-53E4-AC4A-81B0-0D70BEC0EA1C}" destId="{73820EDB-4F86-7F4C-91C6-66C0642DDC1F}" srcOrd="3" destOrd="0" presId="urn:microsoft.com/office/officeart/2008/layout/LinedList"/>
    <dgm:cxn modelId="{0C6B8ABA-FAAD-DE4A-B088-60E403969F97}" type="presParOf" srcId="{73820EDB-4F86-7F4C-91C6-66C0642DDC1F}" destId="{69042387-DC7A-8840-9B7C-3BCA762F358E}" srcOrd="0" destOrd="0" presId="urn:microsoft.com/office/officeart/2008/layout/LinedList"/>
    <dgm:cxn modelId="{9B41AD2A-B5B9-B340-9CBC-3129822A50D1}" type="presParOf" srcId="{73820EDB-4F86-7F4C-91C6-66C0642DDC1F}" destId="{8F3FFC1E-CA04-984B-872F-3F12E5AAA58B}" srcOrd="1" destOrd="0" presId="urn:microsoft.com/office/officeart/2008/layout/LinedList"/>
    <dgm:cxn modelId="{2EB53A1D-5664-BE47-86CF-F75A6F91BA79}" type="presParOf" srcId="{B7D53DC7-53E4-AC4A-81B0-0D70BEC0EA1C}" destId="{B09327BF-25EA-8042-9077-CD45635C4117}" srcOrd="4" destOrd="0" presId="urn:microsoft.com/office/officeart/2008/layout/LinedList"/>
    <dgm:cxn modelId="{4FC38415-A5FB-794F-8FA0-4F936A0D61ED}" type="presParOf" srcId="{B7D53DC7-53E4-AC4A-81B0-0D70BEC0EA1C}" destId="{4D5D692B-33F3-C148-8AF4-4CD452295A4E}" srcOrd="5" destOrd="0" presId="urn:microsoft.com/office/officeart/2008/layout/LinedList"/>
    <dgm:cxn modelId="{3D582BA3-D5BD-B042-8CEE-24F566EAD66A}" type="presParOf" srcId="{4D5D692B-33F3-C148-8AF4-4CD452295A4E}" destId="{4D3CEB30-5F32-D64D-9B3E-7917924BC49D}" srcOrd="0" destOrd="0" presId="urn:microsoft.com/office/officeart/2008/layout/LinedList"/>
    <dgm:cxn modelId="{826E58A9-99E2-6B46-A4C8-D109E2C5B6AB}" type="presParOf" srcId="{4D5D692B-33F3-C148-8AF4-4CD452295A4E}" destId="{0FA45AC2-B635-A84A-8B45-500AC7D7B054}" srcOrd="1" destOrd="0" presId="urn:microsoft.com/office/officeart/2008/layout/LinedList"/>
    <dgm:cxn modelId="{CE7FCCBD-BC30-0042-9728-10A3B509AE60}" type="presParOf" srcId="{B7D53DC7-53E4-AC4A-81B0-0D70BEC0EA1C}" destId="{B2A34A6F-CEE1-A04E-8980-82405D68C853}" srcOrd="6" destOrd="0" presId="urn:microsoft.com/office/officeart/2008/layout/LinedList"/>
    <dgm:cxn modelId="{D7A49C4F-0419-C942-A734-AFDD3BE07D99}" type="presParOf" srcId="{B7D53DC7-53E4-AC4A-81B0-0D70BEC0EA1C}" destId="{3D6AE91B-82CD-574B-8335-F1763896098E}" srcOrd="7" destOrd="0" presId="urn:microsoft.com/office/officeart/2008/layout/LinedList"/>
    <dgm:cxn modelId="{883E21D1-F2CA-604D-9D60-E11905EE4462}" type="presParOf" srcId="{3D6AE91B-82CD-574B-8335-F1763896098E}" destId="{7E92E51B-755A-B543-B018-F21E458BC2E2}" srcOrd="0" destOrd="0" presId="urn:microsoft.com/office/officeart/2008/layout/LinedList"/>
    <dgm:cxn modelId="{83312A51-60DF-C54B-AFF9-9B5C240598EB}" type="presParOf" srcId="{3D6AE91B-82CD-574B-8335-F1763896098E}" destId="{40146E9F-7348-D34C-9AD8-E4FD03C6679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2C4503C-1A53-40B1-8916-38778CB3FC5F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2D3B1FC5-6F7F-4677-9341-0395A6B0E459}">
      <dgm:prSet custT="1"/>
      <dgm:spPr/>
      <dgm:t>
        <a:bodyPr/>
        <a:lstStyle/>
        <a:p>
          <a:pPr algn="ctr"/>
          <a:r>
            <a:rPr lang="en-US" sz="3100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turning point of the play</a:t>
          </a:r>
          <a:endParaRPr lang="en-US" sz="3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C753F2-901E-40A7-81FE-265243C57903}" type="parTrans" cxnId="{7737516B-8943-4758-A85B-7C9382C422FE}">
      <dgm:prSet/>
      <dgm:spPr/>
      <dgm:t>
        <a:bodyPr/>
        <a:lstStyle/>
        <a:p>
          <a:endParaRPr lang="en-US"/>
        </a:p>
      </dgm:t>
    </dgm:pt>
    <dgm:pt modelId="{B02D0CE9-213D-4442-B59D-27BD14C6B1CA}" type="sibTrans" cxnId="{7737516B-8943-4758-A85B-7C9382C422FE}">
      <dgm:prSet/>
      <dgm:spPr/>
      <dgm:t>
        <a:bodyPr/>
        <a:lstStyle/>
        <a:p>
          <a:endParaRPr lang="en-US"/>
        </a:p>
      </dgm:t>
    </dgm:pt>
    <dgm:pt modelId="{FFB5DA57-A29E-4EAC-8569-E68FD2B41882}">
      <dgm:prSet custT="1"/>
      <dgm:spPr/>
      <dgm:t>
        <a:bodyPr/>
        <a:lstStyle/>
        <a:p>
          <a:pPr algn="ctr"/>
          <a:r>
            <a:rPr lang="en-US" sz="31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moment of highest tension or conflict</a:t>
          </a:r>
          <a:endParaRPr lang="en-US" sz="3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4BB82E-236F-4B0B-87B7-6D18AB509CAF}" type="parTrans" cxnId="{79F65A0B-3A2A-4D88-889D-C0121C29F0D6}">
      <dgm:prSet/>
      <dgm:spPr/>
      <dgm:t>
        <a:bodyPr/>
        <a:lstStyle/>
        <a:p>
          <a:endParaRPr lang="en-US"/>
        </a:p>
      </dgm:t>
    </dgm:pt>
    <dgm:pt modelId="{B5049811-231B-4131-AC7A-6B8AA6159EC9}" type="sibTrans" cxnId="{79F65A0B-3A2A-4D88-889D-C0121C29F0D6}">
      <dgm:prSet/>
      <dgm:spPr/>
      <dgm:t>
        <a:bodyPr/>
        <a:lstStyle/>
        <a:p>
          <a:endParaRPr lang="en-US"/>
        </a:p>
      </dgm:t>
    </dgm:pt>
    <dgm:pt modelId="{1D94B224-B255-4C1E-B7A2-32CBC13E1613}">
      <dgm:prSet custT="1"/>
      <dgm:spPr/>
      <dgm:t>
        <a:bodyPr/>
        <a:lstStyle/>
        <a:p>
          <a:pPr algn="ctr"/>
          <a:r>
            <a:rPr lang="en-US" sz="3100" b="1" dirty="0"/>
            <a:t>• 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fate of the characters begins to be decided</a:t>
          </a:r>
          <a:endParaRPr lang="en-US" sz="3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28BAFE-F276-4DB0-B821-3B62D424329D}" type="parTrans" cxnId="{9C45A5E0-7847-4DF1-B3F0-826BE5EC7B3F}">
      <dgm:prSet/>
      <dgm:spPr/>
      <dgm:t>
        <a:bodyPr/>
        <a:lstStyle/>
        <a:p>
          <a:endParaRPr lang="en-US"/>
        </a:p>
      </dgm:t>
    </dgm:pt>
    <dgm:pt modelId="{CFB7C3F1-7497-4806-A99C-A08311EB9FC0}" type="sibTrans" cxnId="{9C45A5E0-7847-4DF1-B3F0-826BE5EC7B3F}">
      <dgm:prSet/>
      <dgm:spPr/>
      <dgm:t>
        <a:bodyPr/>
        <a:lstStyle/>
        <a:p>
          <a:endParaRPr lang="en-US"/>
        </a:p>
      </dgm:t>
    </dgm:pt>
    <dgm:pt modelId="{47C075A3-F4D3-4B8E-B035-58965E18065E}">
      <dgm:prSet custT="1"/>
      <dgm:spPr/>
      <dgm:t>
        <a:bodyPr/>
        <a:lstStyle/>
        <a:p>
          <a:pPr algn="ctr"/>
          <a:r>
            <a:rPr lang="en-US" sz="3000" b="1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Often the most dramatic moment</a:t>
          </a:r>
          <a:endParaRPr lang="en-US" sz="3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CF094E-254E-43B0-9FA8-4E9716829393}" type="parTrans" cxnId="{B8BA1BAD-5C0A-42B7-A2C1-A96B21B10167}">
      <dgm:prSet/>
      <dgm:spPr/>
      <dgm:t>
        <a:bodyPr/>
        <a:lstStyle/>
        <a:p>
          <a:endParaRPr lang="en-US"/>
        </a:p>
      </dgm:t>
    </dgm:pt>
    <dgm:pt modelId="{BE2EC683-19B8-49B1-9286-4D803666224E}" type="sibTrans" cxnId="{B8BA1BAD-5C0A-42B7-A2C1-A96B21B10167}">
      <dgm:prSet/>
      <dgm:spPr/>
      <dgm:t>
        <a:bodyPr/>
        <a:lstStyle/>
        <a:p>
          <a:endParaRPr lang="en-US"/>
        </a:p>
      </dgm:t>
    </dgm:pt>
    <dgm:pt modelId="{7851AF4F-0C09-874E-92CB-F0821F2A3FF4}" type="pres">
      <dgm:prSet presAssocID="{62C4503C-1A53-40B1-8916-38778CB3FC5F}" presName="vert0" presStyleCnt="0">
        <dgm:presLayoutVars>
          <dgm:dir/>
          <dgm:animOne val="branch"/>
          <dgm:animLvl val="lvl"/>
        </dgm:presLayoutVars>
      </dgm:prSet>
      <dgm:spPr/>
    </dgm:pt>
    <dgm:pt modelId="{85BE62E2-7F0B-3B4A-87AC-E0BA914BD6C7}" type="pres">
      <dgm:prSet presAssocID="{2D3B1FC5-6F7F-4677-9341-0395A6B0E459}" presName="thickLine" presStyleLbl="alignNode1" presStyleIdx="0" presStyleCnt="4"/>
      <dgm:spPr/>
    </dgm:pt>
    <dgm:pt modelId="{6E7917FD-AAFF-404D-9E21-80C3A840F0BD}" type="pres">
      <dgm:prSet presAssocID="{2D3B1FC5-6F7F-4677-9341-0395A6B0E459}" presName="horz1" presStyleCnt="0"/>
      <dgm:spPr/>
    </dgm:pt>
    <dgm:pt modelId="{964512ED-DDF5-2A4C-9A00-3DEE13C8ADF8}" type="pres">
      <dgm:prSet presAssocID="{2D3B1FC5-6F7F-4677-9341-0395A6B0E459}" presName="tx1" presStyleLbl="revTx" presStyleIdx="0" presStyleCnt="4"/>
      <dgm:spPr/>
    </dgm:pt>
    <dgm:pt modelId="{E45D70AE-C5EE-BB49-A0CD-4A300CE21A7F}" type="pres">
      <dgm:prSet presAssocID="{2D3B1FC5-6F7F-4677-9341-0395A6B0E459}" presName="vert1" presStyleCnt="0"/>
      <dgm:spPr/>
    </dgm:pt>
    <dgm:pt modelId="{458FB8ED-4124-D94E-A8F8-9946BA690B86}" type="pres">
      <dgm:prSet presAssocID="{FFB5DA57-A29E-4EAC-8569-E68FD2B41882}" presName="thickLine" presStyleLbl="alignNode1" presStyleIdx="1" presStyleCnt="4"/>
      <dgm:spPr/>
    </dgm:pt>
    <dgm:pt modelId="{923FA7FF-452E-9646-8318-1AF4ECE16F77}" type="pres">
      <dgm:prSet presAssocID="{FFB5DA57-A29E-4EAC-8569-E68FD2B41882}" presName="horz1" presStyleCnt="0"/>
      <dgm:spPr/>
    </dgm:pt>
    <dgm:pt modelId="{F2EB6664-E407-F443-808B-B5F8452E31FA}" type="pres">
      <dgm:prSet presAssocID="{FFB5DA57-A29E-4EAC-8569-E68FD2B41882}" presName="tx1" presStyleLbl="revTx" presStyleIdx="1" presStyleCnt="4"/>
      <dgm:spPr/>
    </dgm:pt>
    <dgm:pt modelId="{12E64B62-A300-3D44-93BA-45558199904C}" type="pres">
      <dgm:prSet presAssocID="{FFB5DA57-A29E-4EAC-8569-E68FD2B41882}" presName="vert1" presStyleCnt="0"/>
      <dgm:spPr/>
    </dgm:pt>
    <dgm:pt modelId="{DD86BDF8-5214-8344-8711-CED7CE1574DE}" type="pres">
      <dgm:prSet presAssocID="{1D94B224-B255-4C1E-B7A2-32CBC13E1613}" presName="thickLine" presStyleLbl="alignNode1" presStyleIdx="2" presStyleCnt="4"/>
      <dgm:spPr/>
    </dgm:pt>
    <dgm:pt modelId="{E6E44862-BD26-2047-B19D-ED013D04506D}" type="pres">
      <dgm:prSet presAssocID="{1D94B224-B255-4C1E-B7A2-32CBC13E1613}" presName="horz1" presStyleCnt="0"/>
      <dgm:spPr/>
    </dgm:pt>
    <dgm:pt modelId="{3F7116E8-03DC-8A4F-BFCE-B6F740A116C1}" type="pres">
      <dgm:prSet presAssocID="{1D94B224-B255-4C1E-B7A2-32CBC13E1613}" presName="tx1" presStyleLbl="revTx" presStyleIdx="2" presStyleCnt="4"/>
      <dgm:spPr/>
    </dgm:pt>
    <dgm:pt modelId="{FD0E2908-7093-4F44-A095-DDC7BD91A30E}" type="pres">
      <dgm:prSet presAssocID="{1D94B224-B255-4C1E-B7A2-32CBC13E1613}" presName="vert1" presStyleCnt="0"/>
      <dgm:spPr/>
    </dgm:pt>
    <dgm:pt modelId="{365F6A06-6143-914F-841B-126CA59B3E97}" type="pres">
      <dgm:prSet presAssocID="{47C075A3-F4D3-4B8E-B035-58965E18065E}" presName="thickLine" presStyleLbl="alignNode1" presStyleIdx="3" presStyleCnt="4"/>
      <dgm:spPr/>
    </dgm:pt>
    <dgm:pt modelId="{25FB1F3C-1E35-EB43-B23A-C7F5FFF26A2E}" type="pres">
      <dgm:prSet presAssocID="{47C075A3-F4D3-4B8E-B035-58965E18065E}" presName="horz1" presStyleCnt="0"/>
      <dgm:spPr/>
    </dgm:pt>
    <dgm:pt modelId="{F3B99F6E-C616-3541-9029-2471E899D873}" type="pres">
      <dgm:prSet presAssocID="{47C075A3-F4D3-4B8E-B035-58965E18065E}" presName="tx1" presStyleLbl="revTx" presStyleIdx="3" presStyleCnt="4"/>
      <dgm:spPr/>
    </dgm:pt>
    <dgm:pt modelId="{A6807AD3-7F39-D14E-9305-D834083AD381}" type="pres">
      <dgm:prSet presAssocID="{47C075A3-F4D3-4B8E-B035-58965E18065E}" presName="vert1" presStyleCnt="0"/>
      <dgm:spPr/>
    </dgm:pt>
  </dgm:ptLst>
  <dgm:cxnLst>
    <dgm:cxn modelId="{3DB87107-F116-D14C-A81B-8DAEB84780F3}" type="presOf" srcId="{2D3B1FC5-6F7F-4677-9341-0395A6B0E459}" destId="{964512ED-DDF5-2A4C-9A00-3DEE13C8ADF8}" srcOrd="0" destOrd="0" presId="urn:microsoft.com/office/officeart/2008/layout/LinedList"/>
    <dgm:cxn modelId="{79F65A0B-3A2A-4D88-889D-C0121C29F0D6}" srcId="{62C4503C-1A53-40B1-8916-38778CB3FC5F}" destId="{FFB5DA57-A29E-4EAC-8569-E68FD2B41882}" srcOrd="1" destOrd="0" parTransId="{364BB82E-236F-4B0B-87B7-6D18AB509CAF}" sibTransId="{B5049811-231B-4131-AC7A-6B8AA6159EC9}"/>
    <dgm:cxn modelId="{3AF68C0F-E068-884F-B43A-CD0F109CDB33}" type="presOf" srcId="{1D94B224-B255-4C1E-B7A2-32CBC13E1613}" destId="{3F7116E8-03DC-8A4F-BFCE-B6F740A116C1}" srcOrd="0" destOrd="0" presId="urn:microsoft.com/office/officeart/2008/layout/LinedList"/>
    <dgm:cxn modelId="{CFD9A51C-CF8E-534E-A33C-1AD1CB93C261}" type="presOf" srcId="{62C4503C-1A53-40B1-8916-38778CB3FC5F}" destId="{7851AF4F-0C09-874E-92CB-F0821F2A3FF4}" srcOrd="0" destOrd="0" presId="urn:microsoft.com/office/officeart/2008/layout/LinedList"/>
    <dgm:cxn modelId="{E43D691F-7E55-7548-A45D-72C73B675646}" type="presOf" srcId="{47C075A3-F4D3-4B8E-B035-58965E18065E}" destId="{F3B99F6E-C616-3541-9029-2471E899D873}" srcOrd="0" destOrd="0" presId="urn:microsoft.com/office/officeart/2008/layout/LinedList"/>
    <dgm:cxn modelId="{7737516B-8943-4758-A85B-7C9382C422FE}" srcId="{62C4503C-1A53-40B1-8916-38778CB3FC5F}" destId="{2D3B1FC5-6F7F-4677-9341-0395A6B0E459}" srcOrd="0" destOrd="0" parTransId="{77C753F2-901E-40A7-81FE-265243C57903}" sibTransId="{B02D0CE9-213D-4442-B59D-27BD14C6B1CA}"/>
    <dgm:cxn modelId="{E95FD48E-61C1-AE42-A043-FD687D7F7657}" type="presOf" srcId="{FFB5DA57-A29E-4EAC-8569-E68FD2B41882}" destId="{F2EB6664-E407-F443-808B-B5F8452E31FA}" srcOrd="0" destOrd="0" presId="urn:microsoft.com/office/officeart/2008/layout/LinedList"/>
    <dgm:cxn modelId="{B8BA1BAD-5C0A-42B7-A2C1-A96B21B10167}" srcId="{62C4503C-1A53-40B1-8916-38778CB3FC5F}" destId="{47C075A3-F4D3-4B8E-B035-58965E18065E}" srcOrd="3" destOrd="0" parTransId="{4ACF094E-254E-43B0-9FA8-4E9716829393}" sibTransId="{BE2EC683-19B8-49B1-9286-4D803666224E}"/>
    <dgm:cxn modelId="{9C45A5E0-7847-4DF1-B3F0-826BE5EC7B3F}" srcId="{62C4503C-1A53-40B1-8916-38778CB3FC5F}" destId="{1D94B224-B255-4C1E-B7A2-32CBC13E1613}" srcOrd="2" destOrd="0" parTransId="{1728BAFE-F276-4DB0-B821-3B62D424329D}" sibTransId="{CFB7C3F1-7497-4806-A99C-A08311EB9FC0}"/>
    <dgm:cxn modelId="{86017482-C5BD-0B43-8A9B-BC1BB7490E42}" type="presParOf" srcId="{7851AF4F-0C09-874E-92CB-F0821F2A3FF4}" destId="{85BE62E2-7F0B-3B4A-87AC-E0BA914BD6C7}" srcOrd="0" destOrd="0" presId="urn:microsoft.com/office/officeart/2008/layout/LinedList"/>
    <dgm:cxn modelId="{55D6114A-D044-5645-9145-1007A4A2313B}" type="presParOf" srcId="{7851AF4F-0C09-874E-92CB-F0821F2A3FF4}" destId="{6E7917FD-AAFF-404D-9E21-80C3A840F0BD}" srcOrd="1" destOrd="0" presId="urn:microsoft.com/office/officeart/2008/layout/LinedList"/>
    <dgm:cxn modelId="{938F4110-CC29-F140-8B19-AD2F2CC45B70}" type="presParOf" srcId="{6E7917FD-AAFF-404D-9E21-80C3A840F0BD}" destId="{964512ED-DDF5-2A4C-9A00-3DEE13C8ADF8}" srcOrd="0" destOrd="0" presId="urn:microsoft.com/office/officeart/2008/layout/LinedList"/>
    <dgm:cxn modelId="{6D573400-8187-554B-8AD5-EA6488BE9496}" type="presParOf" srcId="{6E7917FD-AAFF-404D-9E21-80C3A840F0BD}" destId="{E45D70AE-C5EE-BB49-A0CD-4A300CE21A7F}" srcOrd="1" destOrd="0" presId="urn:microsoft.com/office/officeart/2008/layout/LinedList"/>
    <dgm:cxn modelId="{C1FFAA89-80D7-9F49-A6A8-50DA2885D3AC}" type="presParOf" srcId="{7851AF4F-0C09-874E-92CB-F0821F2A3FF4}" destId="{458FB8ED-4124-D94E-A8F8-9946BA690B86}" srcOrd="2" destOrd="0" presId="urn:microsoft.com/office/officeart/2008/layout/LinedList"/>
    <dgm:cxn modelId="{F9E3BEF0-B616-5B4B-B168-1B47000BA6D2}" type="presParOf" srcId="{7851AF4F-0C09-874E-92CB-F0821F2A3FF4}" destId="{923FA7FF-452E-9646-8318-1AF4ECE16F77}" srcOrd="3" destOrd="0" presId="urn:microsoft.com/office/officeart/2008/layout/LinedList"/>
    <dgm:cxn modelId="{0ED13FF6-B98F-DE46-A4FE-892377B97BB5}" type="presParOf" srcId="{923FA7FF-452E-9646-8318-1AF4ECE16F77}" destId="{F2EB6664-E407-F443-808B-B5F8452E31FA}" srcOrd="0" destOrd="0" presId="urn:microsoft.com/office/officeart/2008/layout/LinedList"/>
    <dgm:cxn modelId="{DFB001C9-5556-DB46-A70D-BB3562ED7D20}" type="presParOf" srcId="{923FA7FF-452E-9646-8318-1AF4ECE16F77}" destId="{12E64B62-A300-3D44-93BA-45558199904C}" srcOrd="1" destOrd="0" presId="urn:microsoft.com/office/officeart/2008/layout/LinedList"/>
    <dgm:cxn modelId="{86664B7C-4DFB-CB44-A18E-9CA64B06043B}" type="presParOf" srcId="{7851AF4F-0C09-874E-92CB-F0821F2A3FF4}" destId="{DD86BDF8-5214-8344-8711-CED7CE1574DE}" srcOrd="4" destOrd="0" presId="urn:microsoft.com/office/officeart/2008/layout/LinedList"/>
    <dgm:cxn modelId="{AD81960F-2876-E54F-A694-2EA82A90398F}" type="presParOf" srcId="{7851AF4F-0C09-874E-92CB-F0821F2A3FF4}" destId="{E6E44862-BD26-2047-B19D-ED013D04506D}" srcOrd="5" destOrd="0" presId="urn:microsoft.com/office/officeart/2008/layout/LinedList"/>
    <dgm:cxn modelId="{05DA9693-6094-8A48-9572-E90545196884}" type="presParOf" srcId="{E6E44862-BD26-2047-B19D-ED013D04506D}" destId="{3F7116E8-03DC-8A4F-BFCE-B6F740A116C1}" srcOrd="0" destOrd="0" presId="urn:microsoft.com/office/officeart/2008/layout/LinedList"/>
    <dgm:cxn modelId="{03C1D1A1-273F-9E42-BF55-DF566288AD59}" type="presParOf" srcId="{E6E44862-BD26-2047-B19D-ED013D04506D}" destId="{FD0E2908-7093-4F44-A095-DDC7BD91A30E}" srcOrd="1" destOrd="0" presId="urn:microsoft.com/office/officeart/2008/layout/LinedList"/>
    <dgm:cxn modelId="{F27BCB7C-E8F0-5448-AA2F-61C59E076220}" type="presParOf" srcId="{7851AF4F-0C09-874E-92CB-F0821F2A3FF4}" destId="{365F6A06-6143-914F-841B-126CA59B3E97}" srcOrd="6" destOrd="0" presId="urn:microsoft.com/office/officeart/2008/layout/LinedList"/>
    <dgm:cxn modelId="{9B0C395A-91A3-CF4E-8094-AF71D6FA81DA}" type="presParOf" srcId="{7851AF4F-0C09-874E-92CB-F0821F2A3FF4}" destId="{25FB1F3C-1E35-EB43-B23A-C7F5FFF26A2E}" srcOrd="7" destOrd="0" presId="urn:microsoft.com/office/officeart/2008/layout/LinedList"/>
    <dgm:cxn modelId="{A45AD889-586C-3B45-AC5A-7053C7C60F85}" type="presParOf" srcId="{25FB1F3C-1E35-EB43-B23A-C7F5FFF26A2E}" destId="{F3B99F6E-C616-3541-9029-2471E899D873}" srcOrd="0" destOrd="0" presId="urn:microsoft.com/office/officeart/2008/layout/LinedList"/>
    <dgm:cxn modelId="{F69CF8D5-6299-924B-95C1-FB1839E359CF}" type="presParOf" srcId="{25FB1F3C-1E35-EB43-B23A-C7F5FFF26A2E}" destId="{A6807AD3-7F39-D14E-9305-D834083AD38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C1776F-CB56-406C-9B8C-27209C5FF3FF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9462A9B6-D035-45D3-9436-C59D1AC149B5}">
      <dgm:prSet/>
      <dgm:spPr/>
      <dgm:t>
        <a:bodyPr/>
        <a:lstStyle/>
        <a:p>
          <a:pPr algn="ctr"/>
          <a:r>
            <a:rPr lang="en-US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Events that occur after the climax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45C2B1-C36E-4948-BC02-8C961593AD23}" type="parTrans" cxnId="{2BFC9EB8-576C-4269-83BE-11A17CB77FCB}">
      <dgm:prSet/>
      <dgm:spPr/>
      <dgm:t>
        <a:bodyPr/>
        <a:lstStyle/>
        <a:p>
          <a:endParaRPr lang="en-US"/>
        </a:p>
      </dgm:t>
    </dgm:pt>
    <dgm:pt modelId="{02FD8D68-1A9B-43BB-8193-F56DDBBEE82B}" type="sibTrans" cxnId="{2BFC9EB8-576C-4269-83BE-11A17CB77FCB}">
      <dgm:prSet/>
      <dgm:spPr/>
      <dgm:t>
        <a:bodyPr/>
        <a:lstStyle/>
        <a:p>
          <a:endParaRPr lang="en-US"/>
        </a:p>
      </dgm:t>
    </dgm:pt>
    <dgm:pt modelId="{6EEA25FA-4F9E-47CF-A7B6-ED3011718857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Tension begins to decrease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1296A3-D231-43CF-A41A-7B1E57D43D8B}" type="parTrans" cxnId="{7BB61B3D-09EA-44DF-90A5-4B8FF16886F9}">
      <dgm:prSet/>
      <dgm:spPr/>
      <dgm:t>
        <a:bodyPr/>
        <a:lstStyle/>
        <a:p>
          <a:endParaRPr lang="en-US"/>
        </a:p>
      </dgm:t>
    </dgm:pt>
    <dgm:pt modelId="{96276AD8-112C-4A52-9D92-D250B24556F3}" type="sibTrans" cxnId="{7BB61B3D-09EA-44DF-90A5-4B8FF16886F9}">
      <dgm:prSet/>
      <dgm:spPr/>
      <dgm:t>
        <a:bodyPr/>
        <a:lstStyle/>
        <a:p>
          <a:endParaRPr lang="en-US"/>
        </a:p>
      </dgm:t>
    </dgm:pt>
    <dgm:pt modelId="{A7BA6C48-CBDD-413D-B616-1CC85FF827A6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Consequences of the climax unfold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19ABC7-349B-4583-AFD8-FD85CB43C4FE}" type="parTrans" cxnId="{5D955623-5025-41AC-BC89-5E8358BBDA25}">
      <dgm:prSet/>
      <dgm:spPr/>
      <dgm:t>
        <a:bodyPr/>
        <a:lstStyle/>
        <a:p>
          <a:endParaRPr lang="en-US"/>
        </a:p>
      </dgm:t>
    </dgm:pt>
    <dgm:pt modelId="{5C05A44D-EB62-4149-BBFA-2A8DD5F91154}" type="sibTrans" cxnId="{5D955623-5025-41AC-BC89-5E8358BBDA25}">
      <dgm:prSet/>
      <dgm:spPr/>
      <dgm:t>
        <a:bodyPr/>
        <a:lstStyle/>
        <a:p>
          <a:endParaRPr lang="en-US"/>
        </a:p>
      </dgm:t>
    </dgm:pt>
    <dgm:pt modelId="{5AD51688-FD25-404C-AAF0-F572B84DAD7C}">
      <dgm:prSet/>
      <dgm:spPr/>
      <dgm:t>
        <a:bodyPr/>
        <a:lstStyle/>
        <a:p>
          <a:pPr algn="ctr"/>
          <a:r>
            <a:rPr lang="en-US" b="1" dirty="0"/>
            <a:t>• </a:t>
          </a:r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story moves towards closure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30C233-9E84-400C-AA3B-4673025B878A}" type="parTrans" cxnId="{8C6A3954-6C6E-443A-B432-A3F1E2B0B3F1}">
      <dgm:prSet/>
      <dgm:spPr/>
      <dgm:t>
        <a:bodyPr/>
        <a:lstStyle/>
        <a:p>
          <a:endParaRPr lang="en-US"/>
        </a:p>
      </dgm:t>
    </dgm:pt>
    <dgm:pt modelId="{DC119EA6-DEFC-458E-9D8C-FBBF848C9EB3}" type="sibTrans" cxnId="{8C6A3954-6C6E-443A-B432-A3F1E2B0B3F1}">
      <dgm:prSet/>
      <dgm:spPr/>
      <dgm:t>
        <a:bodyPr/>
        <a:lstStyle/>
        <a:p>
          <a:endParaRPr lang="en-US"/>
        </a:p>
      </dgm:t>
    </dgm:pt>
    <dgm:pt modelId="{BF814F66-946C-9849-8ED5-087A12994568}" type="pres">
      <dgm:prSet presAssocID="{BDC1776F-CB56-406C-9B8C-27209C5FF3FF}" presName="vert0" presStyleCnt="0">
        <dgm:presLayoutVars>
          <dgm:dir/>
          <dgm:animOne val="branch"/>
          <dgm:animLvl val="lvl"/>
        </dgm:presLayoutVars>
      </dgm:prSet>
      <dgm:spPr/>
    </dgm:pt>
    <dgm:pt modelId="{C410A7B2-1AE9-2146-9641-05E1E2B2A63A}" type="pres">
      <dgm:prSet presAssocID="{9462A9B6-D035-45D3-9436-C59D1AC149B5}" presName="thickLine" presStyleLbl="alignNode1" presStyleIdx="0" presStyleCnt="4"/>
      <dgm:spPr/>
    </dgm:pt>
    <dgm:pt modelId="{A33B7222-C4AE-6C42-B965-E428E100AC75}" type="pres">
      <dgm:prSet presAssocID="{9462A9B6-D035-45D3-9436-C59D1AC149B5}" presName="horz1" presStyleCnt="0"/>
      <dgm:spPr/>
    </dgm:pt>
    <dgm:pt modelId="{5B49A8C1-AA26-FF46-A003-F784DCE4B78B}" type="pres">
      <dgm:prSet presAssocID="{9462A9B6-D035-45D3-9436-C59D1AC149B5}" presName="tx1" presStyleLbl="revTx" presStyleIdx="0" presStyleCnt="4"/>
      <dgm:spPr/>
    </dgm:pt>
    <dgm:pt modelId="{73F9008C-FAB1-1B48-8B1D-6BC79FAEEB6F}" type="pres">
      <dgm:prSet presAssocID="{9462A9B6-D035-45D3-9436-C59D1AC149B5}" presName="vert1" presStyleCnt="0"/>
      <dgm:spPr/>
    </dgm:pt>
    <dgm:pt modelId="{FE3DDA61-F392-4644-AA53-9319FBF46B5B}" type="pres">
      <dgm:prSet presAssocID="{6EEA25FA-4F9E-47CF-A7B6-ED3011718857}" presName="thickLine" presStyleLbl="alignNode1" presStyleIdx="1" presStyleCnt="4"/>
      <dgm:spPr/>
    </dgm:pt>
    <dgm:pt modelId="{7C4EE509-3D69-B74B-AE3F-9E33EF2154FB}" type="pres">
      <dgm:prSet presAssocID="{6EEA25FA-4F9E-47CF-A7B6-ED3011718857}" presName="horz1" presStyleCnt="0"/>
      <dgm:spPr/>
    </dgm:pt>
    <dgm:pt modelId="{6BEC27B7-B4EC-0347-99A6-D13F9B0DF7CF}" type="pres">
      <dgm:prSet presAssocID="{6EEA25FA-4F9E-47CF-A7B6-ED3011718857}" presName="tx1" presStyleLbl="revTx" presStyleIdx="1" presStyleCnt="4"/>
      <dgm:spPr/>
    </dgm:pt>
    <dgm:pt modelId="{63F7CD06-441D-9646-A20D-720B5293EF2D}" type="pres">
      <dgm:prSet presAssocID="{6EEA25FA-4F9E-47CF-A7B6-ED3011718857}" presName="vert1" presStyleCnt="0"/>
      <dgm:spPr/>
    </dgm:pt>
    <dgm:pt modelId="{9A85FAD1-4F78-004D-9176-AD9F5A413CD4}" type="pres">
      <dgm:prSet presAssocID="{A7BA6C48-CBDD-413D-B616-1CC85FF827A6}" presName="thickLine" presStyleLbl="alignNode1" presStyleIdx="2" presStyleCnt="4"/>
      <dgm:spPr/>
    </dgm:pt>
    <dgm:pt modelId="{7F141BBA-94C0-6F42-84B1-67A8E35850E6}" type="pres">
      <dgm:prSet presAssocID="{A7BA6C48-CBDD-413D-B616-1CC85FF827A6}" presName="horz1" presStyleCnt="0"/>
      <dgm:spPr/>
    </dgm:pt>
    <dgm:pt modelId="{03C39659-43E1-924E-8FDA-604E5BFA14A1}" type="pres">
      <dgm:prSet presAssocID="{A7BA6C48-CBDD-413D-B616-1CC85FF827A6}" presName="tx1" presStyleLbl="revTx" presStyleIdx="2" presStyleCnt="4"/>
      <dgm:spPr/>
    </dgm:pt>
    <dgm:pt modelId="{6823B22E-1851-7C41-A4DF-57FDEF402132}" type="pres">
      <dgm:prSet presAssocID="{A7BA6C48-CBDD-413D-B616-1CC85FF827A6}" presName="vert1" presStyleCnt="0"/>
      <dgm:spPr/>
    </dgm:pt>
    <dgm:pt modelId="{AA9EEEBB-B541-394D-9EE7-52AF758D30B9}" type="pres">
      <dgm:prSet presAssocID="{5AD51688-FD25-404C-AAF0-F572B84DAD7C}" presName="thickLine" presStyleLbl="alignNode1" presStyleIdx="3" presStyleCnt="4"/>
      <dgm:spPr/>
    </dgm:pt>
    <dgm:pt modelId="{5EC3193E-083F-6F40-A6BE-74EB08EE67B9}" type="pres">
      <dgm:prSet presAssocID="{5AD51688-FD25-404C-AAF0-F572B84DAD7C}" presName="horz1" presStyleCnt="0"/>
      <dgm:spPr/>
    </dgm:pt>
    <dgm:pt modelId="{D99E4E29-8ACC-C748-81EA-3CE9F6540ECD}" type="pres">
      <dgm:prSet presAssocID="{5AD51688-FD25-404C-AAF0-F572B84DAD7C}" presName="tx1" presStyleLbl="revTx" presStyleIdx="3" presStyleCnt="4"/>
      <dgm:spPr/>
    </dgm:pt>
    <dgm:pt modelId="{12C2651D-D89E-3444-881A-3D7A1AE24D73}" type="pres">
      <dgm:prSet presAssocID="{5AD51688-FD25-404C-AAF0-F572B84DAD7C}" presName="vert1" presStyleCnt="0"/>
      <dgm:spPr/>
    </dgm:pt>
  </dgm:ptLst>
  <dgm:cxnLst>
    <dgm:cxn modelId="{5D955623-5025-41AC-BC89-5E8358BBDA25}" srcId="{BDC1776F-CB56-406C-9B8C-27209C5FF3FF}" destId="{A7BA6C48-CBDD-413D-B616-1CC85FF827A6}" srcOrd="2" destOrd="0" parTransId="{9819ABC7-349B-4583-AFD8-FD85CB43C4FE}" sibTransId="{5C05A44D-EB62-4149-BBFA-2A8DD5F91154}"/>
    <dgm:cxn modelId="{7BB61B3D-09EA-44DF-90A5-4B8FF16886F9}" srcId="{BDC1776F-CB56-406C-9B8C-27209C5FF3FF}" destId="{6EEA25FA-4F9E-47CF-A7B6-ED3011718857}" srcOrd="1" destOrd="0" parTransId="{811296A3-D231-43CF-A41A-7B1E57D43D8B}" sibTransId="{96276AD8-112C-4A52-9D92-D250B24556F3}"/>
    <dgm:cxn modelId="{72E29E4D-F394-784F-8C6B-76D4BFAA0CEA}" type="presOf" srcId="{A7BA6C48-CBDD-413D-B616-1CC85FF827A6}" destId="{03C39659-43E1-924E-8FDA-604E5BFA14A1}" srcOrd="0" destOrd="0" presId="urn:microsoft.com/office/officeart/2008/layout/LinedList"/>
    <dgm:cxn modelId="{8C6A3954-6C6E-443A-B432-A3F1E2B0B3F1}" srcId="{BDC1776F-CB56-406C-9B8C-27209C5FF3FF}" destId="{5AD51688-FD25-404C-AAF0-F572B84DAD7C}" srcOrd="3" destOrd="0" parTransId="{9E30C233-9E84-400C-AA3B-4673025B878A}" sibTransId="{DC119EA6-DEFC-458E-9D8C-FBBF848C9EB3}"/>
    <dgm:cxn modelId="{7F92085E-37A9-F741-A2C9-28581D47D8D1}" type="presOf" srcId="{9462A9B6-D035-45D3-9436-C59D1AC149B5}" destId="{5B49A8C1-AA26-FF46-A003-F784DCE4B78B}" srcOrd="0" destOrd="0" presId="urn:microsoft.com/office/officeart/2008/layout/LinedList"/>
    <dgm:cxn modelId="{B5D94D7A-C243-3542-ADE2-685BE9FFF899}" type="presOf" srcId="{BDC1776F-CB56-406C-9B8C-27209C5FF3FF}" destId="{BF814F66-946C-9849-8ED5-087A12994568}" srcOrd="0" destOrd="0" presId="urn:microsoft.com/office/officeart/2008/layout/LinedList"/>
    <dgm:cxn modelId="{1D5B1C96-90A7-F948-BE84-C05500C8D342}" type="presOf" srcId="{5AD51688-FD25-404C-AAF0-F572B84DAD7C}" destId="{D99E4E29-8ACC-C748-81EA-3CE9F6540ECD}" srcOrd="0" destOrd="0" presId="urn:microsoft.com/office/officeart/2008/layout/LinedList"/>
    <dgm:cxn modelId="{B007339E-7D4E-A845-A195-E2447EEAE7AD}" type="presOf" srcId="{6EEA25FA-4F9E-47CF-A7B6-ED3011718857}" destId="{6BEC27B7-B4EC-0347-99A6-D13F9B0DF7CF}" srcOrd="0" destOrd="0" presId="urn:microsoft.com/office/officeart/2008/layout/LinedList"/>
    <dgm:cxn modelId="{2BFC9EB8-576C-4269-83BE-11A17CB77FCB}" srcId="{BDC1776F-CB56-406C-9B8C-27209C5FF3FF}" destId="{9462A9B6-D035-45D3-9436-C59D1AC149B5}" srcOrd="0" destOrd="0" parTransId="{7045C2B1-C36E-4948-BC02-8C961593AD23}" sibTransId="{02FD8D68-1A9B-43BB-8193-F56DDBBEE82B}"/>
    <dgm:cxn modelId="{D87C9EDE-33E3-C544-BFC3-C29B982C43DC}" type="presParOf" srcId="{BF814F66-946C-9849-8ED5-087A12994568}" destId="{C410A7B2-1AE9-2146-9641-05E1E2B2A63A}" srcOrd="0" destOrd="0" presId="urn:microsoft.com/office/officeart/2008/layout/LinedList"/>
    <dgm:cxn modelId="{3EA89B43-6EF0-514E-948C-2FE4D2317A4F}" type="presParOf" srcId="{BF814F66-946C-9849-8ED5-087A12994568}" destId="{A33B7222-C4AE-6C42-B965-E428E100AC75}" srcOrd="1" destOrd="0" presId="urn:microsoft.com/office/officeart/2008/layout/LinedList"/>
    <dgm:cxn modelId="{08807F0E-7DD6-4744-8380-F1C8C9DCCA59}" type="presParOf" srcId="{A33B7222-C4AE-6C42-B965-E428E100AC75}" destId="{5B49A8C1-AA26-FF46-A003-F784DCE4B78B}" srcOrd="0" destOrd="0" presId="urn:microsoft.com/office/officeart/2008/layout/LinedList"/>
    <dgm:cxn modelId="{4F9C700B-86DE-8049-B793-2159C92B4D07}" type="presParOf" srcId="{A33B7222-C4AE-6C42-B965-E428E100AC75}" destId="{73F9008C-FAB1-1B48-8B1D-6BC79FAEEB6F}" srcOrd="1" destOrd="0" presId="urn:microsoft.com/office/officeart/2008/layout/LinedList"/>
    <dgm:cxn modelId="{CF52BA4A-F51A-8D44-BCB3-93825763E4A6}" type="presParOf" srcId="{BF814F66-946C-9849-8ED5-087A12994568}" destId="{FE3DDA61-F392-4644-AA53-9319FBF46B5B}" srcOrd="2" destOrd="0" presId="urn:microsoft.com/office/officeart/2008/layout/LinedList"/>
    <dgm:cxn modelId="{130CB97B-578E-1A45-A349-F8D4CC209365}" type="presParOf" srcId="{BF814F66-946C-9849-8ED5-087A12994568}" destId="{7C4EE509-3D69-B74B-AE3F-9E33EF2154FB}" srcOrd="3" destOrd="0" presId="urn:microsoft.com/office/officeart/2008/layout/LinedList"/>
    <dgm:cxn modelId="{85A947B8-C160-2E4B-B802-9C8CA496F153}" type="presParOf" srcId="{7C4EE509-3D69-B74B-AE3F-9E33EF2154FB}" destId="{6BEC27B7-B4EC-0347-99A6-D13F9B0DF7CF}" srcOrd="0" destOrd="0" presId="urn:microsoft.com/office/officeart/2008/layout/LinedList"/>
    <dgm:cxn modelId="{3B8BBEEF-DBC3-EE4A-A5B3-952B38E001EB}" type="presParOf" srcId="{7C4EE509-3D69-B74B-AE3F-9E33EF2154FB}" destId="{63F7CD06-441D-9646-A20D-720B5293EF2D}" srcOrd="1" destOrd="0" presId="urn:microsoft.com/office/officeart/2008/layout/LinedList"/>
    <dgm:cxn modelId="{AC94A4ED-E26E-1249-A559-533020297B3A}" type="presParOf" srcId="{BF814F66-946C-9849-8ED5-087A12994568}" destId="{9A85FAD1-4F78-004D-9176-AD9F5A413CD4}" srcOrd="4" destOrd="0" presId="urn:microsoft.com/office/officeart/2008/layout/LinedList"/>
    <dgm:cxn modelId="{0256FA94-4081-6648-A745-A7B3A349FB0B}" type="presParOf" srcId="{BF814F66-946C-9849-8ED5-087A12994568}" destId="{7F141BBA-94C0-6F42-84B1-67A8E35850E6}" srcOrd="5" destOrd="0" presId="urn:microsoft.com/office/officeart/2008/layout/LinedList"/>
    <dgm:cxn modelId="{603CA991-1245-5E41-8A28-85BEBF80CC2C}" type="presParOf" srcId="{7F141BBA-94C0-6F42-84B1-67A8E35850E6}" destId="{03C39659-43E1-924E-8FDA-604E5BFA14A1}" srcOrd="0" destOrd="0" presId="urn:microsoft.com/office/officeart/2008/layout/LinedList"/>
    <dgm:cxn modelId="{4D1BD273-3ED1-C34A-B1D3-6011AFC629FC}" type="presParOf" srcId="{7F141BBA-94C0-6F42-84B1-67A8E35850E6}" destId="{6823B22E-1851-7C41-A4DF-57FDEF402132}" srcOrd="1" destOrd="0" presId="urn:microsoft.com/office/officeart/2008/layout/LinedList"/>
    <dgm:cxn modelId="{17061AA6-61D2-3344-B81C-3F5D71D7D8D7}" type="presParOf" srcId="{BF814F66-946C-9849-8ED5-087A12994568}" destId="{AA9EEEBB-B541-394D-9EE7-52AF758D30B9}" srcOrd="6" destOrd="0" presId="urn:microsoft.com/office/officeart/2008/layout/LinedList"/>
    <dgm:cxn modelId="{6329ABFF-4BB8-2B4C-A05E-0EC4AD434507}" type="presParOf" srcId="{BF814F66-946C-9849-8ED5-087A12994568}" destId="{5EC3193E-083F-6F40-A6BE-74EB08EE67B9}" srcOrd="7" destOrd="0" presId="urn:microsoft.com/office/officeart/2008/layout/LinedList"/>
    <dgm:cxn modelId="{BB77B347-447F-A148-B90C-1B509012DB4A}" type="presParOf" srcId="{5EC3193E-083F-6F40-A6BE-74EB08EE67B9}" destId="{D99E4E29-8ACC-C748-81EA-3CE9F6540ECD}" srcOrd="0" destOrd="0" presId="urn:microsoft.com/office/officeart/2008/layout/LinedList"/>
    <dgm:cxn modelId="{D4A89DCC-45E5-724E-A8D8-982AD819CEFA}" type="presParOf" srcId="{5EC3193E-083F-6F40-A6BE-74EB08EE67B9}" destId="{12C2651D-D89E-3444-881A-3D7A1AE24D7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E2F1B3E-FB22-4B66-B1D7-B52992F59451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50823D24-46F8-4E07-889B-65F8B9F46214}">
      <dgm:prSet custT="1"/>
      <dgm:spPr/>
      <dgm:t>
        <a:bodyPr/>
        <a:lstStyle/>
        <a:p>
          <a:pPr algn="ctr"/>
          <a:r>
            <a:rPr lang="en-US" sz="3200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final  outcome of the story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75C8A5-2727-4B33-8D73-8BBD3CC6BAB3}" type="parTrans" cxnId="{CE9A8B12-979D-48B2-9AB8-B29E4FE2A918}">
      <dgm:prSet/>
      <dgm:spPr/>
      <dgm:t>
        <a:bodyPr/>
        <a:lstStyle/>
        <a:p>
          <a:endParaRPr lang="en-US"/>
        </a:p>
      </dgm:t>
    </dgm:pt>
    <dgm:pt modelId="{31A6D093-1174-468C-9CC8-B23770C80295}" type="sibTrans" cxnId="{CE9A8B12-979D-48B2-9AB8-B29E4FE2A918}">
      <dgm:prSet/>
      <dgm:spPr/>
      <dgm:t>
        <a:bodyPr/>
        <a:lstStyle/>
        <a:p>
          <a:endParaRPr lang="en-US"/>
        </a:p>
      </dgm:t>
    </dgm:pt>
    <dgm:pt modelId="{0B954504-1067-41D9-8FD3-03EC731FC12C}">
      <dgm:prSet custT="1"/>
      <dgm:spPr/>
      <dgm:t>
        <a:bodyPr/>
        <a:lstStyle/>
        <a:p>
          <a:pPr algn="ctr"/>
          <a:r>
            <a:rPr lang="en-US" sz="3200" b="1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Conflicts are resolved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32574A-E67C-4DE6-B780-1B83DE9D29EB}" type="parTrans" cxnId="{90C2930F-B842-45A3-A911-9531BE391FFA}">
      <dgm:prSet/>
      <dgm:spPr/>
      <dgm:t>
        <a:bodyPr/>
        <a:lstStyle/>
        <a:p>
          <a:endParaRPr lang="en-US"/>
        </a:p>
      </dgm:t>
    </dgm:pt>
    <dgm:pt modelId="{D51CBCC3-64F6-4878-AC07-DC17FB51C790}" type="sibTrans" cxnId="{90C2930F-B842-45A3-A911-9531BE391FFA}">
      <dgm:prSet/>
      <dgm:spPr/>
      <dgm:t>
        <a:bodyPr/>
        <a:lstStyle/>
        <a:p>
          <a:endParaRPr lang="en-US"/>
        </a:p>
      </dgm:t>
    </dgm:pt>
    <dgm:pt modelId="{D40CFAF8-CF9C-4BEE-AF52-A736B077A255}">
      <dgm:prSet custT="1"/>
      <dgm:spPr/>
      <dgm:t>
        <a:bodyPr/>
        <a:lstStyle/>
        <a:p>
          <a:pPr algn="ctr"/>
          <a:r>
            <a:rPr lang="en-US" sz="3200" b="1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story reaches its conclusion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6B7E0E-ED4E-4C45-9237-7AC01BA43C32}" type="parTrans" cxnId="{212C6602-CD9B-47BB-9389-CB759DD8A8CF}">
      <dgm:prSet/>
      <dgm:spPr/>
      <dgm:t>
        <a:bodyPr/>
        <a:lstStyle/>
        <a:p>
          <a:endParaRPr lang="en-US"/>
        </a:p>
      </dgm:t>
    </dgm:pt>
    <dgm:pt modelId="{1D43AE54-62D0-4AB1-98FA-F014693966AE}" type="sibTrans" cxnId="{212C6602-CD9B-47BB-9389-CB759DD8A8CF}">
      <dgm:prSet/>
      <dgm:spPr/>
      <dgm:t>
        <a:bodyPr/>
        <a:lstStyle/>
        <a:p>
          <a:endParaRPr lang="en-US"/>
        </a:p>
      </dgm:t>
    </dgm:pt>
    <dgm:pt modelId="{EB05299D-8254-4753-AA04-204B21DDEADE}">
      <dgm:prSet custT="1"/>
      <dgm:spPr/>
      <dgm:t>
        <a:bodyPr/>
        <a:lstStyle/>
        <a:p>
          <a:pPr algn="ctr"/>
          <a:r>
            <a:rPr lang="en-US" sz="3200" b="1" dirty="0"/>
            <a:t>• </a:t>
          </a:r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audience understands the final message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551FC6-CC56-4AC6-954A-839BC0D97BDD}" type="parTrans" cxnId="{CA354783-F2D1-45D1-AF54-87D483996413}">
      <dgm:prSet/>
      <dgm:spPr/>
      <dgm:t>
        <a:bodyPr/>
        <a:lstStyle/>
        <a:p>
          <a:endParaRPr lang="en-US"/>
        </a:p>
      </dgm:t>
    </dgm:pt>
    <dgm:pt modelId="{7516C1BF-1E00-45B8-9537-1EC0C07680CB}" type="sibTrans" cxnId="{CA354783-F2D1-45D1-AF54-87D483996413}">
      <dgm:prSet/>
      <dgm:spPr/>
      <dgm:t>
        <a:bodyPr/>
        <a:lstStyle/>
        <a:p>
          <a:endParaRPr lang="en-US"/>
        </a:p>
      </dgm:t>
    </dgm:pt>
    <dgm:pt modelId="{9571E7AF-07A4-1F49-A561-F088DED7B354}" type="pres">
      <dgm:prSet presAssocID="{1E2F1B3E-FB22-4B66-B1D7-B52992F59451}" presName="vert0" presStyleCnt="0">
        <dgm:presLayoutVars>
          <dgm:dir/>
          <dgm:animOne val="branch"/>
          <dgm:animLvl val="lvl"/>
        </dgm:presLayoutVars>
      </dgm:prSet>
      <dgm:spPr/>
    </dgm:pt>
    <dgm:pt modelId="{8B5846AF-492E-734D-B894-FD6CEF343BF7}" type="pres">
      <dgm:prSet presAssocID="{50823D24-46F8-4E07-889B-65F8B9F46214}" presName="thickLine" presStyleLbl="alignNode1" presStyleIdx="0" presStyleCnt="4"/>
      <dgm:spPr/>
    </dgm:pt>
    <dgm:pt modelId="{B749FA1C-A186-4E4D-ACCA-C960ADE7A63A}" type="pres">
      <dgm:prSet presAssocID="{50823D24-46F8-4E07-889B-65F8B9F46214}" presName="horz1" presStyleCnt="0"/>
      <dgm:spPr/>
    </dgm:pt>
    <dgm:pt modelId="{A61E3205-5325-C341-AF07-BE1AC2DB7816}" type="pres">
      <dgm:prSet presAssocID="{50823D24-46F8-4E07-889B-65F8B9F46214}" presName="tx1" presStyleLbl="revTx" presStyleIdx="0" presStyleCnt="4"/>
      <dgm:spPr/>
    </dgm:pt>
    <dgm:pt modelId="{863D4B92-05F5-0D47-BAB4-AE08A511AE5A}" type="pres">
      <dgm:prSet presAssocID="{50823D24-46F8-4E07-889B-65F8B9F46214}" presName="vert1" presStyleCnt="0"/>
      <dgm:spPr/>
    </dgm:pt>
    <dgm:pt modelId="{65065777-18F3-9247-9D96-32F37D5FF03D}" type="pres">
      <dgm:prSet presAssocID="{0B954504-1067-41D9-8FD3-03EC731FC12C}" presName="thickLine" presStyleLbl="alignNode1" presStyleIdx="1" presStyleCnt="4"/>
      <dgm:spPr/>
    </dgm:pt>
    <dgm:pt modelId="{223FF4AC-DDF2-0E41-A4D3-7129A4BE28D2}" type="pres">
      <dgm:prSet presAssocID="{0B954504-1067-41D9-8FD3-03EC731FC12C}" presName="horz1" presStyleCnt="0"/>
      <dgm:spPr/>
    </dgm:pt>
    <dgm:pt modelId="{46800FF8-D0C2-3646-B0A4-20283A44E198}" type="pres">
      <dgm:prSet presAssocID="{0B954504-1067-41D9-8FD3-03EC731FC12C}" presName="tx1" presStyleLbl="revTx" presStyleIdx="1" presStyleCnt="4"/>
      <dgm:spPr/>
    </dgm:pt>
    <dgm:pt modelId="{DB563877-E947-FF4C-83B1-1331EAFBEC65}" type="pres">
      <dgm:prSet presAssocID="{0B954504-1067-41D9-8FD3-03EC731FC12C}" presName="vert1" presStyleCnt="0"/>
      <dgm:spPr/>
    </dgm:pt>
    <dgm:pt modelId="{036912F3-D20A-C145-8BCA-3684671C42CE}" type="pres">
      <dgm:prSet presAssocID="{D40CFAF8-CF9C-4BEE-AF52-A736B077A255}" presName="thickLine" presStyleLbl="alignNode1" presStyleIdx="2" presStyleCnt="4"/>
      <dgm:spPr/>
    </dgm:pt>
    <dgm:pt modelId="{D6373E28-EA79-744A-8A12-5EDC7A0B42E8}" type="pres">
      <dgm:prSet presAssocID="{D40CFAF8-CF9C-4BEE-AF52-A736B077A255}" presName="horz1" presStyleCnt="0"/>
      <dgm:spPr/>
    </dgm:pt>
    <dgm:pt modelId="{B83019D2-7C63-434A-B09C-26A3F939A0E5}" type="pres">
      <dgm:prSet presAssocID="{D40CFAF8-CF9C-4BEE-AF52-A736B077A255}" presName="tx1" presStyleLbl="revTx" presStyleIdx="2" presStyleCnt="4"/>
      <dgm:spPr/>
    </dgm:pt>
    <dgm:pt modelId="{88739EFD-0833-0941-91C2-B0404220E9D2}" type="pres">
      <dgm:prSet presAssocID="{D40CFAF8-CF9C-4BEE-AF52-A736B077A255}" presName="vert1" presStyleCnt="0"/>
      <dgm:spPr/>
    </dgm:pt>
    <dgm:pt modelId="{341A824D-6B47-CA41-BB55-2966EC226017}" type="pres">
      <dgm:prSet presAssocID="{EB05299D-8254-4753-AA04-204B21DDEADE}" presName="thickLine" presStyleLbl="alignNode1" presStyleIdx="3" presStyleCnt="4"/>
      <dgm:spPr/>
    </dgm:pt>
    <dgm:pt modelId="{F200D96B-4DF4-734F-96D0-437A7BD9A0A1}" type="pres">
      <dgm:prSet presAssocID="{EB05299D-8254-4753-AA04-204B21DDEADE}" presName="horz1" presStyleCnt="0"/>
      <dgm:spPr/>
    </dgm:pt>
    <dgm:pt modelId="{9F116922-A1EA-D543-9A99-63F6E954C1AB}" type="pres">
      <dgm:prSet presAssocID="{EB05299D-8254-4753-AA04-204B21DDEADE}" presName="tx1" presStyleLbl="revTx" presStyleIdx="3" presStyleCnt="4"/>
      <dgm:spPr/>
    </dgm:pt>
    <dgm:pt modelId="{57650284-6515-4944-9017-AAC9F101F284}" type="pres">
      <dgm:prSet presAssocID="{EB05299D-8254-4753-AA04-204B21DDEADE}" presName="vert1" presStyleCnt="0"/>
      <dgm:spPr/>
    </dgm:pt>
  </dgm:ptLst>
  <dgm:cxnLst>
    <dgm:cxn modelId="{212C6602-CD9B-47BB-9389-CB759DD8A8CF}" srcId="{1E2F1B3E-FB22-4B66-B1D7-B52992F59451}" destId="{D40CFAF8-CF9C-4BEE-AF52-A736B077A255}" srcOrd="2" destOrd="0" parTransId="{AA6B7E0E-ED4E-4C45-9237-7AC01BA43C32}" sibTransId="{1D43AE54-62D0-4AB1-98FA-F014693966AE}"/>
    <dgm:cxn modelId="{90C2930F-B842-45A3-A911-9531BE391FFA}" srcId="{1E2F1B3E-FB22-4B66-B1D7-B52992F59451}" destId="{0B954504-1067-41D9-8FD3-03EC731FC12C}" srcOrd="1" destOrd="0" parTransId="{7C32574A-E67C-4DE6-B780-1B83DE9D29EB}" sibTransId="{D51CBCC3-64F6-4878-AC07-DC17FB51C790}"/>
    <dgm:cxn modelId="{CE9A8B12-979D-48B2-9AB8-B29E4FE2A918}" srcId="{1E2F1B3E-FB22-4B66-B1D7-B52992F59451}" destId="{50823D24-46F8-4E07-889B-65F8B9F46214}" srcOrd="0" destOrd="0" parTransId="{2675C8A5-2727-4B33-8D73-8BBD3CC6BAB3}" sibTransId="{31A6D093-1174-468C-9CC8-B23770C80295}"/>
    <dgm:cxn modelId="{AEEB2E16-9882-A643-9395-5FC017D44396}" type="presOf" srcId="{50823D24-46F8-4E07-889B-65F8B9F46214}" destId="{A61E3205-5325-C341-AF07-BE1AC2DB7816}" srcOrd="0" destOrd="0" presId="urn:microsoft.com/office/officeart/2008/layout/LinedList"/>
    <dgm:cxn modelId="{9FCB614E-B3DE-1F4C-AAFC-3D93165D8881}" type="presOf" srcId="{0B954504-1067-41D9-8FD3-03EC731FC12C}" destId="{46800FF8-D0C2-3646-B0A4-20283A44E198}" srcOrd="0" destOrd="0" presId="urn:microsoft.com/office/officeart/2008/layout/LinedList"/>
    <dgm:cxn modelId="{3F5B2254-5E4D-C544-8F3E-A07E490A92B7}" type="presOf" srcId="{EB05299D-8254-4753-AA04-204B21DDEADE}" destId="{9F116922-A1EA-D543-9A99-63F6E954C1AB}" srcOrd="0" destOrd="0" presId="urn:microsoft.com/office/officeart/2008/layout/LinedList"/>
    <dgm:cxn modelId="{CA354783-F2D1-45D1-AF54-87D483996413}" srcId="{1E2F1B3E-FB22-4B66-B1D7-B52992F59451}" destId="{EB05299D-8254-4753-AA04-204B21DDEADE}" srcOrd="3" destOrd="0" parTransId="{50551FC6-CC56-4AC6-954A-839BC0D97BDD}" sibTransId="{7516C1BF-1E00-45B8-9537-1EC0C07680CB}"/>
    <dgm:cxn modelId="{0B2C1A9A-1F6C-0945-8DFA-5AFBD087710C}" type="presOf" srcId="{1E2F1B3E-FB22-4B66-B1D7-B52992F59451}" destId="{9571E7AF-07A4-1F49-A561-F088DED7B354}" srcOrd="0" destOrd="0" presId="urn:microsoft.com/office/officeart/2008/layout/LinedList"/>
    <dgm:cxn modelId="{29451CE3-07D8-8846-98C3-16AF79A19D9E}" type="presOf" srcId="{D40CFAF8-CF9C-4BEE-AF52-A736B077A255}" destId="{B83019D2-7C63-434A-B09C-26A3F939A0E5}" srcOrd="0" destOrd="0" presId="urn:microsoft.com/office/officeart/2008/layout/LinedList"/>
    <dgm:cxn modelId="{58386A93-ADF8-9D4E-8E0B-B0C87F3D6ED9}" type="presParOf" srcId="{9571E7AF-07A4-1F49-A561-F088DED7B354}" destId="{8B5846AF-492E-734D-B894-FD6CEF343BF7}" srcOrd="0" destOrd="0" presId="urn:microsoft.com/office/officeart/2008/layout/LinedList"/>
    <dgm:cxn modelId="{E425E41B-F2E2-7B43-A0D2-F21502A48878}" type="presParOf" srcId="{9571E7AF-07A4-1F49-A561-F088DED7B354}" destId="{B749FA1C-A186-4E4D-ACCA-C960ADE7A63A}" srcOrd="1" destOrd="0" presId="urn:microsoft.com/office/officeart/2008/layout/LinedList"/>
    <dgm:cxn modelId="{FD3096B5-EE30-DA4A-B892-33E07A0C6A12}" type="presParOf" srcId="{B749FA1C-A186-4E4D-ACCA-C960ADE7A63A}" destId="{A61E3205-5325-C341-AF07-BE1AC2DB7816}" srcOrd="0" destOrd="0" presId="urn:microsoft.com/office/officeart/2008/layout/LinedList"/>
    <dgm:cxn modelId="{F45DC1B8-1D58-354A-8099-4D0B16C0DC94}" type="presParOf" srcId="{B749FA1C-A186-4E4D-ACCA-C960ADE7A63A}" destId="{863D4B92-05F5-0D47-BAB4-AE08A511AE5A}" srcOrd="1" destOrd="0" presId="urn:microsoft.com/office/officeart/2008/layout/LinedList"/>
    <dgm:cxn modelId="{E364AF27-B6B4-B541-9985-5B4182108BCD}" type="presParOf" srcId="{9571E7AF-07A4-1F49-A561-F088DED7B354}" destId="{65065777-18F3-9247-9D96-32F37D5FF03D}" srcOrd="2" destOrd="0" presId="urn:microsoft.com/office/officeart/2008/layout/LinedList"/>
    <dgm:cxn modelId="{21B2901D-A148-834E-B62F-73F7E7E47302}" type="presParOf" srcId="{9571E7AF-07A4-1F49-A561-F088DED7B354}" destId="{223FF4AC-DDF2-0E41-A4D3-7129A4BE28D2}" srcOrd="3" destOrd="0" presId="urn:microsoft.com/office/officeart/2008/layout/LinedList"/>
    <dgm:cxn modelId="{C8BC1CB2-D836-5047-A3AA-CC795E018889}" type="presParOf" srcId="{223FF4AC-DDF2-0E41-A4D3-7129A4BE28D2}" destId="{46800FF8-D0C2-3646-B0A4-20283A44E198}" srcOrd="0" destOrd="0" presId="urn:microsoft.com/office/officeart/2008/layout/LinedList"/>
    <dgm:cxn modelId="{88D914D5-B3D1-4347-899E-A27101A30AA2}" type="presParOf" srcId="{223FF4AC-DDF2-0E41-A4D3-7129A4BE28D2}" destId="{DB563877-E947-FF4C-83B1-1331EAFBEC65}" srcOrd="1" destOrd="0" presId="urn:microsoft.com/office/officeart/2008/layout/LinedList"/>
    <dgm:cxn modelId="{43D78F8A-7DDC-E844-9389-C794B601EFB9}" type="presParOf" srcId="{9571E7AF-07A4-1F49-A561-F088DED7B354}" destId="{036912F3-D20A-C145-8BCA-3684671C42CE}" srcOrd="4" destOrd="0" presId="urn:microsoft.com/office/officeart/2008/layout/LinedList"/>
    <dgm:cxn modelId="{9EC85021-4FCF-2B4D-9B39-730F5485A3F0}" type="presParOf" srcId="{9571E7AF-07A4-1F49-A561-F088DED7B354}" destId="{D6373E28-EA79-744A-8A12-5EDC7A0B42E8}" srcOrd="5" destOrd="0" presId="urn:microsoft.com/office/officeart/2008/layout/LinedList"/>
    <dgm:cxn modelId="{EE409EA4-2BCD-4740-AB39-5D39AF401E81}" type="presParOf" srcId="{D6373E28-EA79-744A-8A12-5EDC7A0B42E8}" destId="{B83019D2-7C63-434A-B09C-26A3F939A0E5}" srcOrd="0" destOrd="0" presId="urn:microsoft.com/office/officeart/2008/layout/LinedList"/>
    <dgm:cxn modelId="{ED54DAD1-5369-FF4C-86AA-65741C89A36F}" type="presParOf" srcId="{D6373E28-EA79-744A-8A12-5EDC7A0B42E8}" destId="{88739EFD-0833-0941-91C2-B0404220E9D2}" srcOrd="1" destOrd="0" presId="urn:microsoft.com/office/officeart/2008/layout/LinedList"/>
    <dgm:cxn modelId="{788E5740-9C5A-0B4A-81E5-75E5927C76EE}" type="presParOf" srcId="{9571E7AF-07A4-1F49-A561-F088DED7B354}" destId="{341A824D-6B47-CA41-BB55-2966EC226017}" srcOrd="6" destOrd="0" presId="urn:microsoft.com/office/officeart/2008/layout/LinedList"/>
    <dgm:cxn modelId="{1915FF97-7F24-EC41-B477-FCCFDD37E1C9}" type="presParOf" srcId="{9571E7AF-07A4-1F49-A561-F088DED7B354}" destId="{F200D96B-4DF4-734F-96D0-437A7BD9A0A1}" srcOrd="7" destOrd="0" presId="urn:microsoft.com/office/officeart/2008/layout/LinedList"/>
    <dgm:cxn modelId="{1719F602-1DA6-7440-ADBC-83D1245E6D14}" type="presParOf" srcId="{F200D96B-4DF4-734F-96D0-437A7BD9A0A1}" destId="{9F116922-A1EA-D543-9A99-63F6E954C1AB}" srcOrd="0" destOrd="0" presId="urn:microsoft.com/office/officeart/2008/layout/LinedList"/>
    <dgm:cxn modelId="{0F08ADC4-596E-CE4B-9437-4BED9357D36A}" type="presParOf" srcId="{F200D96B-4DF4-734F-96D0-437A7BD9A0A1}" destId="{57650284-6515-4944-9017-AAC9F101F28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DB6B14-E49B-1148-AEC7-175241A5CBDF}">
      <dsp:nvSpPr>
        <dsp:cNvPr id="0" name=""/>
        <dsp:cNvSpPr/>
      </dsp:nvSpPr>
      <dsp:spPr>
        <a:xfrm>
          <a:off x="0" y="0"/>
          <a:ext cx="543839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F1AEF1-E8F0-C842-818E-ECC47D77F477}">
      <dsp:nvSpPr>
        <dsp:cNvPr id="0" name=""/>
        <dsp:cNvSpPr/>
      </dsp:nvSpPr>
      <dsp:spPr>
        <a:xfrm>
          <a:off x="0" y="0"/>
          <a:ext cx="5438393" cy="149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Plot is the sequence of events in a play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438393" cy="1490538"/>
      </dsp:txXfrm>
    </dsp:sp>
    <dsp:sp modelId="{2F6ED19B-65AA-7145-8AEC-94D93D105C82}">
      <dsp:nvSpPr>
        <dsp:cNvPr id="0" name=""/>
        <dsp:cNvSpPr/>
      </dsp:nvSpPr>
      <dsp:spPr>
        <a:xfrm>
          <a:off x="0" y="1490538"/>
          <a:ext cx="543839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7FDEDF-8492-2D45-B8A2-D9BA1A9606DD}">
      <dsp:nvSpPr>
        <dsp:cNvPr id="0" name=""/>
        <dsp:cNvSpPr/>
      </dsp:nvSpPr>
      <dsp:spPr>
        <a:xfrm>
          <a:off x="0" y="1490538"/>
          <a:ext cx="5438393" cy="149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is the arrangement of incidents in a dramatic work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90538"/>
        <a:ext cx="5438393" cy="1490538"/>
      </dsp:txXfrm>
    </dsp:sp>
    <dsp:sp modelId="{37347BF5-E6E5-9343-BBA7-B29099168C58}">
      <dsp:nvSpPr>
        <dsp:cNvPr id="0" name=""/>
        <dsp:cNvSpPr/>
      </dsp:nvSpPr>
      <dsp:spPr>
        <a:xfrm>
          <a:off x="0" y="2981077"/>
          <a:ext cx="543839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4B60A2-CB13-3548-9A3B-50540E2E1036}">
      <dsp:nvSpPr>
        <dsp:cNvPr id="0" name=""/>
        <dsp:cNvSpPr/>
      </dsp:nvSpPr>
      <dsp:spPr>
        <a:xfrm>
          <a:off x="0" y="2981077"/>
          <a:ext cx="5438393" cy="149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Plot gives structure and direction to the story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981077"/>
        <a:ext cx="5438393" cy="1490538"/>
      </dsp:txXfrm>
    </dsp:sp>
    <dsp:sp modelId="{0FE5C748-4C72-3B4B-900E-02D483EA665B}">
      <dsp:nvSpPr>
        <dsp:cNvPr id="0" name=""/>
        <dsp:cNvSpPr/>
      </dsp:nvSpPr>
      <dsp:spPr>
        <a:xfrm>
          <a:off x="0" y="4471615"/>
          <a:ext cx="543839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B5DE47-2933-8846-A04D-2F1255041706}">
      <dsp:nvSpPr>
        <dsp:cNvPr id="0" name=""/>
        <dsp:cNvSpPr/>
      </dsp:nvSpPr>
      <dsp:spPr>
        <a:xfrm>
          <a:off x="0" y="4471615"/>
          <a:ext cx="5438393" cy="14905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shows how events are connected through cause and effect</a:t>
          </a:r>
          <a:endParaRPr lang="en-US" sz="3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471615"/>
        <a:ext cx="5438393" cy="149053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584065-9AB6-E744-917E-D213323F29FA}">
      <dsp:nvSpPr>
        <dsp:cNvPr id="0" name=""/>
        <dsp:cNvSpPr/>
      </dsp:nvSpPr>
      <dsp:spPr>
        <a:xfrm>
          <a:off x="0" y="0"/>
          <a:ext cx="522535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CD8910-C7A2-D041-BF92-B554EA81A6A2}">
      <dsp:nvSpPr>
        <dsp:cNvPr id="0" name=""/>
        <dsp:cNvSpPr/>
      </dsp:nvSpPr>
      <dsp:spPr>
        <a:xfrm>
          <a:off x="0" y="0"/>
          <a:ext cx="5225357" cy="1464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Linear Plot – events occur in chronological order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225357" cy="1464611"/>
      </dsp:txXfrm>
    </dsp:sp>
    <dsp:sp modelId="{47561C05-CA27-1949-AD05-11B83D1E5277}">
      <dsp:nvSpPr>
        <dsp:cNvPr id="0" name=""/>
        <dsp:cNvSpPr/>
      </dsp:nvSpPr>
      <dsp:spPr>
        <a:xfrm>
          <a:off x="0" y="1464611"/>
          <a:ext cx="522535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94B04B-5DAB-D14B-9CEA-EE2538F52119}">
      <dsp:nvSpPr>
        <dsp:cNvPr id="0" name=""/>
        <dsp:cNvSpPr/>
      </dsp:nvSpPr>
      <dsp:spPr>
        <a:xfrm>
          <a:off x="0" y="1464611"/>
          <a:ext cx="5225357" cy="1464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Episodic Plot – series of loosely connected events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64611"/>
        <a:ext cx="5225357" cy="1464611"/>
      </dsp:txXfrm>
    </dsp:sp>
    <dsp:sp modelId="{10C9916D-736D-6B4B-800F-A1DB6FF93E65}">
      <dsp:nvSpPr>
        <dsp:cNvPr id="0" name=""/>
        <dsp:cNvSpPr/>
      </dsp:nvSpPr>
      <dsp:spPr>
        <a:xfrm>
          <a:off x="0" y="2929223"/>
          <a:ext cx="522535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17019-8CC2-8645-A794-F592BA5C738C}">
      <dsp:nvSpPr>
        <dsp:cNvPr id="0" name=""/>
        <dsp:cNvSpPr/>
      </dsp:nvSpPr>
      <dsp:spPr>
        <a:xfrm>
          <a:off x="0" y="2929223"/>
          <a:ext cx="5225357" cy="1464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Parallel Plot – two or more plots running together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929223"/>
        <a:ext cx="5225357" cy="1464611"/>
      </dsp:txXfrm>
    </dsp:sp>
    <dsp:sp modelId="{CE40E48D-B56A-F54F-9E97-9F4704BEF8A6}">
      <dsp:nvSpPr>
        <dsp:cNvPr id="0" name=""/>
        <dsp:cNvSpPr/>
      </dsp:nvSpPr>
      <dsp:spPr>
        <a:xfrm>
          <a:off x="0" y="4393835"/>
          <a:ext cx="522535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F1A405-A91F-7C4F-B2A8-878373BF2C81}">
      <dsp:nvSpPr>
        <dsp:cNvPr id="0" name=""/>
        <dsp:cNvSpPr/>
      </dsp:nvSpPr>
      <dsp:spPr>
        <a:xfrm>
          <a:off x="0" y="4393835"/>
          <a:ext cx="5225357" cy="1464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Circular Plot – story ends where it began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93835"/>
        <a:ext cx="5225357" cy="146461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C8E363-A660-EE42-B482-6E000ECB55E5}">
      <dsp:nvSpPr>
        <dsp:cNvPr id="0" name=""/>
        <dsp:cNvSpPr/>
      </dsp:nvSpPr>
      <dsp:spPr>
        <a:xfrm>
          <a:off x="0" y="2845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3A2BBF-82B8-5640-B9D8-A0797FC8A165}">
      <dsp:nvSpPr>
        <dsp:cNvPr id="0" name=""/>
        <dsp:cNvSpPr/>
      </dsp:nvSpPr>
      <dsp:spPr>
        <a:xfrm>
          <a:off x="0" y="2845"/>
          <a:ext cx="4817176" cy="19403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• 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Story: what happens in chronological order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45"/>
        <a:ext cx="4817176" cy="1940338"/>
      </dsp:txXfrm>
    </dsp:sp>
    <dsp:sp modelId="{D6347BF9-DDF4-C149-90C8-BEEC29E203BB}">
      <dsp:nvSpPr>
        <dsp:cNvPr id="0" name=""/>
        <dsp:cNvSpPr/>
      </dsp:nvSpPr>
      <dsp:spPr>
        <a:xfrm>
          <a:off x="0" y="1943184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FEEFE-4D8A-6441-BA4A-6BBEFEDDA6A3}">
      <dsp:nvSpPr>
        <dsp:cNvPr id="0" name=""/>
        <dsp:cNvSpPr/>
      </dsp:nvSpPr>
      <dsp:spPr>
        <a:xfrm>
          <a:off x="0" y="1943184"/>
          <a:ext cx="4817176" cy="19403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• 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Plot: how the playwright arranges those events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43184"/>
        <a:ext cx="4817176" cy="1940338"/>
      </dsp:txXfrm>
    </dsp:sp>
    <dsp:sp modelId="{43F409CF-DBF4-B546-B0AE-06B59C9A20C5}">
      <dsp:nvSpPr>
        <dsp:cNvPr id="0" name=""/>
        <dsp:cNvSpPr/>
      </dsp:nvSpPr>
      <dsp:spPr>
        <a:xfrm>
          <a:off x="0" y="3883522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2D6EB2-F3FF-6E48-8736-BC2905A0FCCE}">
      <dsp:nvSpPr>
        <dsp:cNvPr id="0" name=""/>
        <dsp:cNvSpPr/>
      </dsp:nvSpPr>
      <dsp:spPr>
        <a:xfrm>
          <a:off x="0" y="3883522"/>
          <a:ext cx="4817176" cy="19403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• 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Plot emphasizes cause-and-effect relationships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883522"/>
        <a:ext cx="4817176" cy="194033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101BEB-3BE0-BA4B-B091-D4ED411E087F}">
      <dsp:nvSpPr>
        <dsp:cNvPr id="0" name=""/>
        <dsp:cNvSpPr/>
      </dsp:nvSpPr>
      <dsp:spPr>
        <a:xfrm>
          <a:off x="0" y="2817"/>
          <a:ext cx="558812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0B3F03-4760-F44D-8102-565EC6D07A60}">
      <dsp:nvSpPr>
        <dsp:cNvPr id="0" name=""/>
        <dsp:cNvSpPr/>
      </dsp:nvSpPr>
      <dsp:spPr>
        <a:xfrm>
          <a:off x="0" y="2817"/>
          <a:ext cx="5588125" cy="1921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• 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Conflict is the driving force of plot</a:t>
          </a:r>
          <a:endParaRPr lang="en-US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17"/>
        <a:ext cx="5588125" cy="1921307"/>
      </dsp:txXfrm>
    </dsp:sp>
    <dsp:sp modelId="{25A6D5C5-DBE7-7A47-BFFA-BEA2935F3CA3}">
      <dsp:nvSpPr>
        <dsp:cNvPr id="0" name=""/>
        <dsp:cNvSpPr/>
      </dsp:nvSpPr>
      <dsp:spPr>
        <a:xfrm>
          <a:off x="0" y="1924125"/>
          <a:ext cx="558812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08758C-E023-C54B-A5BE-9FFD3C85D30C}">
      <dsp:nvSpPr>
        <dsp:cNvPr id="0" name=""/>
        <dsp:cNvSpPr/>
      </dsp:nvSpPr>
      <dsp:spPr>
        <a:xfrm>
          <a:off x="0" y="1924125"/>
          <a:ext cx="5588125" cy="1921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• </a:t>
          </a:r>
          <a:r>
            <a:rPr lang="en-US" sz="4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Without conflict there is no drama</a:t>
          </a:r>
          <a:endParaRPr lang="en-US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24125"/>
        <a:ext cx="5588125" cy="1921307"/>
      </dsp:txXfrm>
    </dsp:sp>
    <dsp:sp modelId="{051D7916-173C-0544-BB44-EBC3D5CFBF14}">
      <dsp:nvSpPr>
        <dsp:cNvPr id="0" name=""/>
        <dsp:cNvSpPr/>
      </dsp:nvSpPr>
      <dsp:spPr>
        <a:xfrm>
          <a:off x="0" y="3845432"/>
          <a:ext cx="558812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007FFC-13BD-B64E-A706-45D1EE7893D8}">
      <dsp:nvSpPr>
        <dsp:cNvPr id="0" name=""/>
        <dsp:cNvSpPr/>
      </dsp:nvSpPr>
      <dsp:spPr>
        <a:xfrm>
          <a:off x="0" y="3845432"/>
          <a:ext cx="1937594" cy="1921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Types of conflict: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845432"/>
        <a:ext cx="1937594" cy="1921307"/>
      </dsp:txXfrm>
    </dsp:sp>
    <dsp:sp modelId="{EB5BC0AF-B1DE-5C49-A417-D9BB549EA110}">
      <dsp:nvSpPr>
        <dsp:cNvPr id="0" name=""/>
        <dsp:cNvSpPr/>
      </dsp:nvSpPr>
      <dsp:spPr>
        <a:xfrm>
          <a:off x="2006027" y="3868018"/>
          <a:ext cx="3581311" cy="4517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- </a:t>
          </a:r>
          <a:r>
            <a:rPr lang="en-US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 vs Character</a:t>
          </a:r>
          <a:endParaRPr lang="en-US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6027" y="3868018"/>
        <a:ext cx="3581311" cy="451713"/>
      </dsp:txXfrm>
    </dsp:sp>
    <dsp:sp modelId="{C4CB7A1F-82F2-7B44-8132-4BD3DE2A7175}">
      <dsp:nvSpPr>
        <dsp:cNvPr id="0" name=""/>
        <dsp:cNvSpPr/>
      </dsp:nvSpPr>
      <dsp:spPr>
        <a:xfrm>
          <a:off x="1937594" y="4319732"/>
          <a:ext cx="364974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5366D6-1CD6-D545-BF88-9B3275700B83}">
      <dsp:nvSpPr>
        <dsp:cNvPr id="0" name=""/>
        <dsp:cNvSpPr/>
      </dsp:nvSpPr>
      <dsp:spPr>
        <a:xfrm>
          <a:off x="2006027" y="4342318"/>
          <a:ext cx="3581311" cy="4517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- </a:t>
          </a:r>
          <a:r>
            <a:rPr lang="en-US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 vs Society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6027" y="4342318"/>
        <a:ext cx="3581311" cy="451713"/>
      </dsp:txXfrm>
    </dsp:sp>
    <dsp:sp modelId="{D825AE2F-6AD9-D043-BF2E-A26A4E492DF5}">
      <dsp:nvSpPr>
        <dsp:cNvPr id="0" name=""/>
        <dsp:cNvSpPr/>
      </dsp:nvSpPr>
      <dsp:spPr>
        <a:xfrm>
          <a:off x="1937594" y="4794031"/>
          <a:ext cx="364974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0178C7-5584-EB4B-945C-7054338CEC87}">
      <dsp:nvSpPr>
        <dsp:cNvPr id="0" name=""/>
        <dsp:cNvSpPr/>
      </dsp:nvSpPr>
      <dsp:spPr>
        <a:xfrm>
          <a:off x="2006027" y="4816617"/>
          <a:ext cx="3581311" cy="4517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- </a:t>
          </a:r>
          <a:r>
            <a:rPr lang="en-US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 vs Self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6027" y="4816617"/>
        <a:ext cx="3581311" cy="451713"/>
      </dsp:txXfrm>
    </dsp:sp>
    <dsp:sp modelId="{3F35985D-89DF-3340-A65A-E58C11BC7E3C}">
      <dsp:nvSpPr>
        <dsp:cNvPr id="0" name=""/>
        <dsp:cNvSpPr/>
      </dsp:nvSpPr>
      <dsp:spPr>
        <a:xfrm>
          <a:off x="1937594" y="5268331"/>
          <a:ext cx="364974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F2D52C-83D7-EB41-93A6-C3882A6C5998}">
      <dsp:nvSpPr>
        <dsp:cNvPr id="0" name=""/>
        <dsp:cNvSpPr/>
      </dsp:nvSpPr>
      <dsp:spPr>
        <a:xfrm>
          <a:off x="2006027" y="5290916"/>
          <a:ext cx="3581311" cy="4517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- </a:t>
          </a:r>
          <a:r>
            <a:rPr lang="en-US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 vs Fate or Nature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6027" y="5290916"/>
        <a:ext cx="3581311" cy="451713"/>
      </dsp:txXfrm>
    </dsp:sp>
    <dsp:sp modelId="{6F09768F-C75D-F147-BF8A-E00A6D0AC779}">
      <dsp:nvSpPr>
        <dsp:cNvPr id="0" name=""/>
        <dsp:cNvSpPr/>
      </dsp:nvSpPr>
      <dsp:spPr>
        <a:xfrm>
          <a:off x="1937594" y="5742630"/>
          <a:ext cx="364974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BD150-A9E8-BA43-80DE-DE55742E85AA}">
      <dsp:nvSpPr>
        <dsp:cNvPr id="0" name=""/>
        <dsp:cNvSpPr/>
      </dsp:nvSpPr>
      <dsp:spPr>
        <a:xfrm>
          <a:off x="0" y="2869"/>
          <a:ext cx="528765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294187-0623-2A4D-AC3B-B0EF60E74183}">
      <dsp:nvSpPr>
        <dsp:cNvPr id="0" name=""/>
        <dsp:cNvSpPr/>
      </dsp:nvSpPr>
      <dsp:spPr>
        <a:xfrm>
          <a:off x="0" y="2869"/>
          <a:ext cx="5287653" cy="978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Example: Shakespeare’s tragedies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69"/>
        <a:ext cx="5287653" cy="978448"/>
      </dsp:txXfrm>
    </dsp:sp>
    <dsp:sp modelId="{227ABE1F-B7AA-1748-B7B9-89D40AE3A5BA}">
      <dsp:nvSpPr>
        <dsp:cNvPr id="0" name=""/>
        <dsp:cNvSpPr/>
      </dsp:nvSpPr>
      <dsp:spPr>
        <a:xfrm>
          <a:off x="0" y="981317"/>
          <a:ext cx="528765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335840-8093-9242-8606-7DF0E69F118E}">
      <dsp:nvSpPr>
        <dsp:cNvPr id="0" name=""/>
        <dsp:cNvSpPr/>
      </dsp:nvSpPr>
      <dsp:spPr>
        <a:xfrm>
          <a:off x="0" y="981317"/>
          <a:ext cx="5287653" cy="978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• 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Exposition – introduction of characters</a:t>
          </a:r>
          <a:endParaRPr lang="en-US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981317"/>
        <a:ext cx="5287653" cy="978448"/>
      </dsp:txXfrm>
    </dsp:sp>
    <dsp:sp modelId="{B28BE641-E7B1-0543-B064-566017580A7B}">
      <dsp:nvSpPr>
        <dsp:cNvPr id="0" name=""/>
        <dsp:cNvSpPr/>
      </dsp:nvSpPr>
      <dsp:spPr>
        <a:xfrm>
          <a:off x="0" y="1959766"/>
          <a:ext cx="528765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0ED405-7FFB-AC4F-8B3A-E790598A9DE8}">
      <dsp:nvSpPr>
        <dsp:cNvPr id="0" name=""/>
        <dsp:cNvSpPr/>
      </dsp:nvSpPr>
      <dsp:spPr>
        <a:xfrm>
          <a:off x="0" y="1959766"/>
          <a:ext cx="5287653" cy="978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Rising action – growing conflict</a:t>
          </a:r>
          <a:endParaRPr lang="en-US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59766"/>
        <a:ext cx="5287653" cy="978448"/>
      </dsp:txXfrm>
    </dsp:sp>
    <dsp:sp modelId="{F892B85C-61B5-2B47-8F12-13A2DE818E1F}">
      <dsp:nvSpPr>
        <dsp:cNvPr id="0" name=""/>
        <dsp:cNvSpPr/>
      </dsp:nvSpPr>
      <dsp:spPr>
        <a:xfrm>
          <a:off x="0" y="2938214"/>
          <a:ext cx="528765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26FCE8-DC97-FC47-8A2B-8CFC7D30F349}">
      <dsp:nvSpPr>
        <dsp:cNvPr id="0" name=""/>
        <dsp:cNvSpPr/>
      </dsp:nvSpPr>
      <dsp:spPr>
        <a:xfrm>
          <a:off x="0" y="2938214"/>
          <a:ext cx="5287653" cy="978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Climax – crucial turning point</a:t>
          </a:r>
          <a:endParaRPr lang="en-US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938214"/>
        <a:ext cx="5287653" cy="978448"/>
      </dsp:txXfrm>
    </dsp:sp>
    <dsp:sp modelId="{2250F70D-674B-174D-BA46-CC3693BE778B}">
      <dsp:nvSpPr>
        <dsp:cNvPr id="0" name=""/>
        <dsp:cNvSpPr/>
      </dsp:nvSpPr>
      <dsp:spPr>
        <a:xfrm>
          <a:off x="0" y="3916663"/>
          <a:ext cx="528765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9EDFE-CFD6-024C-8488-7B00D4A783D5}">
      <dsp:nvSpPr>
        <dsp:cNvPr id="0" name=""/>
        <dsp:cNvSpPr/>
      </dsp:nvSpPr>
      <dsp:spPr>
        <a:xfrm>
          <a:off x="0" y="3916663"/>
          <a:ext cx="5287653" cy="978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Falling action – consequences unfold</a:t>
          </a:r>
          <a:endParaRPr lang="en-US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916663"/>
        <a:ext cx="5287653" cy="978448"/>
      </dsp:txXfrm>
    </dsp:sp>
    <dsp:sp modelId="{03AF729F-E770-274A-B2E2-6D3431C726AF}">
      <dsp:nvSpPr>
        <dsp:cNvPr id="0" name=""/>
        <dsp:cNvSpPr/>
      </dsp:nvSpPr>
      <dsp:spPr>
        <a:xfrm>
          <a:off x="0" y="4895112"/>
          <a:ext cx="5287653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FC22C5-717E-EB4B-8514-1EE26BF64E38}">
      <dsp:nvSpPr>
        <dsp:cNvPr id="0" name=""/>
        <dsp:cNvSpPr/>
      </dsp:nvSpPr>
      <dsp:spPr>
        <a:xfrm>
          <a:off x="0" y="4895112"/>
          <a:ext cx="5287653" cy="978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Resolution – tragic or final ending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895112"/>
        <a:ext cx="5287653" cy="97844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FC1B95-44AB-104D-B29C-8353791E1258}">
      <dsp:nvSpPr>
        <dsp:cNvPr id="0" name=""/>
        <dsp:cNvSpPr/>
      </dsp:nvSpPr>
      <dsp:spPr>
        <a:xfrm>
          <a:off x="0" y="0"/>
          <a:ext cx="527221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8C85C2-AE6E-CE48-9884-FA1AF2439205}">
      <dsp:nvSpPr>
        <dsp:cNvPr id="0" name=""/>
        <dsp:cNvSpPr/>
      </dsp:nvSpPr>
      <dsp:spPr>
        <a:xfrm>
          <a:off x="0" y="0"/>
          <a:ext cx="5272218" cy="1411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• </a:t>
          </a: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Organizes dramatic action</a:t>
          </a:r>
          <a:endParaRPr lang="en-US" sz="4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272218" cy="1411454"/>
      </dsp:txXfrm>
    </dsp:sp>
    <dsp:sp modelId="{71F97687-CC52-B644-8370-59852A06E3DC}">
      <dsp:nvSpPr>
        <dsp:cNvPr id="0" name=""/>
        <dsp:cNvSpPr/>
      </dsp:nvSpPr>
      <dsp:spPr>
        <a:xfrm>
          <a:off x="0" y="1411454"/>
          <a:ext cx="527221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4B1E2C-C810-8E49-9A8A-A0979A1F1811}">
      <dsp:nvSpPr>
        <dsp:cNvPr id="0" name=""/>
        <dsp:cNvSpPr/>
      </dsp:nvSpPr>
      <dsp:spPr>
        <a:xfrm>
          <a:off x="0" y="1411454"/>
          <a:ext cx="5272218" cy="1411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• </a:t>
          </a: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Connects characters and events</a:t>
          </a:r>
          <a:endParaRPr lang="en-US" sz="4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11454"/>
        <a:ext cx="5272218" cy="1411454"/>
      </dsp:txXfrm>
    </dsp:sp>
    <dsp:sp modelId="{14C45DBB-B9F6-D043-992A-0B02480FC373}">
      <dsp:nvSpPr>
        <dsp:cNvPr id="0" name=""/>
        <dsp:cNvSpPr/>
      </dsp:nvSpPr>
      <dsp:spPr>
        <a:xfrm>
          <a:off x="0" y="2822909"/>
          <a:ext cx="527221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F1C381-21E5-5244-AA1F-5B557B05706F}">
      <dsp:nvSpPr>
        <dsp:cNvPr id="0" name=""/>
        <dsp:cNvSpPr/>
      </dsp:nvSpPr>
      <dsp:spPr>
        <a:xfrm>
          <a:off x="0" y="2822909"/>
          <a:ext cx="5272218" cy="1411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• </a:t>
          </a: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Builds emotional engagement</a:t>
          </a:r>
          <a:endParaRPr lang="en-US" sz="4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22909"/>
        <a:ext cx="5272218" cy="1411454"/>
      </dsp:txXfrm>
    </dsp:sp>
    <dsp:sp modelId="{1FD32C5D-22B1-AD49-AC32-349FEE278377}">
      <dsp:nvSpPr>
        <dsp:cNvPr id="0" name=""/>
        <dsp:cNvSpPr/>
      </dsp:nvSpPr>
      <dsp:spPr>
        <a:xfrm>
          <a:off x="0" y="4234363"/>
          <a:ext cx="527221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EC229D-EA9D-394D-9B66-5A473E01775A}">
      <dsp:nvSpPr>
        <dsp:cNvPr id="0" name=""/>
        <dsp:cNvSpPr/>
      </dsp:nvSpPr>
      <dsp:spPr>
        <a:xfrm>
          <a:off x="0" y="4234363"/>
          <a:ext cx="5272218" cy="1411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• </a:t>
          </a: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Conveys the playwright’s message</a:t>
          </a:r>
          <a:endParaRPr lang="en-US" sz="4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34363"/>
        <a:ext cx="5272218" cy="141145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938D2-F334-384F-8060-DFBC3379FDCD}">
      <dsp:nvSpPr>
        <dsp:cNvPr id="0" name=""/>
        <dsp:cNvSpPr/>
      </dsp:nvSpPr>
      <dsp:spPr>
        <a:xfrm>
          <a:off x="0" y="0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392E47-EFFD-EF44-B8D0-A337DB3B5119}">
      <dsp:nvSpPr>
        <dsp:cNvPr id="0" name=""/>
        <dsp:cNvSpPr/>
      </dsp:nvSpPr>
      <dsp:spPr>
        <a:xfrm>
          <a:off x="0" y="0"/>
          <a:ext cx="4817176" cy="1469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Plot is the backbone of any play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4817176" cy="1469107"/>
      </dsp:txXfrm>
    </dsp:sp>
    <dsp:sp modelId="{490AA539-28AD-A14F-95DB-9254F371E99E}">
      <dsp:nvSpPr>
        <dsp:cNvPr id="0" name=""/>
        <dsp:cNvSpPr/>
      </dsp:nvSpPr>
      <dsp:spPr>
        <a:xfrm>
          <a:off x="0" y="1469107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07EC9B-6EAD-E147-8407-1BEF2A40D674}">
      <dsp:nvSpPr>
        <dsp:cNvPr id="0" name=""/>
        <dsp:cNvSpPr/>
      </dsp:nvSpPr>
      <dsp:spPr>
        <a:xfrm>
          <a:off x="0" y="1469107"/>
          <a:ext cx="4817176" cy="1469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organizes events into a meaningful structure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69107"/>
        <a:ext cx="4817176" cy="1469107"/>
      </dsp:txXfrm>
    </dsp:sp>
    <dsp:sp modelId="{5E46EBEE-6529-6D4E-8F27-832291478FE1}">
      <dsp:nvSpPr>
        <dsp:cNvPr id="0" name=""/>
        <dsp:cNvSpPr/>
      </dsp:nvSpPr>
      <dsp:spPr>
        <a:xfrm>
          <a:off x="0" y="2938215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22E6A8-0411-5A4F-B713-600D47A4E63A}">
      <dsp:nvSpPr>
        <dsp:cNvPr id="0" name=""/>
        <dsp:cNvSpPr/>
      </dsp:nvSpPr>
      <dsp:spPr>
        <a:xfrm>
          <a:off x="0" y="2938215"/>
          <a:ext cx="4817176" cy="1469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strong plot keeps the audience engaged and emotionally involved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938215"/>
        <a:ext cx="4817176" cy="1469107"/>
      </dsp:txXfrm>
    </dsp:sp>
    <dsp:sp modelId="{519EBFEB-788E-C241-AC8C-D79F6A81D28D}">
      <dsp:nvSpPr>
        <dsp:cNvPr id="0" name=""/>
        <dsp:cNvSpPr/>
      </dsp:nvSpPr>
      <dsp:spPr>
        <a:xfrm>
          <a:off x="0" y="4407322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27090E-8073-FA41-BB11-522A6CA0C320}">
      <dsp:nvSpPr>
        <dsp:cNvPr id="0" name=""/>
        <dsp:cNvSpPr/>
      </dsp:nvSpPr>
      <dsp:spPr>
        <a:xfrm>
          <a:off x="0" y="4407322"/>
          <a:ext cx="4817176" cy="1469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 plot helps readers and viewers appreciate drama better</a:t>
          </a:r>
          <a:endParaRPr lang="en-US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407322"/>
        <a:ext cx="4817176" cy="1469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42C17-A541-0040-8E69-B74368C92B69}">
      <dsp:nvSpPr>
        <dsp:cNvPr id="0" name=""/>
        <dsp:cNvSpPr/>
      </dsp:nvSpPr>
      <dsp:spPr>
        <a:xfrm>
          <a:off x="0" y="100968"/>
          <a:ext cx="5547545" cy="2820431"/>
        </a:xfrm>
        <a:prstGeom prst="round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Aristotle defined plot as the 'arrangement of incidents</a:t>
          </a:r>
          <a:r>
            <a:rPr lang="en-US" sz="2800" b="1" kern="1200" dirty="0"/>
            <a:t>'.</a:t>
          </a:r>
          <a:endParaRPr lang="en-US" sz="2800" kern="1200" dirty="0"/>
        </a:p>
      </dsp:txBody>
      <dsp:txXfrm>
        <a:off x="137682" y="238650"/>
        <a:ext cx="5272181" cy="2545067"/>
      </dsp:txXfrm>
    </dsp:sp>
    <dsp:sp modelId="{5095BB29-8D81-1040-9632-5F2E557E9ED3}">
      <dsp:nvSpPr>
        <dsp:cNvPr id="0" name=""/>
        <dsp:cNvSpPr/>
      </dsp:nvSpPr>
      <dsp:spPr>
        <a:xfrm>
          <a:off x="0" y="3022199"/>
          <a:ext cx="5547545" cy="2820431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According to him, plot is the most important element of drama because it organizes the story and drives the action forward.</a:t>
          </a:r>
          <a:endParaRPr lang="en-US" sz="3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7682" y="3159881"/>
        <a:ext cx="5272181" cy="25450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7A977-7899-8D49-8274-4A58830CAF2C}">
      <dsp:nvSpPr>
        <dsp:cNvPr id="0" name=""/>
        <dsp:cNvSpPr/>
      </dsp:nvSpPr>
      <dsp:spPr>
        <a:xfrm>
          <a:off x="0" y="0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019BCF-49A5-594A-AF9D-27E8ECC450A3}">
      <dsp:nvSpPr>
        <dsp:cNvPr id="0" name=""/>
        <dsp:cNvSpPr/>
      </dsp:nvSpPr>
      <dsp:spPr>
        <a:xfrm>
          <a:off x="0" y="0"/>
          <a:ext cx="4817176" cy="1397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• </a:t>
          </a: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Gives structure to the play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4817176" cy="1397166"/>
      </dsp:txXfrm>
    </dsp:sp>
    <dsp:sp modelId="{19200326-AF34-C646-99F9-7017AD70EA0A}">
      <dsp:nvSpPr>
        <dsp:cNvPr id="0" name=""/>
        <dsp:cNvSpPr/>
      </dsp:nvSpPr>
      <dsp:spPr>
        <a:xfrm>
          <a:off x="0" y="1397167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6B7C0-A68B-994E-835B-4B6ABE5B6E32}">
      <dsp:nvSpPr>
        <dsp:cNvPr id="0" name=""/>
        <dsp:cNvSpPr/>
      </dsp:nvSpPr>
      <dsp:spPr>
        <a:xfrm>
          <a:off x="0" y="1397166"/>
          <a:ext cx="4817176" cy="1397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/>
            <a:t>• </a:t>
          </a: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Maintains audience interest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97166"/>
        <a:ext cx="4817176" cy="1397166"/>
      </dsp:txXfrm>
    </dsp:sp>
    <dsp:sp modelId="{857971B9-15D7-974D-AE00-27566A2468BF}">
      <dsp:nvSpPr>
        <dsp:cNvPr id="0" name=""/>
        <dsp:cNvSpPr/>
      </dsp:nvSpPr>
      <dsp:spPr>
        <a:xfrm>
          <a:off x="0" y="2794334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55A878-8665-1943-8C41-057167E7F828}">
      <dsp:nvSpPr>
        <dsp:cNvPr id="0" name=""/>
        <dsp:cNvSpPr/>
      </dsp:nvSpPr>
      <dsp:spPr>
        <a:xfrm>
          <a:off x="0" y="2794333"/>
          <a:ext cx="4817176" cy="1397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/>
            <a:t>• </a:t>
          </a: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Creates tension and suspense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94333"/>
        <a:ext cx="4817176" cy="1397166"/>
      </dsp:txXfrm>
    </dsp:sp>
    <dsp:sp modelId="{969506FF-BEBD-034D-8C78-2DFCFFB03135}">
      <dsp:nvSpPr>
        <dsp:cNvPr id="0" name=""/>
        <dsp:cNvSpPr/>
      </dsp:nvSpPr>
      <dsp:spPr>
        <a:xfrm>
          <a:off x="0" y="4191501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0B46ED-DEB0-EA4C-BD0C-79DECB54FC5F}">
      <dsp:nvSpPr>
        <dsp:cNvPr id="0" name=""/>
        <dsp:cNvSpPr/>
      </dsp:nvSpPr>
      <dsp:spPr>
        <a:xfrm>
          <a:off x="0" y="4191500"/>
          <a:ext cx="4817176" cy="13971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/>
            <a:t>• </a:t>
          </a:r>
          <a:r>
            <a:rPr lang="en-US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Helps develop characters and themes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191500"/>
        <a:ext cx="4817176" cy="13971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2ECE7-A32A-8544-9F12-E6050A54212C}">
      <dsp:nvSpPr>
        <dsp:cNvPr id="0" name=""/>
        <dsp:cNvSpPr/>
      </dsp:nvSpPr>
      <dsp:spPr>
        <a:xfrm>
          <a:off x="0" y="2845"/>
          <a:ext cx="540981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E36FC-B2C6-1645-956E-F3C6D930E3C5}">
      <dsp:nvSpPr>
        <dsp:cNvPr id="0" name=""/>
        <dsp:cNvSpPr/>
      </dsp:nvSpPr>
      <dsp:spPr>
        <a:xfrm>
          <a:off x="0" y="2845"/>
          <a:ext cx="5409817" cy="970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Most plays follow a dramatic structure: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45"/>
        <a:ext cx="5409817" cy="970169"/>
      </dsp:txXfrm>
    </dsp:sp>
    <dsp:sp modelId="{EE541EDB-C77A-9F4F-A7A0-3481582D653F}">
      <dsp:nvSpPr>
        <dsp:cNvPr id="0" name=""/>
        <dsp:cNvSpPr/>
      </dsp:nvSpPr>
      <dsp:spPr>
        <a:xfrm>
          <a:off x="0" y="973014"/>
          <a:ext cx="540981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5D0E8-0390-7F49-BD25-F51562607F88}">
      <dsp:nvSpPr>
        <dsp:cNvPr id="0" name=""/>
        <dsp:cNvSpPr/>
      </dsp:nvSpPr>
      <dsp:spPr>
        <a:xfrm>
          <a:off x="0" y="973014"/>
          <a:ext cx="5409817" cy="970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• </a:t>
          </a:r>
          <a:r>
            <a:rPr lang="en-US" sz="3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Exposition</a:t>
          </a:r>
          <a:endParaRPr lang="en-US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973014"/>
        <a:ext cx="5409817" cy="970169"/>
      </dsp:txXfrm>
    </dsp:sp>
    <dsp:sp modelId="{A61BCFA1-5FE7-504A-ACAE-E52782D9A4B1}">
      <dsp:nvSpPr>
        <dsp:cNvPr id="0" name=""/>
        <dsp:cNvSpPr/>
      </dsp:nvSpPr>
      <dsp:spPr>
        <a:xfrm>
          <a:off x="0" y="1943184"/>
          <a:ext cx="540981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EE5631-6FDB-AC4E-9B17-F4CCCCEF6935}">
      <dsp:nvSpPr>
        <dsp:cNvPr id="0" name=""/>
        <dsp:cNvSpPr/>
      </dsp:nvSpPr>
      <dsp:spPr>
        <a:xfrm>
          <a:off x="0" y="1943184"/>
          <a:ext cx="5409817" cy="970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• </a:t>
          </a:r>
          <a:r>
            <a:rPr lang="en-US" sz="3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Rising Action</a:t>
          </a:r>
          <a:endParaRPr lang="en-US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43184"/>
        <a:ext cx="5409817" cy="970169"/>
      </dsp:txXfrm>
    </dsp:sp>
    <dsp:sp modelId="{C0E1C613-0AF3-C94E-812C-1035C3DC0CFF}">
      <dsp:nvSpPr>
        <dsp:cNvPr id="0" name=""/>
        <dsp:cNvSpPr/>
      </dsp:nvSpPr>
      <dsp:spPr>
        <a:xfrm>
          <a:off x="0" y="2913354"/>
          <a:ext cx="540981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6DE082-8C91-DD42-BD11-B1E9DEA57624}">
      <dsp:nvSpPr>
        <dsp:cNvPr id="0" name=""/>
        <dsp:cNvSpPr/>
      </dsp:nvSpPr>
      <dsp:spPr>
        <a:xfrm>
          <a:off x="0" y="2913354"/>
          <a:ext cx="5409817" cy="970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• </a:t>
          </a:r>
          <a:r>
            <a:rPr lang="en-US" sz="3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Climax</a:t>
          </a:r>
          <a:endParaRPr lang="en-US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913354"/>
        <a:ext cx="5409817" cy="970169"/>
      </dsp:txXfrm>
    </dsp:sp>
    <dsp:sp modelId="{2145A781-7134-7F49-BF8A-D9A5B1D10354}">
      <dsp:nvSpPr>
        <dsp:cNvPr id="0" name=""/>
        <dsp:cNvSpPr/>
      </dsp:nvSpPr>
      <dsp:spPr>
        <a:xfrm>
          <a:off x="0" y="3883523"/>
          <a:ext cx="540981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CCFBE7-D6D6-1644-90D1-D2FEBD236EDC}">
      <dsp:nvSpPr>
        <dsp:cNvPr id="0" name=""/>
        <dsp:cNvSpPr/>
      </dsp:nvSpPr>
      <dsp:spPr>
        <a:xfrm>
          <a:off x="0" y="3883523"/>
          <a:ext cx="5409817" cy="970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• </a:t>
          </a:r>
          <a:r>
            <a:rPr lang="en-US" sz="3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Falling Action</a:t>
          </a:r>
          <a:endParaRPr lang="en-US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883523"/>
        <a:ext cx="5409817" cy="970169"/>
      </dsp:txXfrm>
    </dsp:sp>
    <dsp:sp modelId="{EA76293A-D344-FC46-A19A-F705BC7E46CF}">
      <dsp:nvSpPr>
        <dsp:cNvPr id="0" name=""/>
        <dsp:cNvSpPr/>
      </dsp:nvSpPr>
      <dsp:spPr>
        <a:xfrm>
          <a:off x="0" y="4853693"/>
          <a:ext cx="540981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063997-A15D-DA4E-8580-04E13BC2AE94}">
      <dsp:nvSpPr>
        <dsp:cNvPr id="0" name=""/>
        <dsp:cNvSpPr/>
      </dsp:nvSpPr>
      <dsp:spPr>
        <a:xfrm>
          <a:off x="0" y="4853693"/>
          <a:ext cx="5409817" cy="970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• </a:t>
          </a:r>
          <a:r>
            <a:rPr lang="en-US" sz="3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Resolution or Denouement</a:t>
          </a:r>
          <a:endParaRPr lang="en-US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853693"/>
        <a:ext cx="5409817" cy="9701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C89BF7-7225-4D45-850B-A66F26ADDFE3}">
      <dsp:nvSpPr>
        <dsp:cNvPr id="0" name=""/>
        <dsp:cNvSpPr/>
      </dsp:nvSpPr>
      <dsp:spPr>
        <a:xfrm>
          <a:off x="0" y="0"/>
          <a:ext cx="517735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691420-574A-1640-8427-8FA245393DAA}">
      <dsp:nvSpPr>
        <dsp:cNvPr id="0" name=""/>
        <dsp:cNvSpPr/>
      </dsp:nvSpPr>
      <dsp:spPr>
        <a:xfrm>
          <a:off x="0" y="0"/>
          <a:ext cx="5177351" cy="143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beginning of the play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177351" cy="1431674"/>
      </dsp:txXfrm>
    </dsp:sp>
    <dsp:sp modelId="{0BD3741D-CC66-7A48-BC29-34968ECE9FCF}">
      <dsp:nvSpPr>
        <dsp:cNvPr id="0" name=""/>
        <dsp:cNvSpPr/>
      </dsp:nvSpPr>
      <dsp:spPr>
        <a:xfrm>
          <a:off x="0" y="1431674"/>
          <a:ext cx="517735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7D5161-0642-FE4E-984C-DBA707858DCB}">
      <dsp:nvSpPr>
        <dsp:cNvPr id="0" name=""/>
        <dsp:cNvSpPr/>
      </dsp:nvSpPr>
      <dsp:spPr>
        <a:xfrm>
          <a:off x="0" y="1431674"/>
          <a:ext cx="5177351" cy="143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Introduces characters, setting, and background information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31674"/>
        <a:ext cx="5177351" cy="1431674"/>
      </dsp:txXfrm>
    </dsp:sp>
    <dsp:sp modelId="{1E38D9A5-EE13-A74D-B535-0D186AF89832}">
      <dsp:nvSpPr>
        <dsp:cNvPr id="0" name=""/>
        <dsp:cNvSpPr/>
      </dsp:nvSpPr>
      <dsp:spPr>
        <a:xfrm>
          <a:off x="0" y="2863348"/>
          <a:ext cx="517735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7EF79B-350C-4748-921F-A89C5F057908}">
      <dsp:nvSpPr>
        <dsp:cNvPr id="0" name=""/>
        <dsp:cNvSpPr/>
      </dsp:nvSpPr>
      <dsp:spPr>
        <a:xfrm>
          <a:off x="0" y="2863348"/>
          <a:ext cx="5177351" cy="143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Establishes the main situation or conflict</a:t>
          </a:r>
          <a:endParaRPr lang="en-US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63348"/>
        <a:ext cx="5177351" cy="1431674"/>
      </dsp:txXfrm>
    </dsp:sp>
    <dsp:sp modelId="{187CEF9E-2193-7549-885A-94333415C63A}">
      <dsp:nvSpPr>
        <dsp:cNvPr id="0" name=""/>
        <dsp:cNvSpPr/>
      </dsp:nvSpPr>
      <dsp:spPr>
        <a:xfrm>
          <a:off x="0" y="4295022"/>
          <a:ext cx="5177351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AA002C-EE29-5644-BB98-D32FB08201B9}">
      <dsp:nvSpPr>
        <dsp:cNvPr id="0" name=""/>
        <dsp:cNvSpPr/>
      </dsp:nvSpPr>
      <dsp:spPr>
        <a:xfrm>
          <a:off x="0" y="4295022"/>
          <a:ext cx="5177351" cy="1431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Helps the audience understand the context of the story</a:t>
          </a:r>
          <a:endParaRPr lang="en-US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95022"/>
        <a:ext cx="5177351" cy="14316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65BFC2-56A8-7547-97C3-F634426A5FE5}">
      <dsp:nvSpPr>
        <dsp:cNvPr id="0" name=""/>
        <dsp:cNvSpPr/>
      </dsp:nvSpPr>
      <dsp:spPr>
        <a:xfrm>
          <a:off x="0" y="0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C4E33-555F-944F-A27C-02C3FCD6F693}">
      <dsp:nvSpPr>
        <dsp:cNvPr id="0" name=""/>
        <dsp:cNvSpPr/>
      </dsp:nvSpPr>
      <dsp:spPr>
        <a:xfrm>
          <a:off x="0" y="0"/>
          <a:ext cx="4817176" cy="1382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• 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Events that build tension in the play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4817176" cy="1382879"/>
      </dsp:txXfrm>
    </dsp:sp>
    <dsp:sp modelId="{A16D2661-48F7-B645-ADC2-08D99310C738}">
      <dsp:nvSpPr>
        <dsp:cNvPr id="0" name=""/>
        <dsp:cNvSpPr/>
      </dsp:nvSpPr>
      <dsp:spPr>
        <a:xfrm>
          <a:off x="0" y="1382879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042387-DC7A-8840-9B7C-3BCA762F358E}">
      <dsp:nvSpPr>
        <dsp:cNvPr id="0" name=""/>
        <dsp:cNvSpPr/>
      </dsp:nvSpPr>
      <dsp:spPr>
        <a:xfrm>
          <a:off x="0" y="1382879"/>
          <a:ext cx="4817176" cy="1382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• 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Complications and conflicts increase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82879"/>
        <a:ext cx="4817176" cy="1382879"/>
      </dsp:txXfrm>
    </dsp:sp>
    <dsp:sp modelId="{B09327BF-25EA-8042-9077-CD45635C4117}">
      <dsp:nvSpPr>
        <dsp:cNvPr id="0" name=""/>
        <dsp:cNvSpPr/>
      </dsp:nvSpPr>
      <dsp:spPr>
        <a:xfrm>
          <a:off x="0" y="2765758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3CEB30-5F32-D64D-9B3E-7917924BC49D}">
      <dsp:nvSpPr>
        <dsp:cNvPr id="0" name=""/>
        <dsp:cNvSpPr/>
      </dsp:nvSpPr>
      <dsp:spPr>
        <a:xfrm>
          <a:off x="0" y="2765758"/>
          <a:ext cx="4817176" cy="1382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• 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protagonist faces obstacles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765758"/>
        <a:ext cx="4817176" cy="1382879"/>
      </dsp:txXfrm>
    </dsp:sp>
    <dsp:sp modelId="{B2A34A6F-CEE1-A04E-8980-82405D68C853}">
      <dsp:nvSpPr>
        <dsp:cNvPr id="0" name=""/>
        <dsp:cNvSpPr/>
      </dsp:nvSpPr>
      <dsp:spPr>
        <a:xfrm>
          <a:off x="0" y="4148638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92E51B-755A-B543-B018-F21E458BC2E2}">
      <dsp:nvSpPr>
        <dsp:cNvPr id="0" name=""/>
        <dsp:cNvSpPr/>
      </dsp:nvSpPr>
      <dsp:spPr>
        <a:xfrm>
          <a:off x="0" y="4148638"/>
          <a:ext cx="4817176" cy="13828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b="1" kern="1200" dirty="0"/>
            <a:t>• </a:t>
          </a:r>
          <a:r>
            <a:rPr lang="en-US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Suspense gradually develops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148638"/>
        <a:ext cx="4817176" cy="138287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E62E2-7F0B-3B4A-87AC-E0BA914BD6C7}">
      <dsp:nvSpPr>
        <dsp:cNvPr id="0" name=""/>
        <dsp:cNvSpPr/>
      </dsp:nvSpPr>
      <dsp:spPr>
        <a:xfrm>
          <a:off x="0" y="0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512ED-DDF5-2A4C-9A00-3DEE13C8ADF8}">
      <dsp:nvSpPr>
        <dsp:cNvPr id="0" name=""/>
        <dsp:cNvSpPr/>
      </dsp:nvSpPr>
      <dsp:spPr>
        <a:xfrm>
          <a:off x="0" y="0"/>
          <a:ext cx="4817176" cy="1483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turning point of the play</a:t>
          </a:r>
          <a:endParaRPr lang="en-US" sz="3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4817176" cy="1483395"/>
      </dsp:txXfrm>
    </dsp:sp>
    <dsp:sp modelId="{458FB8ED-4124-D94E-A8F8-9946BA690B86}">
      <dsp:nvSpPr>
        <dsp:cNvPr id="0" name=""/>
        <dsp:cNvSpPr/>
      </dsp:nvSpPr>
      <dsp:spPr>
        <a:xfrm>
          <a:off x="0" y="1483395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EB6664-E407-F443-808B-B5F8452E31FA}">
      <dsp:nvSpPr>
        <dsp:cNvPr id="0" name=""/>
        <dsp:cNvSpPr/>
      </dsp:nvSpPr>
      <dsp:spPr>
        <a:xfrm>
          <a:off x="0" y="1483395"/>
          <a:ext cx="4817176" cy="1483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moment of highest tension or conflict</a:t>
          </a:r>
          <a:endParaRPr lang="en-US" sz="3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83395"/>
        <a:ext cx="4817176" cy="1483395"/>
      </dsp:txXfrm>
    </dsp:sp>
    <dsp:sp modelId="{DD86BDF8-5214-8344-8711-CED7CE1574DE}">
      <dsp:nvSpPr>
        <dsp:cNvPr id="0" name=""/>
        <dsp:cNvSpPr/>
      </dsp:nvSpPr>
      <dsp:spPr>
        <a:xfrm>
          <a:off x="0" y="2966790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116E8-03DC-8A4F-BFCE-B6F740A116C1}">
      <dsp:nvSpPr>
        <dsp:cNvPr id="0" name=""/>
        <dsp:cNvSpPr/>
      </dsp:nvSpPr>
      <dsp:spPr>
        <a:xfrm>
          <a:off x="0" y="2966790"/>
          <a:ext cx="4817176" cy="1483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/>
            <a:t>• 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fate of the characters begins to be decided</a:t>
          </a:r>
          <a:endParaRPr lang="en-US" sz="3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966790"/>
        <a:ext cx="4817176" cy="1483395"/>
      </dsp:txXfrm>
    </dsp:sp>
    <dsp:sp modelId="{365F6A06-6143-914F-841B-126CA59B3E97}">
      <dsp:nvSpPr>
        <dsp:cNvPr id="0" name=""/>
        <dsp:cNvSpPr/>
      </dsp:nvSpPr>
      <dsp:spPr>
        <a:xfrm>
          <a:off x="0" y="4450185"/>
          <a:ext cx="481717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B99F6E-C616-3541-9029-2471E899D873}">
      <dsp:nvSpPr>
        <dsp:cNvPr id="0" name=""/>
        <dsp:cNvSpPr/>
      </dsp:nvSpPr>
      <dsp:spPr>
        <a:xfrm>
          <a:off x="0" y="4450185"/>
          <a:ext cx="4817176" cy="1483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Often the most dramatic moment</a:t>
          </a:r>
          <a:endParaRPr lang="en-US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450185"/>
        <a:ext cx="4817176" cy="148339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10A7B2-1AE9-2146-9641-05E1E2B2A63A}">
      <dsp:nvSpPr>
        <dsp:cNvPr id="0" name=""/>
        <dsp:cNvSpPr/>
      </dsp:nvSpPr>
      <dsp:spPr>
        <a:xfrm>
          <a:off x="0" y="0"/>
          <a:ext cx="551483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9A8C1-AA26-FF46-A003-F784DCE4B78B}">
      <dsp:nvSpPr>
        <dsp:cNvPr id="0" name=""/>
        <dsp:cNvSpPr/>
      </dsp:nvSpPr>
      <dsp:spPr>
        <a:xfrm>
          <a:off x="0" y="0"/>
          <a:ext cx="5514836" cy="1494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• </a:t>
          </a: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Events that occur after the climax</a:t>
          </a:r>
          <a:endParaRPr lang="en-US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514836" cy="1494110"/>
      </dsp:txXfrm>
    </dsp:sp>
    <dsp:sp modelId="{FE3DDA61-F392-4644-AA53-9319FBF46B5B}">
      <dsp:nvSpPr>
        <dsp:cNvPr id="0" name=""/>
        <dsp:cNvSpPr/>
      </dsp:nvSpPr>
      <dsp:spPr>
        <a:xfrm>
          <a:off x="0" y="1494110"/>
          <a:ext cx="551483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C27B7-B4EC-0347-99A6-D13F9B0DF7CF}">
      <dsp:nvSpPr>
        <dsp:cNvPr id="0" name=""/>
        <dsp:cNvSpPr/>
      </dsp:nvSpPr>
      <dsp:spPr>
        <a:xfrm>
          <a:off x="0" y="1494110"/>
          <a:ext cx="5514836" cy="1494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/>
            <a:t>• </a:t>
          </a: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Tension begins to decrease</a:t>
          </a:r>
          <a:endParaRPr lang="en-US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94110"/>
        <a:ext cx="5514836" cy="1494110"/>
      </dsp:txXfrm>
    </dsp:sp>
    <dsp:sp modelId="{9A85FAD1-4F78-004D-9176-AD9F5A413CD4}">
      <dsp:nvSpPr>
        <dsp:cNvPr id="0" name=""/>
        <dsp:cNvSpPr/>
      </dsp:nvSpPr>
      <dsp:spPr>
        <a:xfrm>
          <a:off x="0" y="2988220"/>
          <a:ext cx="551483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39659-43E1-924E-8FDA-604E5BFA14A1}">
      <dsp:nvSpPr>
        <dsp:cNvPr id="0" name=""/>
        <dsp:cNvSpPr/>
      </dsp:nvSpPr>
      <dsp:spPr>
        <a:xfrm>
          <a:off x="0" y="2988220"/>
          <a:ext cx="5514836" cy="1494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/>
            <a:t>• </a:t>
          </a: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Consequences of the climax unfold</a:t>
          </a:r>
          <a:endParaRPr lang="en-US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988220"/>
        <a:ext cx="5514836" cy="1494110"/>
      </dsp:txXfrm>
    </dsp:sp>
    <dsp:sp modelId="{AA9EEEBB-B541-394D-9EE7-52AF758D30B9}">
      <dsp:nvSpPr>
        <dsp:cNvPr id="0" name=""/>
        <dsp:cNvSpPr/>
      </dsp:nvSpPr>
      <dsp:spPr>
        <a:xfrm>
          <a:off x="0" y="4482331"/>
          <a:ext cx="551483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9E4E29-8ACC-C748-81EA-3CE9F6540ECD}">
      <dsp:nvSpPr>
        <dsp:cNvPr id="0" name=""/>
        <dsp:cNvSpPr/>
      </dsp:nvSpPr>
      <dsp:spPr>
        <a:xfrm>
          <a:off x="0" y="4482331"/>
          <a:ext cx="5514836" cy="1494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t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b="1" kern="1200" dirty="0"/>
            <a:t>• </a:t>
          </a:r>
          <a:r>
            <a:rPr lang="en-US" sz="4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story moves towards closure</a:t>
          </a:r>
          <a:endParaRPr lang="en-US" sz="4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482331"/>
        <a:ext cx="5514836" cy="149411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5846AF-492E-734D-B894-FD6CEF343BF7}">
      <dsp:nvSpPr>
        <dsp:cNvPr id="0" name=""/>
        <dsp:cNvSpPr/>
      </dsp:nvSpPr>
      <dsp:spPr>
        <a:xfrm>
          <a:off x="0" y="0"/>
          <a:ext cx="525907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E3205-5325-C341-AF07-BE1AC2DB7816}">
      <dsp:nvSpPr>
        <dsp:cNvPr id="0" name=""/>
        <dsp:cNvSpPr/>
      </dsp:nvSpPr>
      <dsp:spPr>
        <a:xfrm>
          <a:off x="0" y="0"/>
          <a:ext cx="5259078" cy="1460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final  outcome of the story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5259078" cy="1460248"/>
      </dsp:txXfrm>
    </dsp:sp>
    <dsp:sp modelId="{65065777-18F3-9247-9D96-32F37D5FF03D}">
      <dsp:nvSpPr>
        <dsp:cNvPr id="0" name=""/>
        <dsp:cNvSpPr/>
      </dsp:nvSpPr>
      <dsp:spPr>
        <a:xfrm>
          <a:off x="0" y="1460248"/>
          <a:ext cx="525907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00FF8-D0C2-3646-B0A4-20283A44E198}">
      <dsp:nvSpPr>
        <dsp:cNvPr id="0" name=""/>
        <dsp:cNvSpPr/>
      </dsp:nvSpPr>
      <dsp:spPr>
        <a:xfrm>
          <a:off x="0" y="1460248"/>
          <a:ext cx="5259078" cy="1460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Conflicts are resolved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60248"/>
        <a:ext cx="5259078" cy="1460248"/>
      </dsp:txXfrm>
    </dsp:sp>
    <dsp:sp modelId="{036912F3-D20A-C145-8BCA-3684671C42CE}">
      <dsp:nvSpPr>
        <dsp:cNvPr id="0" name=""/>
        <dsp:cNvSpPr/>
      </dsp:nvSpPr>
      <dsp:spPr>
        <a:xfrm>
          <a:off x="0" y="2920497"/>
          <a:ext cx="525907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3019D2-7C63-434A-B09C-26A3F939A0E5}">
      <dsp:nvSpPr>
        <dsp:cNvPr id="0" name=""/>
        <dsp:cNvSpPr/>
      </dsp:nvSpPr>
      <dsp:spPr>
        <a:xfrm>
          <a:off x="0" y="2920497"/>
          <a:ext cx="5259078" cy="1460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story reaches its conclusion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920497"/>
        <a:ext cx="5259078" cy="1460248"/>
      </dsp:txXfrm>
    </dsp:sp>
    <dsp:sp modelId="{341A824D-6B47-CA41-BB55-2966EC226017}">
      <dsp:nvSpPr>
        <dsp:cNvPr id="0" name=""/>
        <dsp:cNvSpPr/>
      </dsp:nvSpPr>
      <dsp:spPr>
        <a:xfrm>
          <a:off x="0" y="4380746"/>
          <a:ext cx="5259078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116922-A1EA-D543-9A99-63F6E954C1AB}">
      <dsp:nvSpPr>
        <dsp:cNvPr id="0" name=""/>
        <dsp:cNvSpPr/>
      </dsp:nvSpPr>
      <dsp:spPr>
        <a:xfrm>
          <a:off x="0" y="4380746"/>
          <a:ext cx="5259078" cy="14602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• </a:t>
          </a: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audience understands the final message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80746"/>
        <a:ext cx="5259078" cy="14602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5219498-D544-41AC-98FE-8F956EF66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00DBFC-17A9-4E0A-AEE2-A49F9AEEF0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688" y="2000250"/>
            <a:ext cx="4207546" cy="38576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</a:pPr>
            <a:br>
              <a:rPr lang="en-US" sz="27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br>
              <a:rPr lang="en-US" sz="27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US" sz="3600" b="1" kern="1200" dirty="0">
                <a:solidFill>
                  <a:schemeClr val="tx2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the Structure of Dramatic Action</a:t>
            </a:r>
            <a:br>
              <a:rPr lang="en-US" sz="3600" b="1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700" b="1" kern="1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504" y="342900"/>
            <a:ext cx="4439984" cy="950152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4400" b="1" kern="1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Plot in a Play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74613BB-817C-4C4F-8A24-4936F2F06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575767" y="52996"/>
            <a:ext cx="4570022" cy="6805005"/>
            <a:chOff x="6101023" y="52996"/>
            <a:chExt cx="6093363" cy="6805005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26C820D-9A01-44F0-AE18-C2DAB089B8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01024" y="52997"/>
              <a:ext cx="6093362" cy="6805004"/>
            </a:xfrm>
            <a:custGeom>
              <a:avLst/>
              <a:gdLst>
                <a:gd name="connsiteX0" fmla="*/ 3517682 w 5890490"/>
                <a:gd name="connsiteY0" fmla="*/ 0 h 6578439"/>
                <a:gd name="connsiteX1" fmla="*/ 5849513 w 5890490"/>
                <a:gd name="connsiteY1" fmla="*/ 841730 h 6578439"/>
                <a:gd name="connsiteX2" fmla="*/ 5890490 w 5890490"/>
                <a:gd name="connsiteY2" fmla="*/ 879060 h 6578439"/>
                <a:gd name="connsiteX3" fmla="*/ 5890490 w 5890490"/>
                <a:gd name="connsiteY3" fmla="*/ 1816052 h 6578439"/>
                <a:gd name="connsiteX4" fmla="*/ 5856961 w 5890490"/>
                <a:gd name="connsiteY4" fmla="*/ 1771023 h 6578439"/>
                <a:gd name="connsiteX5" fmla="*/ 5655397 w 5890490"/>
                <a:gd name="connsiteY5" fmla="*/ 1548813 h 6578439"/>
                <a:gd name="connsiteX6" fmla="*/ 3517682 w 5890490"/>
                <a:gd name="connsiteY6" fmla="*/ 658717 h 6578439"/>
                <a:gd name="connsiteX7" fmla="*/ 2395696 w 5890490"/>
                <a:gd name="connsiteY7" fmla="*/ 850721 h 6578439"/>
                <a:gd name="connsiteX8" fmla="*/ 1519955 w 5890490"/>
                <a:gd name="connsiteY8" fmla="*/ 1450441 h 6578439"/>
                <a:gd name="connsiteX9" fmla="*/ 1223630 w 5890490"/>
                <a:gd name="connsiteY9" fmla="*/ 1841430 h 6578439"/>
                <a:gd name="connsiteX10" fmla="*/ 1075857 w 5890490"/>
                <a:gd name="connsiteY10" fmla="*/ 2329343 h 6578439"/>
                <a:gd name="connsiteX11" fmla="*/ 731010 w 5890490"/>
                <a:gd name="connsiteY11" fmla="*/ 3483744 h 6578439"/>
                <a:gd name="connsiteX12" fmla="*/ 741000 w 5890490"/>
                <a:gd name="connsiteY12" fmla="*/ 4479719 h 6578439"/>
                <a:gd name="connsiteX13" fmla="*/ 1315615 w 5890490"/>
                <a:gd name="connsiteY13" fmla="*/ 5443827 h 6578439"/>
                <a:gd name="connsiteX14" fmla="*/ 2277503 w 5890490"/>
                <a:gd name="connsiteY14" fmla="*/ 6259386 h 6578439"/>
                <a:gd name="connsiteX15" fmla="*/ 3439448 w 5890490"/>
                <a:gd name="connsiteY15" fmla="*/ 6551739 h 6578439"/>
                <a:gd name="connsiteX16" fmla="*/ 4408732 w 5890490"/>
                <a:gd name="connsiteY16" fmla="*/ 6255172 h 6578439"/>
                <a:gd name="connsiteX17" fmla="*/ 5343243 w 5890490"/>
                <a:gd name="connsiteY17" fmla="*/ 5442509 h 6578439"/>
                <a:gd name="connsiteX18" fmla="*/ 5745566 w 5890490"/>
                <a:gd name="connsiteY18" fmla="*/ 5056656 h 6578439"/>
                <a:gd name="connsiteX19" fmla="*/ 5890490 w 5890490"/>
                <a:gd name="connsiteY19" fmla="*/ 4920880 h 6578439"/>
                <a:gd name="connsiteX20" fmla="*/ 5890490 w 5890490"/>
                <a:gd name="connsiteY20" fmla="*/ 5821966 h 6578439"/>
                <a:gd name="connsiteX21" fmla="*/ 5802002 w 5890490"/>
                <a:gd name="connsiteY21" fmla="*/ 5907904 h 6578439"/>
                <a:gd name="connsiteX22" fmla="*/ 5294358 w 5890490"/>
                <a:gd name="connsiteY22" fmla="*/ 6397505 h 6578439"/>
                <a:gd name="connsiteX23" fmla="*/ 5077178 w 5890490"/>
                <a:gd name="connsiteY23" fmla="*/ 6578439 h 6578439"/>
                <a:gd name="connsiteX24" fmla="*/ 1567290 w 5890490"/>
                <a:gd name="connsiteY24" fmla="*/ 6578439 h 6578439"/>
                <a:gd name="connsiteX25" fmla="*/ 1508588 w 5890490"/>
                <a:gd name="connsiteY25" fmla="*/ 6535186 h 6578439"/>
                <a:gd name="connsiteX26" fmla="*/ 826498 w 5890490"/>
                <a:gd name="connsiteY26" fmla="*/ 5876034 h 6578439"/>
                <a:gd name="connsiteX27" fmla="*/ 122403 w 5890490"/>
                <a:gd name="connsiteY27" fmla="*/ 3255655 h 6578439"/>
                <a:gd name="connsiteX28" fmla="*/ 1061197 w 5890490"/>
                <a:gd name="connsiteY28" fmla="*/ 984650 h 6578439"/>
                <a:gd name="connsiteX29" fmla="*/ 3517682 w 5890490"/>
                <a:gd name="connsiteY29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890490" h="6578439">
                  <a:moveTo>
                    <a:pt x="3517682" y="0"/>
                  </a:moveTo>
                  <a:cubicBezTo>
                    <a:pt x="4402016" y="0"/>
                    <a:pt x="5213741" y="315483"/>
                    <a:pt x="5849513" y="841730"/>
                  </a:cubicBezTo>
                  <a:lnTo>
                    <a:pt x="5890490" y="879060"/>
                  </a:lnTo>
                  <a:lnTo>
                    <a:pt x="5890490" y="1816052"/>
                  </a:lnTo>
                  <a:lnTo>
                    <a:pt x="5856961" y="1771023"/>
                  </a:lnTo>
                  <a:cubicBezTo>
                    <a:pt x="5793650" y="1694076"/>
                    <a:pt x="5726429" y="1619959"/>
                    <a:pt x="5655397" y="1548813"/>
                  </a:cubicBezTo>
                  <a:cubicBezTo>
                    <a:pt x="5082208" y="974906"/>
                    <a:pt x="4322973" y="658717"/>
                    <a:pt x="3517682" y="658717"/>
                  </a:cubicBezTo>
                  <a:cubicBezTo>
                    <a:pt x="3085520" y="658717"/>
                    <a:pt x="2718488" y="721533"/>
                    <a:pt x="2395696" y="850721"/>
                  </a:cubicBezTo>
                  <a:cubicBezTo>
                    <a:pt x="2079132" y="977407"/>
                    <a:pt x="1792668" y="1173626"/>
                    <a:pt x="1519955" y="1450441"/>
                  </a:cubicBezTo>
                  <a:cubicBezTo>
                    <a:pt x="1330275" y="1642840"/>
                    <a:pt x="1263719" y="1756094"/>
                    <a:pt x="1223630" y="1841430"/>
                  </a:cubicBezTo>
                  <a:cubicBezTo>
                    <a:pt x="1166545" y="1962981"/>
                    <a:pt x="1128532" y="2116663"/>
                    <a:pt x="1075857" y="2329343"/>
                  </a:cubicBezTo>
                  <a:cubicBezTo>
                    <a:pt x="1008652" y="2601153"/>
                    <a:pt x="916537" y="2973574"/>
                    <a:pt x="731010" y="3483744"/>
                  </a:cubicBezTo>
                  <a:cubicBezTo>
                    <a:pt x="617488" y="3795981"/>
                    <a:pt x="620731" y="4121653"/>
                    <a:pt x="741000" y="4479719"/>
                  </a:cubicBezTo>
                  <a:cubicBezTo>
                    <a:pt x="847257" y="4796172"/>
                    <a:pt x="1045888" y="5129481"/>
                    <a:pt x="1315615" y="5443827"/>
                  </a:cubicBezTo>
                  <a:cubicBezTo>
                    <a:pt x="1630753" y="5810980"/>
                    <a:pt x="1945371" y="6077784"/>
                    <a:pt x="2277503" y="6259386"/>
                  </a:cubicBezTo>
                  <a:cubicBezTo>
                    <a:pt x="2637530" y="6456133"/>
                    <a:pt x="3017536" y="6551739"/>
                    <a:pt x="3439448" y="6551739"/>
                  </a:cubicBezTo>
                  <a:cubicBezTo>
                    <a:pt x="3781571" y="6551739"/>
                    <a:pt x="4089573" y="6457449"/>
                    <a:pt x="4408732" y="6255172"/>
                  </a:cubicBezTo>
                  <a:cubicBezTo>
                    <a:pt x="4738010" y="6046310"/>
                    <a:pt x="5050941" y="5739207"/>
                    <a:pt x="5343243" y="5442509"/>
                  </a:cubicBezTo>
                  <a:cubicBezTo>
                    <a:pt x="5479860" y="5303970"/>
                    <a:pt x="5614918" y="5178206"/>
                    <a:pt x="5745566" y="5056656"/>
                  </a:cubicBezTo>
                  <a:lnTo>
                    <a:pt x="5890490" y="4920880"/>
                  </a:lnTo>
                  <a:lnTo>
                    <a:pt x="5890490" y="5821966"/>
                  </a:lnTo>
                  <a:lnTo>
                    <a:pt x="5802002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 flip="none" rotWithShape="1"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5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5000"/>
                  </a:schemeClr>
                </a:gs>
              </a:gsLst>
              <a:lin ang="12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58B604F-996E-4349-B131-E04ED285D8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01025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 flip="none" rotWithShape="1"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5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5000"/>
                  </a:schemeClr>
                </a:gs>
              </a:gsLst>
              <a:lin ang="12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7CCEAF3-651B-4605-AE58-F96E227036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01023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 flip="none" rotWithShape="1">
              <a:gsLst>
                <a:gs pos="2000">
                  <a:schemeClr val="bg1"/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D519330-E5F1-4248-B58C-1AA0D9E6D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01024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 flip="none" rotWithShape="1"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5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Graphic 6" descr="Drama">
            <a:extLst>
              <a:ext uri="{FF2B5EF4-FFF2-40B4-BE49-F238E27FC236}">
                <a16:creationId xmlns:a16="http://schemas.microsoft.com/office/drawing/2014/main" id="{9C0FD873-7EB9-224D-A4FD-013E1B9B6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76992" y="2216469"/>
            <a:ext cx="3106320" cy="3106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63" y="767258"/>
            <a:ext cx="3077659" cy="5323484"/>
          </a:xfrm>
        </p:spPr>
        <p:txBody>
          <a:bodyPr>
            <a:normAutofit/>
          </a:bodyPr>
          <a:lstStyle/>
          <a:p>
            <a:r>
              <a:rPr lang="en-I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Resolution / Denouement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E66604-E932-4373-F2F7-EC971B0392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6515021"/>
              </p:ext>
            </p:extLst>
          </p:nvPr>
        </p:nvGraphicFramePr>
        <p:xfrm>
          <a:off x="3490285" y="767258"/>
          <a:ext cx="5259078" cy="5840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4" y="767258"/>
            <a:ext cx="3091946" cy="5323484"/>
          </a:xfrm>
        </p:spPr>
        <p:txBody>
          <a:bodyPr>
            <a:normAutofit/>
          </a:bodyPr>
          <a:lstStyle/>
          <a:p>
            <a:r>
              <a:rPr lang="en-I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Plot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6E14D2-3EFE-7B69-6745-66917E18E1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908951"/>
              </p:ext>
            </p:extLst>
          </p:nvPr>
        </p:nvGraphicFramePr>
        <p:xfrm>
          <a:off x="3524006" y="721233"/>
          <a:ext cx="5225357" cy="5858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3" y="767258"/>
            <a:ext cx="2995931" cy="5323484"/>
          </a:xfrm>
        </p:spPr>
        <p:txBody>
          <a:bodyPr>
            <a:normAutofit/>
          </a:bodyPr>
          <a:lstStyle/>
          <a:p>
            <a:r>
              <a:rPr lang="en-IN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Plot </a:t>
            </a:r>
            <a:br>
              <a:rPr lang="en-IN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 </a:t>
            </a:r>
            <a:br>
              <a:rPr lang="en-IN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6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5BD80A-6784-6825-A2F2-495E955BF2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2551039"/>
              </p:ext>
            </p:extLst>
          </p:nvPr>
        </p:nvGraphicFramePr>
        <p:xfrm>
          <a:off x="3932187" y="831267"/>
          <a:ext cx="4817176" cy="5826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7257"/>
            <a:ext cx="2627959" cy="5733555"/>
          </a:xfrm>
        </p:spPr>
        <p:txBody>
          <a:bodyPr>
            <a:normAutofit/>
          </a:bodyPr>
          <a:lstStyle/>
          <a:p>
            <a:r>
              <a:rPr lang="en-IN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Plot </a:t>
            </a:r>
            <a:br>
              <a:rPr lang="en-IN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Conflict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444364E-5048-6256-100E-5477846AC2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203482"/>
              </p:ext>
            </p:extLst>
          </p:nvPr>
        </p:nvGraphicFramePr>
        <p:xfrm>
          <a:off x="3505582" y="767258"/>
          <a:ext cx="5588125" cy="5769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8" y="767258"/>
            <a:ext cx="3106235" cy="5323484"/>
          </a:xfrm>
        </p:spPr>
        <p:txBody>
          <a:bodyPr>
            <a:normAutofit/>
          </a:bodyPr>
          <a:lstStyle/>
          <a:p>
            <a:r>
              <a:rPr lang="en-I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of Plot Structure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B84410C-3591-E57B-C6B5-39C78FF5BC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87586"/>
              </p:ext>
            </p:extLst>
          </p:nvPr>
        </p:nvGraphicFramePr>
        <p:xfrm>
          <a:off x="3461710" y="767258"/>
          <a:ext cx="5287653" cy="5876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6" y="767258"/>
            <a:ext cx="3186814" cy="5323484"/>
          </a:xfrm>
        </p:spPr>
        <p:txBody>
          <a:bodyPr>
            <a:normAutofit/>
          </a:bodyPr>
          <a:lstStyle/>
          <a:p>
            <a:r>
              <a:rPr lang="en-IN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of Plot in Drama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0998F1D-13A5-C698-33A6-3CFF353B52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0370561"/>
              </p:ext>
            </p:extLst>
          </p:nvPr>
        </p:nvGraphicFramePr>
        <p:xfrm>
          <a:off x="3477145" y="1005298"/>
          <a:ext cx="5272218" cy="5645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307" y="767258"/>
            <a:ext cx="3024507" cy="5323484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70D6CF7-38F9-1747-7513-1F60A4DBCA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3450529"/>
              </p:ext>
            </p:extLst>
          </p:nvPr>
        </p:nvGraphicFramePr>
        <p:xfrm>
          <a:off x="3932187" y="767258"/>
          <a:ext cx="4817176" cy="5876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58" y="767258"/>
            <a:ext cx="2407001" cy="5323484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Plot?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EBA77E5-F7BA-3E3E-1A9D-BDB94B7FE4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2921077"/>
              </p:ext>
            </p:extLst>
          </p:nvPr>
        </p:nvGraphicFramePr>
        <p:xfrm>
          <a:off x="3486150" y="767259"/>
          <a:ext cx="5438393" cy="5962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192" y="767258"/>
            <a:ext cx="2732908" cy="532348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</a:t>
            </a:r>
            <a:b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Plot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DE1940E-3706-1E60-8CD3-5D61F6FC2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3921487"/>
              </p:ext>
            </p:extLst>
          </p:nvPr>
        </p:nvGraphicFramePr>
        <p:xfrm>
          <a:off x="3439292" y="657225"/>
          <a:ext cx="5547545" cy="5943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313" y="767258"/>
            <a:ext cx="2924493" cy="5323484"/>
          </a:xfrm>
        </p:spPr>
        <p:txBody>
          <a:bodyPr>
            <a:normAutofit/>
          </a:bodyPr>
          <a:lstStyle/>
          <a:p>
            <a:r>
              <a:rPr lang="en-I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</a:t>
            </a:r>
            <a:br>
              <a:rPr lang="en-I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BF4B72B-54F4-8822-8634-F50915DC77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5228123"/>
              </p:ext>
            </p:extLst>
          </p:nvPr>
        </p:nvGraphicFramePr>
        <p:xfrm>
          <a:off x="3932187" y="1005298"/>
          <a:ext cx="4817176" cy="558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58" y="767258"/>
            <a:ext cx="2407001" cy="5323484"/>
          </a:xfrm>
        </p:spPr>
        <p:txBody>
          <a:bodyPr>
            <a:normAutofit/>
          </a:bodyPr>
          <a:lstStyle/>
          <a:p>
            <a:r>
              <a:rPr lang="en-I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Structure of Plot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D07551-1D12-6B69-32F5-8CB05BA657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0062265"/>
              </p:ext>
            </p:extLst>
          </p:nvPr>
        </p:nvGraphicFramePr>
        <p:xfrm>
          <a:off x="3514724" y="767258"/>
          <a:ext cx="5409817" cy="5826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3" y="767258"/>
            <a:ext cx="3043939" cy="5323484"/>
          </a:xfrm>
        </p:spPr>
        <p:txBody>
          <a:bodyPr>
            <a:normAutofit/>
          </a:bodyPr>
          <a:lstStyle/>
          <a:p>
            <a:r>
              <a:rPr lang="en-IN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Exposition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5ED3E0-E09D-6CFA-4815-D3572DC2B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437807"/>
              </p:ext>
            </p:extLst>
          </p:nvPr>
        </p:nvGraphicFramePr>
        <p:xfrm>
          <a:off x="3572012" y="767258"/>
          <a:ext cx="5177351" cy="5726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7" y="767258"/>
            <a:ext cx="3186815" cy="5323484"/>
          </a:xfrm>
        </p:spPr>
        <p:txBody>
          <a:bodyPr>
            <a:normAutofit/>
          </a:bodyPr>
          <a:lstStyle/>
          <a:p>
            <a:r>
              <a:rPr lang="en-I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Rising Action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C63A64-8A43-5216-24ED-8B2DA974E4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17606"/>
              </p:ext>
            </p:extLst>
          </p:nvPr>
        </p:nvGraphicFramePr>
        <p:xfrm>
          <a:off x="3932187" y="1005298"/>
          <a:ext cx="4817176" cy="5531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58" y="767258"/>
            <a:ext cx="2407001" cy="5323484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Climax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9363E6-987F-D3A0-53A1-30BF1AE8E1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6702468"/>
              </p:ext>
            </p:extLst>
          </p:nvPr>
        </p:nvGraphicFramePr>
        <p:xfrm>
          <a:off x="3932187" y="767258"/>
          <a:ext cx="4817176" cy="5933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6F39C2-8746-4599-843B-CED156C40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5D714AD-9E94-4752-AA45-D4B0EAAB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4652"/>
            <a:ext cx="3333122" cy="632334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21" y="767258"/>
            <a:ext cx="3086801" cy="5323484"/>
          </a:xfrm>
        </p:spPr>
        <p:txBody>
          <a:bodyPr>
            <a:normAutofit/>
          </a:bodyPr>
          <a:lstStyle/>
          <a:p>
            <a:r>
              <a:rPr lang="en-I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Falling Action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F89E09-42FB-4694-96E4-95652B1D8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19882" y="3404998"/>
            <a:ext cx="6858002" cy="4800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5D3C032-881F-4579-A4BF-0FA966E9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70645"/>
            <a:ext cx="9144000" cy="640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8C43CAF-E08E-E0E7-F696-0B13605E35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899653"/>
              </p:ext>
            </p:extLst>
          </p:nvPr>
        </p:nvGraphicFramePr>
        <p:xfrm>
          <a:off x="3481143" y="767258"/>
          <a:ext cx="5514836" cy="5976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495</Words>
  <Application>Microsoft Macintosh PowerPoint</Application>
  <PresentationFormat>On-screen Show (4:3)</PresentationFormat>
  <Paragraphs>81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  Understanding the Structure of Dramatic Action </vt:lpstr>
      <vt:lpstr>What is Plot?</vt:lpstr>
      <vt:lpstr>Definition of  Plot</vt:lpstr>
      <vt:lpstr>Importance of  Plot</vt:lpstr>
      <vt:lpstr>Basic Structure of Plot</vt:lpstr>
      <vt:lpstr>Exposition</vt:lpstr>
      <vt:lpstr>Rising Action</vt:lpstr>
      <vt:lpstr>Climax</vt:lpstr>
      <vt:lpstr>Falling Action</vt:lpstr>
      <vt:lpstr>Resolution / Denouement</vt:lpstr>
      <vt:lpstr>Types of Plot</vt:lpstr>
      <vt:lpstr>Plot  vs  Story</vt:lpstr>
      <vt:lpstr>Plot  and Conflict</vt:lpstr>
      <vt:lpstr>Example of Plot Structure</vt:lpstr>
      <vt:lpstr>Role of Plot in Drama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2</cp:revision>
  <dcterms:created xsi:type="dcterms:W3CDTF">2013-01-27T09:14:16Z</dcterms:created>
  <dcterms:modified xsi:type="dcterms:W3CDTF">2026-03-15T17:22:15Z</dcterms:modified>
  <cp:category/>
</cp:coreProperties>
</file>