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6"/>
  </p:normalViewPr>
  <p:slideViewPr>
    <p:cSldViewPr snapToGrid="0" snapToObjects="1">
      <p:cViewPr varScale="1">
        <p:scale>
          <a:sx n="90" d="100"/>
          <a:sy n="90" d="100"/>
        </p:scale>
        <p:origin x="218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02C63-2660-4791-9FE1-E0DC022387C8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FA03E60-DBCE-4AED-8D79-FDAECB39F90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Melodrama is a dramatic form that emphasizes emotion, sensationalism, and moral conflict.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C73367-7514-48B1-A016-1C066963E7D5}" type="parTrans" cxnId="{CF9D9314-42BC-4E15-BFF3-9B90C4A4FB31}">
      <dgm:prSet/>
      <dgm:spPr/>
      <dgm:t>
        <a:bodyPr/>
        <a:lstStyle/>
        <a:p>
          <a:endParaRPr lang="en-US"/>
        </a:p>
      </dgm:t>
    </dgm:pt>
    <dgm:pt modelId="{30207C19-E4CE-42F8-AA53-27B114ACB449}" type="sibTrans" cxnId="{CF9D9314-42BC-4E15-BFF3-9B90C4A4FB31}">
      <dgm:prSet/>
      <dgm:spPr/>
      <dgm:t>
        <a:bodyPr/>
        <a:lstStyle/>
        <a:p>
          <a:endParaRPr lang="en-US"/>
        </a:p>
      </dgm:t>
    </dgm:pt>
    <dgm:pt modelId="{BACF0732-2292-496D-90F2-8368391A5C3A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term comes from the Greek word 'melos' (music) and 'drama' (action).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FD44D8-056A-41B2-9BF6-D9A1CEA8001D}" type="parTrans" cxnId="{609099E3-B365-4F47-83AC-FB9CCBBB26EE}">
      <dgm:prSet/>
      <dgm:spPr/>
      <dgm:t>
        <a:bodyPr/>
        <a:lstStyle/>
        <a:p>
          <a:endParaRPr lang="en-US"/>
        </a:p>
      </dgm:t>
    </dgm:pt>
    <dgm:pt modelId="{3B542E59-3BEC-47DD-8915-604D09E5C994}" type="sibTrans" cxnId="{609099E3-B365-4F47-83AC-FB9CCBBB26EE}">
      <dgm:prSet/>
      <dgm:spPr/>
      <dgm:t>
        <a:bodyPr/>
        <a:lstStyle/>
        <a:p>
          <a:endParaRPr lang="en-US"/>
        </a:p>
      </dgm:t>
    </dgm:pt>
    <dgm:pt modelId="{BC5D97D8-9762-464B-AE71-38DA419033E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It became highly popular during the 18th and 19th centuries.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8FC1CF-E779-42BC-84E4-8A99D23A263B}" type="parTrans" cxnId="{1D303769-83D3-47D6-A424-9DA6FEEB5592}">
      <dgm:prSet/>
      <dgm:spPr/>
      <dgm:t>
        <a:bodyPr/>
        <a:lstStyle/>
        <a:p>
          <a:endParaRPr lang="en-US"/>
        </a:p>
      </dgm:t>
    </dgm:pt>
    <dgm:pt modelId="{604D2F4A-8911-445E-A964-636DCD8C5D64}" type="sibTrans" cxnId="{1D303769-83D3-47D6-A424-9DA6FEEB5592}">
      <dgm:prSet/>
      <dgm:spPr/>
      <dgm:t>
        <a:bodyPr/>
        <a:lstStyle/>
        <a:p>
          <a:endParaRPr lang="en-US"/>
        </a:p>
      </dgm:t>
    </dgm:pt>
    <dgm:pt modelId="{1E7A4E84-E69C-C043-87EE-CA96EC89FC1D}" type="pres">
      <dgm:prSet presAssocID="{D2C02C63-2660-4791-9FE1-E0DC022387C8}" presName="vert0" presStyleCnt="0">
        <dgm:presLayoutVars>
          <dgm:dir/>
          <dgm:animOne val="branch"/>
          <dgm:animLvl val="lvl"/>
        </dgm:presLayoutVars>
      </dgm:prSet>
      <dgm:spPr/>
    </dgm:pt>
    <dgm:pt modelId="{D296A8C4-B499-204F-A6E7-1A711F69986E}" type="pres">
      <dgm:prSet presAssocID="{EFA03E60-DBCE-4AED-8D79-FDAECB39F903}" presName="thickLine" presStyleLbl="alignNode1" presStyleIdx="0" presStyleCnt="3"/>
      <dgm:spPr/>
    </dgm:pt>
    <dgm:pt modelId="{546D2DAF-41A9-4B4C-8D25-FF7194B08853}" type="pres">
      <dgm:prSet presAssocID="{EFA03E60-DBCE-4AED-8D79-FDAECB39F903}" presName="horz1" presStyleCnt="0"/>
      <dgm:spPr/>
    </dgm:pt>
    <dgm:pt modelId="{3BF654CA-D327-4C41-98E1-E123F3956E93}" type="pres">
      <dgm:prSet presAssocID="{EFA03E60-DBCE-4AED-8D79-FDAECB39F903}" presName="tx1" presStyleLbl="revTx" presStyleIdx="0" presStyleCnt="3"/>
      <dgm:spPr/>
    </dgm:pt>
    <dgm:pt modelId="{986AA202-C397-8346-9F41-ECAE2DF2470F}" type="pres">
      <dgm:prSet presAssocID="{EFA03E60-DBCE-4AED-8D79-FDAECB39F903}" presName="vert1" presStyleCnt="0"/>
      <dgm:spPr/>
    </dgm:pt>
    <dgm:pt modelId="{3C52B470-D860-4C45-BAD7-533C53705576}" type="pres">
      <dgm:prSet presAssocID="{BACF0732-2292-496D-90F2-8368391A5C3A}" presName="thickLine" presStyleLbl="alignNode1" presStyleIdx="1" presStyleCnt="3"/>
      <dgm:spPr/>
    </dgm:pt>
    <dgm:pt modelId="{78F0FD46-4674-0C41-8FEE-87A260535BC0}" type="pres">
      <dgm:prSet presAssocID="{BACF0732-2292-496D-90F2-8368391A5C3A}" presName="horz1" presStyleCnt="0"/>
      <dgm:spPr/>
    </dgm:pt>
    <dgm:pt modelId="{4DC0D097-C11E-FA40-AC6A-087C4870A898}" type="pres">
      <dgm:prSet presAssocID="{BACF0732-2292-496D-90F2-8368391A5C3A}" presName="tx1" presStyleLbl="revTx" presStyleIdx="1" presStyleCnt="3"/>
      <dgm:spPr/>
    </dgm:pt>
    <dgm:pt modelId="{042D229F-723D-EC43-8F6C-E3E976E274E1}" type="pres">
      <dgm:prSet presAssocID="{BACF0732-2292-496D-90F2-8368391A5C3A}" presName="vert1" presStyleCnt="0"/>
      <dgm:spPr/>
    </dgm:pt>
    <dgm:pt modelId="{3464B77C-C6D8-0846-A364-EF2C175F4AFD}" type="pres">
      <dgm:prSet presAssocID="{BC5D97D8-9762-464B-AE71-38DA419033EC}" presName="thickLine" presStyleLbl="alignNode1" presStyleIdx="2" presStyleCnt="3"/>
      <dgm:spPr/>
    </dgm:pt>
    <dgm:pt modelId="{0C01B787-15A6-B141-AF5E-0B6A5D0086BA}" type="pres">
      <dgm:prSet presAssocID="{BC5D97D8-9762-464B-AE71-38DA419033EC}" presName="horz1" presStyleCnt="0"/>
      <dgm:spPr/>
    </dgm:pt>
    <dgm:pt modelId="{CBC26363-17BE-5B44-811E-0164855B7752}" type="pres">
      <dgm:prSet presAssocID="{BC5D97D8-9762-464B-AE71-38DA419033EC}" presName="tx1" presStyleLbl="revTx" presStyleIdx="2" presStyleCnt="3"/>
      <dgm:spPr/>
    </dgm:pt>
    <dgm:pt modelId="{285183D5-8AE3-974D-B79F-C1AE097FD658}" type="pres">
      <dgm:prSet presAssocID="{BC5D97D8-9762-464B-AE71-38DA419033EC}" presName="vert1" presStyleCnt="0"/>
      <dgm:spPr/>
    </dgm:pt>
  </dgm:ptLst>
  <dgm:cxnLst>
    <dgm:cxn modelId="{F3CCDA12-B228-004A-9C3E-CF110163EB1B}" type="presOf" srcId="{BACF0732-2292-496D-90F2-8368391A5C3A}" destId="{4DC0D097-C11E-FA40-AC6A-087C4870A898}" srcOrd="0" destOrd="0" presId="urn:microsoft.com/office/officeart/2008/layout/LinedList"/>
    <dgm:cxn modelId="{CF9D9314-42BC-4E15-BFF3-9B90C4A4FB31}" srcId="{D2C02C63-2660-4791-9FE1-E0DC022387C8}" destId="{EFA03E60-DBCE-4AED-8D79-FDAECB39F903}" srcOrd="0" destOrd="0" parTransId="{A8C73367-7514-48B1-A016-1C066963E7D5}" sibTransId="{30207C19-E4CE-42F8-AA53-27B114ACB449}"/>
    <dgm:cxn modelId="{85261327-5CCA-3746-850F-BDF6B9B58D04}" type="presOf" srcId="{BC5D97D8-9762-464B-AE71-38DA419033EC}" destId="{CBC26363-17BE-5B44-811E-0164855B7752}" srcOrd="0" destOrd="0" presId="urn:microsoft.com/office/officeart/2008/layout/LinedList"/>
    <dgm:cxn modelId="{1D303769-83D3-47D6-A424-9DA6FEEB5592}" srcId="{D2C02C63-2660-4791-9FE1-E0DC022387C8}" destId="{BC5D97D8-9762-464B-AE71-38DA419033EC}" srcOrd="2" destOrd="0" parTransId="{228FC1CF-E779-42BC-84E4-8A99D23A263B}" sibTransId="{604D2F4A-8911-445E-A964-636DCD8C5D64}"/>
    <dgm:cxn modelId="{A6C1DAAA-28A1-5E4F-A4F1-733822319F59}" type="presOf" srcId="{EFA03E60-DBCE-4AED-8D79-FDAECB39F903}" destId="{3BF654CA-D327-4C41-98E1-E123F3956E93}" srcOrd="0" destOrd="0" presId="urn:microsoft.com/office/officeart/2008/layout/LinedList"/>
    <dgm:cxn modelId="{609099E3-B365-4F47-83AC-FB9CCBBB26EE}" srcId="{D2C02C63-2660-4791-9FE1-E0DC022387C8}" destId="{BACF0732-2292-496D-90F2-8368391A5C3A}" srcOrd="1" destOrd="0" parTransId="{DDFD44D8-056A-41B2-9BF6-D9A1CEA8001D}" sibTransId="{3B542E59-3BEC-47DD-8915-604D09E5C994}"/>
    <dgm:cxn modelId="{B42DB7E8-7460-F84D-B6F6-A2DA03E33EFA}" type="presOf" srcId="{D2C02C63-2660-4791-9FE1-E0DC022387C8}" destId="{1E7A4E84-E69C-C043-87EE-CA96EC89FC1D}" srcOrd="0" destOrd="0" presId="urn:microsoft.com/office/officeart/2008/layout/LinedList"/>
    <dgm:cxn modelId="{5EA206BC-B60F-3140-839E-14F39D7DF305}" type="presParOf" srcId="{1E7A4E84-E69C-C043-87EE-CA96EC89FC1D}" destId="{D296A8C4-B499-204F-A6E7-1A711F69986E}" srcOrd="0" destOrd="0" presId="urn:microsoft.com/office/officeart/2008/layout/LinedList"/>
    <dgm:cxn modelId="{A87012D5-9E51-4F4D-9B30-18ED8AAE5B3C}" type="presParOf" srcId="{1E7A4E84-E69C-C043-87EE-CA96EC89FC1D}" destId="{546D2DAF-41A9-4B4C-8D25-FF7194B08853}" srcOrd="1" destOrd="0" presId="urn:microsoft.com/office/officeart/2008/layout/LinedList"/>
    <dgm:cxn modelId="{4E27E89F-F28A-5348-A3F0-CDD734EC4710}" type="presParOf" srcId="{546D2DAF-41A9-4B4C-8D25-FF7194B08853}" destId="{3BF654CA-D327-4C41-98E1-E123F3956E93}" srcOrd="0" destOrd="0" presId="urn:microsoft.com/office/officeart/2008/layout/LinedList"/>
    <dgm:cxn modelId="{ABFFA69C-0146-A643-BF28-030D3B714A2D}" type="presParOf" srcId="{546D2DAF-41A9-4B4C-8D25-FF7194B08853}" destId="{986AA202-C397-8346-9F41-ECAE2DF2470F}" srcOrd="1" destOrd="0" presId="urn:microsoft.com/office/officeart/2008/layout/LinedList"/>
    <dgm:cxn modelId="{2B06190A-0ABA-644D-9FCE-F4AAFF6C0BB8}" type="presParOf" srcId="{1E7A4E84-E69C-C043-87EE-CA96EC89FC1D}" destId="{3C52B470-D860-4C45-BAD7-533C53705576}" srcOrd="2" destOrd="0" presId="urn:microsoft.com/office/officeart/2008/layout/LinedList"/>
    <dgm:cxn modelId="{1715ACAC-5C9A-0042-8BEC-8BEF23928E93}" type="presParOf" srcId="{1E7A4E84-E69C-C043-87EE-CA96EC89FC1D}" destId="{78F0FD46-4674-0C41-8FEE-87A260535BC0}" srcOrd="3" destOrd="0" presId="urn:microsoft.com/office/officeart/2008/layout/LinedList"/>
    <dgm:cxn modelId="{A60F2440-6AB3-D54E-8DC0-DD02A20613D0}" type="presParOf" srcId="{78F0FD46-4674-0C41-8FEE-87A260535BC0}" destId="{4DC0D097-C11E-FA40-AC6A-087C4870A898}" srcOrd="0" destOrd="0" presId="urn:microsoft.com/office/officeart/2008/layout/LinedList"/>
    <dgm:cxn modelId="{B1BDF0CE-1A0B-4040-9960-39B0726E9E83}" type="presParOf" srcId="{78F0FD46-4674-0C41-8FEE-87A260535BC0}" destId="{042D229F-723D-EC43-8F6C-E3E976E274E1}" srcOrd="1" destOrd="0" presId="urn:microsoft.com/office/officeart/2008/layout/LinedList"/>
    <dgm:cxn modelId="{10071A02-3844-B340-A8B3-8DC3F80AEFD0}" type="presParOf" srcId="{1E7A4E84-E69C-C043-87EE-CA96EC89FC1D}" destId="{3464B77C-C6D8-0846-A364-EF2C175F4AFD}" srcOrd="4" destOrd="0" presId="urn:microsoft.com/office/officeart/2008/layout/LinedList"/>
    <dgm:cxn modelId="{BF86EE95-EF2E-804B-870B-0016D015E4EE}" type="presParOf" srcId="{1E7A4E84-E69C-C043-87EE-CA96EC89FC1D}" destId="{0C01B787-15A6-B141-AF5E-0B6A5D0086BA}" srcOrd="5" destOrd="0" presId="urn:microsoft.com/office/officeart/2008/layout/LinedList"/>
    <dgm:cxn modelId="{028ED7DD-66E3-5C43-BF1C-7E0849E2D8DB}" type="presParOf" srcId="{0C01B787-15A6-B141-AF5E-0B6A5D0086BA}" destId="{CBC26363-17BE-5B44-811E-0164855B7752}" srcOrd="0" destOrd="0" presId="urn:microsoft.com/office/officeart/2008/layout/LinedList"/>
    <dgm:cxn modelId="{4EB2D4C1-276D-794C-A968-B34E339F4E69}" type="presParOf" srcId="{0C01B787-15A6-B141-AF5E-0B6A5D0086BA}" destId="{285183D5-8AE3-974D-B79F-C1AE097FD65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B4144B8-9C2B-4E3B-A42F-118BCDD3095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6F126F8-D22F-4BAF-876D-68BB23184450}">
      <dgm:prSet custT="1"/>
      <dgm:spPr/>
      <dgm:t>
        <a:bodyPr/>
        <a:lstStyle/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Often considered unrealistic and exaggerated.</a:t>
          </a:r>
        </a:p>
      </dgm:t>
    </dgm:pt>
    <dgm:pt modelId="{38DA9B17-4860-46E7-9595-C5C57D14BF6C}" type="parTrans" cxnId="{3F013A89-D813-4D9F-BEF1-C36EA3C8F0AD}">
      <dgm:prSet/>
      <dgm:spPr/>
      <dgm:t>
        <a:bodyPr/>
        <a:lstStyle/>
        <a:p>
          <a:endParaRPr lang="en-US"/>
        </a:p>
      </dgm:t>
    </dgm:pt>
    <dgm:pt modelId="{0F845D48-B29B-4328-8B0B-868D1B1C323D}" type="sibTrans" cxnId="{3F013A89-D813-4D9F-BEF1-C36EA3C8F0AD}">
      <dgm:prSet/>
      <dgm:spPr/>
      <dgm:t>
        <a:bodyPr/>
        <a:lstStyle/>
        <a:p>
          <a:endParaRPr lang="en-US"/>
        </a:p>
      </dgm:t>
    </dgm:pt>
    <dgm:pt modelId="{5E8E2856-DA68-4B4A-88CF-2A6D0AC77DBC}">
      <dgm:prSet custT="1"/>
      <dgm:spPr/>
      <dgm:t>
        <a:bodyPr/>
        <a:lstStyle/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may appear stereotypical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E61283F-6AE8-46F6-90BB-2A35F129F246}" type="parTrans" cxnId="{D62C7F8B-71A2-4B0D-A644-E723ABC96A85}">
      <dgm:prSet/>
      <dgm:spPr/>
      <dgm:t>
        <a:bodyPr/>
        <a:lstStyle/>
        <a:p>
          <a:endParaRPr lang="en-US"/>
        </a:p>
      </dgm:t>
    </dgm:pt>
    <dgm:pt modelId="{7C991783-E04C-4355-BAB1-E33EB56D55FD}" type="sibTrans" cxnId="{D62C7F8B-71A2-4B0D-A644-E723ABC96A85}">
      <dgm:prSet/>
      <dgm:spPr/>
      <dgm:t>
        <a:bodyPr/>
        <a:lstStyle/>
        <a:p>
          <a:endParaRPr lang="en-US"/>
        </a:p>
      </dgm:t>
    </dgm:pt>
    <dgm:pt modelId="{E69BF126-7E0E-471F-96E6-FD5276C02E26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Too much dependence on emotional appeal.</a:t>
          </a:r>
        </a:p>
      </dgm:t>
    </dgm:pt>
    <dgm:pt modelId="{9ABD3649-9B42-4986-95D4-31E6EBFB7EDA}" type="parTrans" cxnId="{25685DD2-05A6-492C-AD97-9584D9634CC3}">
      <dgm:prSet/>
      <dgm:spPr/>
      <dgm:t>
        <a:bodyPr/>
        <a:lstStyle/>
        <a:p>
          <a:endParaRPr lang="en-US"/>
        </a:p>
      </dgm:t>
    </dgm:pt>
    <dgm:pt modelId="{2FEAB901-57E8-4EC0-AD96-03E4D5ADC299}" type="sibTrans" cxnId="{25685DD2-05A6-492C-AD97-9584D9634CC3}">
      <dgm:prSet/>
      <dgm:spPr/>
      <dgm:t>
        <a:bodyPr/>
        <a:lstStyle/>
        <a:p>
          <a:endParaRPr lang="en-US"/>
        </a:p>
      </dgm:t>
    </dgm:pt>
    <dgm:pt modelId="{7B94464D-28C8-FD4C-86F4-56BD1552F489}" type="pres">
      <dgm:prSet presAssocID="{8B4144B8-9C2B-4E3B-A42F-118BCDD309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3E6748-8096-E342-866F-5D168DAACE6B}" type="pres">
      <dgm:prSet presAssocID="{06F126F8-D22F-4BAF-876D-68BB23184450}" presName="hierRoot1" presStyleCnt="0"/>
      <dgm:spPr/>
    </dgm:pt>
    <dgm:pt modelId="{4C8D59DC-9F6A-CC43-87F7-2619C1C64013}" type="pres">
      <dgm:prSet presAssocID="{06F126F8-D22F-4BAF-876D-68BB23184450}" presName="composite" presStyleCnt="0"/>
      <dgm:spPr/>
    </dgm:pt>
    <dgm:pt modelId="{4BA37574-E26E-4740-9615-2BC26EEBEA4C}" type="pres">
      <dgm:prSet presAssocID="{06F126F8-D22F-4BAF-876D-68BB23184450}" presName="background" presStyleLbl="node0" presStyleIdx="0" presStyleCnt="3"/>
      <dgm:spPr/>
    </dgm:pt>
    <dgm:pt modelId="{0EF39652-449D-6D49-A23B-6CCC7676AEA0}" type="pres">
      <dgm:prSet presAssocID="{06F126F8-D22F-4BAF-876D-68BB23184450}" presName="text" presStyleLbl="fgAcc0" presStyleIdx="0" presStyleCnt="3" custScaleY="300424">
        <dgm:presLayoutVars>
          <dgm:chPref val="3"/>
        </dgm:presLayoutVars>
      </dgm:prSet>
      <dgm:spPr/>
    </dgm:pt>
    <dgm:pt modelId="{88B6FF72-54A2-2D42-9BBE-462EA43E0645}" type="pres">
      <dgm:prSet presAssocID="{06F126F8-D22F-4BAF-876D-68BB23184450}" presName="hierChild2" presStyleCnt="0"/>
      <dgm:spPr/>
    </dgm:pt>
    <dgm:pt modelId="{2AAFF2FA-F4AB-E24E-B6E4-EA307A9334C5}" type="pres">
      <dgm:prSet presAssocID="{5E8E2856-DA68-4B4A-88CF-2A6D0AC77DBC}" presName="hierRoot1" presStyleCnt="0"/>
      <dgm:spPr/>
    </dgm:pt>
    <dgm:pt modelId="{60A011AE-0A65-0F4F-8998-47A3A0208DED}" type="pres">
      <dgm:prSet presAssocID="{5E8E2856-DA68-4B4A-88CF-2A6D0AC77DBC}" presName="composite" presStyleCnt="0"/>
      <dgm:spPr/>
    </dgm:pt>
    <dgm:pt modelId="{EC6A8BFA-F235-A64B-BA0C-BB59862C584F}" type="pres">
      <dgm:prSet presAssocID="{5E8E2856-DA68-4B4A-88CF-2A6D0AC77DBC}" presName="background" presStyleLbl="node0" presStyleIdx="1" presStyleCnt="3"/>
      <dgm:spPr/>
    </dgm:pt>
    <dgm:pt modelId="{01D7327C-4481-3E4E-B162-2DC50D303C86}" type="pres">
      <dgm:prSet presAssocID="{5E8E2856-DA68-4B4A-88CF-2A6D0AC77DBC}" presName="text" presStyleLbl="fgAcc0" presStyleIdx="1" presStyleCnt="3" custScaleX="117006" custScaleY="283525">
        <dgm:presLayoutVars>
          <dgm:chPref val="3"/>
        </dgm:presLayoutVars>
      </dgm:prSet>
      <dgm:spPr/>
    </dgm:pt>
    <dgm:pt modelId="{658CF164-2FF1-1049-918B-4E89BD2B6CE3}" type="pres">
      <dgm:prSet presAssocID="{5E8E2856-DA68-4B4A-88CF-2A6D0AC77DBC}" presName="hierChild2" presStyleCnt="0"/>
      <dgm:spPr/>
    </dgm:pt>
    <dgm:pt modelId="{23ED13BB-D848-144D-AC61-218595B20290}" type="pres">
      <dgm:prSet presAssocID="{E69BF126-7E0E-471F-96E6-FD5276C02E26}" presName="hierRoot1" presStyleCnt="0"/>
      <dgm:spPr/>
    </dgm:pt>
    <dgm:pt modelId="{51E6F22C-623F-784D-AA07-0E03C344C2C1}" type="pres">
      <dgm:prSet presAssocID="{E69BF126-7E0E-471F-96E6-FD5276C02E26}" presName="composite" presStyleCnt="0"/>
      <dgm:spPr/>
    </dgm:pt>
    <dgm:pt modelId="{1EA5E1BB-A58D-634B-970A-8277B95F27A9}" type="pres">
      <dgm:prSet presAssocID="{E69BF126-7E0E-471F-96E6-FD5276C02E26}" presName="background" presStyleLbl="node0" presStyleIdx="2" presStyleCnt="3"/>
      <dgm:spPr/>
    </dgm:pt>
    <dgm:pt modelId="{A1275743-1DD0-A446-B0BD-9F9C1212EA5B}" type="pres">
      <dgm:prSet presAssocID="{E69BF126-7E0E-471F-96E6-FD5276C02E26}" presName="text" presStyleLbl="fgAcc0" presStyleIdx="2" presStyleCnt="3" custScaleY="285519">
        <dgm:presLayoutVars>
          <dgm:chPref val="3"/>
        </dgm:presLayoutVars>
      </dgm:prSet>
      <dgm:spPr/>
    </dgm:pt>
    <dgm:pt modelId="{697A1E78-B45C-B74C-9BC4-4D4F5B836444}" type="pres">
      <dgm:prSet presAssocID="{E69BF126-7E0E-471F-96E6-FD5276C02E26}" presName="hierChild2" presStyleCnt="0"/>
      <dgm:spPr/>
    </dgm:pt>
  </dgm:ptLst>
  <dgm:cxnLst>
    <dgm:cxn modelId="{5F0BF617-2084-D54E-BC31-96563958B149}" type="presOf" srcId="{5E8E2856-DA68-4B4A-88CF-2A6D0AC77DBC}" destId="{01D7327C-4481-3E4E-B162-2DC50D303C86}" srcOrd="0" destOrd="0" presId="urn:microsoft.com/office/officeart/2005/8/layout/hierarchy1"/>
    <dgm:cxn modelId="{9A04264E-B3DD-4040-88A7-006CFC83CF6C}" type="presOf" srcId="{E69BF126-7E0E-471F-96E6-FD5276C02E26}" destId="{A1275743-1DD0-A446-B0BD-9F9C1212EA5B}" srcOrd="0" destOrd="0" presId="urn:microsoft.com/office/officeart/2005/8/layout/hierarchy1"/>
    <dgm:cxn modelId="{8EE67E77-9B0D-9249-B5DF-514894875CBC}" type="presOf" srcId="{06F126F8-D22F-4BAF-876D-68BB23184450}" destId="{0EF39652-449D-6D49-A23B-6CCC7676AEA0}" srcOrd="0" destOrd="0" presId="urn:microsoft.com/office/officeart/2005/8/layout/hierarchy1"/>
    <dgm:cxn modelId="{3F013A89-D813-4D9F-BEF1-C36EA3C8F0AD}" srcId="{8B4144B8-9C2B-4E3B-A42F-118BCDD30952}" destId="{06F126F8-D22F-4BAF-876D-68BB23184450}" srcOrd="0" destOrd="0" parTransId="{38DA9B17-4860-46E7-9595-C5C57D14BF6C}" sibTransId="{0F845D48-B29B-4328-8B0B-868D1B1C323D}"/>
    <dgm:cxn modelId="{D62C7F8B-71A2-4B0D-A644-E723ABC96A85}" srcId="{8B4144B8-9C2B-4E3B-A42F-118BCDD30952}" destId="{5E8E2856-DA68-4B4A-88CF-2A6D0AC77DBC}" srcOrd="1" destOrd="0" parTransId="{3E61283F-6AE8-46F6-90BB-2A35F129F246}" sibTransId="{7C991783-E04C-4355-BAB1-E33EB56D55FD}"/>
    <dgm:cxn modelId="{25685DD2-05A6-492C-AD97-9584D9634CC3}" srcId="{8B4144B8-9C2B-4E3B-A42F-118BCDD30952}" destId="{E69BF126-7E0E-471F-96E6-FD5276C02E26}" srcOrd="2" destOrd="0" parTransId="{9ABD3649-9B42-4986-95D4-31E6EBFB7EDA}" sibTransId="{2FEAB901-57E8-4EC0-AD96-03E4D5ADC299}"/>
    <dgm:cxn modelId="{0F3941DC-DF8B-9144-9024-36763B6116A2}" type="presOf" srcId="{8B4144B8-9C2B-4E3B-A42F-118BCDD30952}" destId="{7B94464D-28C8-FD4C-86F4-56BD1552F489}" srcOrd="0" destOrd="0" presId="urn:microsoft.com/office/officeart/2005/8/layout/hierarchy1"/>
    <dgm:cxn modelId="{2720E3D3-1679-ED46-AF1D-4B01E5EBAFBF}" type="presParOf" srcId="{7B94464D-28C8-FD4C-86F4-56BD1552F489}" destId="{033E6748-8096-E342-866F-5D168DAACE6B}" srcOrd="0" destOrd="0" presId="urn:microsoft.com/office/officeart/2005/8/layout/hierarchy1"/>
    <dgm:cxn modelId="{F6C73B0E-392F-C546-8496-695FD68B37F6}" type="presParOf" srcId="{033E6748-8096-E342-866F-5D168DAACE6B}" destId="{4C8D59DC-9F6A-CC43-87F7-2619C1C64013}" srcOrd="0" destOrd="0" presId="urn:microsoft.com/office/officeart/2005/8/layout/hierarchy1"/>
    <dgm:cxn modelId="{17B000D9-8FB0-004B-8AAD-BE36CF7B8CB3}" type="presParOf" srcId="{4C8D59DC-9F6A-CC43-87F7-2619C1C64013}" destId="{4BA37574-E26E-4740-9615-2BC26EEBEA4C}" srcOrd="0" destOrd="0" presId="urn:microsoft.com/office/officeart/2005/8/layout/hierarchy1"/>
    <dgm:cxn modelId="{DB7C3793-EF23-6A41-B5CE-45B219152393}" type="presParOf" srcId="{4C8D59DC-9F6A-CC43-87F7-2619C1C64013}" destId="{0EF39652-449D-6D49-A23B-6CCC7676AEA0}" srcOrd="1" destOrd="0" presId="urn:microsoft.com/office/officeart/2005/8/layout/hierarchy1"/>
    <dgm:cxn modelId="{DE66844F-68E8-8B4F-9412-372353A0B619}" type="presParOf" srcId="{033E6748-8096-E342-866F-5D168DAACE6B}" destId="{88B6FF72-54A2-2D42-9BBE-462EA43E0645}" srcOrd="1" destOrd="0" presId="urn:microsoft.com/office/officeart/2005/8/layout/hierarchy1"/>
    <dgm:cxn modelId="{7C7AA559-054F-A747-B79A-D8325A032869}" type="presParOf" srcId="{7B94464D-28C8-FD4C-86F4-56BD1552F489}" destId="{2AAFF2FA-F4AB-E24E-B6E4-EA307A9334C5}" srcOrd="1" destOrd="0" presId="urn:microsoft.com/office/officeart/2005/8/layout/hierarchy1"/>
    <dgm:cxn modelId="{0CBA8BED-CBDD-D54C-9AD9-7FB8261FAB7F}" type="presParOf" srcId="{2AAFF2FA-F4AB-E24E-B6E4-EA307A9334C5}" destId="{60A011AE-0A65-0F4F-8998-47A3A0208DED}" srcOrd="0" destOrd="0" presId="urn:microsoft.com/office/officeart/2005/8/layout/hierarchy1"/>
    <dgm:cxn modelId="{99238F28-937B-9442-AF27-710027E1810C}" type="presParOf" srcId="{60A011AE-0A65-0F4F-8998-47A3A0208DED}" destId="{EC6A8BFA-F235-A64B-BA0C-BB59862C584F}" srcOrd="0" destOrd="0" presId="urn:microsoft.com/office/officeart/2005/8/layout/hierarchy1"/>
    <dgm:cxn modelId="{DFE44D41-53EE-3542-9C34-4E7841F875C1}" type="presParOf" srcId="{60A011AE-0A65-0F4F-8998-47A3A0208DED}" destId="{01D7327C-4481-3E4E-B162-2DC50D303C86}" srcOrd="1" destOrd="0" presId="urn:microsoft.com/office/officeart/2005/8/layout/hierarchy1"/>
    <dgm:cxn modelId="{CE7C1276-770B-C347-9351-81520234095E}" type="presParOf" srcId="{2AAFF2FA-F4AB-E24E-B6E4-EA307A9334C5}" destId="{658CF164-2FF1-1049-918B-4E89BD2B6CE3}" srcOrd="1" destOrd="0" presId="urn:microsoft.com/office/officeart/2005/8/layout/hierarchy1"/>
    <dgm:cxn modelId="{A2CF54DD-A33D-C548-9691-FDAF1AFA5154}" type="presParOf" srcId="{7B94464D-28C8-FD4C-86F4-56BD1552F489}" destId="{23ED13BB-D848-144D-AC61-218595B20290}" srcOrd="2" destOrd="0" presId="urn:microsoft.com/office/officeart/2005/8/layout/hierarchy1"/>
    <dgm:cxn modelId="{EC11AF20-C186-C94F-B484-2E177B75C128}" type="presParOf" srcId="{23ED13BB-D848-144D-AC61-218595B20290}" destId="{51E6F22C-623F-784D-AA07-0E03C344C2C1}" srcOrd="0" destOrd="0" presId="urn:microsoft.com/office/officeart/2005/8/layout/hierarchy1"/>
    <dgm:cxn modelId="{671531D5-E127-D747-B656-DF179210A5F8}" type="presParOf" srcId="{51E6F22C-623F-784D-AA07-0E03C344C2C1}" destId="{1EA5E1BB-A58D-634B-970A-8277B95F27A9}" srcOrd="0" destOrd="0" presId="urn:microsoft.com/office/officeart/2005/8/layout/hierarchy1"/>
    <dgm:cxn modelId="{EF9CAD84-3549-B848-9262-65EBB09E0980}" type="presParOf" srcId="{51E6F22C-623F-784D-AA07-0E03C344C2C1}" destId="{A1275743-1DD0-A446-B0BD-9F9C1212EA5B}" srcOrd="1" destOrd="0" presId="urn:microsoft.com/office/officeart/2005/8/layout/hierarchy1"/>
    <dgm:cxn modelId="{9F6B4C4D-D9CB-414C-B93D-7A9B2ACB2A66}" type="presParOf" srcId="{23ED13BB-D848-144D-AC61-218595B20290}" destId="{697A1E78-B45C-B74C-9BC4-4D4F5B8364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DF3D72-D0D4-4198-8C46-89DEFA50CC44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065474E-8DE2-435D-969C-12B409969CFA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Melodrama remains an important dramatic form in literary and theatrical history.</a:t>
          </a:r>
          <a:endParaRPr lang="en-US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B4D67F-E5B9-4B17-94B7-CFBF6B557F04}" type="parTrans" cxnId="{75CD1DEC-DE48-414A-9B28-704A4EF1C929}">
      <dgm:prSet/>
      <dgm:spPr/>
      <dgm:t>
        <a:bodyPr/>
        <a:lstStyle/>
        <a:p>
          <a:endParaRPr lang="en-US"/>
        </a:p>
      </dgm:t>
    </dgm:pt>
    <dgm:pt modelId="{9BA5B72C-D179-4D54-B968-6F2C2DC38EDF}" type="sibTrans" cxnId="{75CD1DEC-DE48-414A-9B28-704A4EF1C929}">
      <dgm:prSet/>
      <dgm:spPr/>
      <dgm:t>
        <a:bodyPr/>
        <a:lstStyle/>
        <a:p>
          <a:endParaRPr lang="en-US"/>
        </a:p>
      </dgm:t>
    </dgm:pt>
    <dgm:pt modelId="{5AC2BB78-D141-459B-9008-F575E8DAB500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Its emotional intensity and moral clarity continue to influence popular entertainment today.</a:t>
          </a:r>
          <a:endParaRPr lang="en-US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C024B5-AD36-486C-AE00-45275425D5D2}" type="parTrans" cxnId="{B50ECCFD-3C72-4124-8AF5-CA0F0B48946F}">
      <dgm:prSet/>
      <dgm:spPr/>
      <dgm:t>
        <a:bodyPr/>
        <a:lstStyle/>
        <a:p>
          <a:endParaRPr lang="en-US"/>
        </a:p>
      </dgm:t>
    </dgm:pt>
    <dgm:pt modelId="{8B46F7B9-482F-46F8-B54F-139283DE9CF8}" type="sibTrans" cxnId="{B50ECCFD-3C72-4124-8AF5-CA0F0B48946F}">
      <dgm:prSet/>
      <dgm:spPr/>
      <dgm:t>
        <a:bodyPr/>
        <a:lstStyle/>
        <a:p>
          <a:endParaRPr lang="en-US"/>
        </a:p>
      </dgm:t>
    </dgm:pt>
    <dgm:pt modelId="{2E112B0F-54F6-0744-9846-6B690025EBE3}" type="pres">
      <dgm:prSet presAssocID="{4DDF3D72-D0D4-4198-8C46-89DEFA50CC44}" presName="vert0" presStyleCnt="0">
        <dgm:presLayoutVars>
          <dgm:dir/>
          <dgm:animOne val="branch"/>
          <dgm:animLvl val="lvl"/>
        </dgm:presLayoutVars>
      </dgm:prSet>
      <dgm:spPr/>
    </dgm:pt>
    <dgm:pt modelId="{968513C2-4E10-4140-ADDF-A5DE78037B20}" type="pres">
      <dgm:prSet presAssocID="{6065474E-8DE2-435D-969C-12B409969CFA}" presName="thickLine" presStyleLbl="alignNode1" presStyleIdx="0" presStyleCnt="2"/>
      <dgm:spPr/>
    </dgm:pt>
    <dgm:pt modelId="{9F02E4C0-720A-7E4B-8DC0-446474F261CD}" type="pres">
      <dgm:prSet presAssocID="{6065474E-8DE2-435D-969C-12B409969CFA}" presName="horz1" presStyleCnt="0"/>
      <dgm:spPr/>
    </dgm:pt>
    <dgm:pt modelId="{5B11E374-570A-8E44-9A4F-727DC77AD23F}" type="pres">
      <dgm:prSet presAssocID="{6065474E-8DE2-435D-969C-12B409969CFA}" presName="tx1" presStyleLbl="revTx" presStyleIdx="0" presStyleCnt="2"/>
      <dgm:spPr/>
    </dgm:pt>
    <dgm:pt modelId="{4B39FD7A-AE55-8643-A679-F20135300F35}" type="pres">
      <dgm:prSet presAssocID="{6065474E-8DE2-435D-969C-12B409969CFA}" presName="vert1" presStyleCnt="0"/>
      <dgm:spPr/>
    </dgm:pt>
    <dgm:pt modelId="{7F1CC415-5B17-BE4D-B9EA-C54CE207E4B2}" type="pres">
      <dgm:prSet presAssocID="{5AC2BB78-D141-459B-9008-F575E8DAB500}" presName="thickLine" presStyleLbl="alignNode1" presStyleIdx="1" presStyleCnt="2"/>
      <dgm:spPr/>
    </dgm:pt>
    <dgm:pt modelId="{24000FD7-BB7B-9E4D-B3DB-0F66ADE274E1}" type="pres">
      <dgm:prSet presAssocID="{5AC2BB78-D141-459B-9008-F575E8DAB500}" presName="horz1" presStyleCnt="0"/>
      <dgm:spPr/>
    </dgm:pt>
    <dgm:pt modelId="{983A9E11-F4E8-4449-BC00-EF3ABE42D3BB}" type="pres">
      <dgm:prSet presAssocID="{5AC2BB78-D141-459B-9008-F575E8DAB500}" presName="tx1" presStyleLbl="revTx" presStyleIdx="1" presStyleCnt="2"/>
      <dgm:spPr/>
    </dgm:pt>
    <dgm:pt modelId="{87E77139-5F2C-E74C-9C39-433D19CE1824}" type="pres">
      <dgm:prSet presAssocID="{5AC2BB78-D141-459B-9008-F575E8DAB500}" presName="vert1" presStyleCnt="0"/>
      <dgm:spPr/>
    </dgm:pt>
  </dgm:ptLst>
  <dgm:cxnLst>
    <dgm:cxn modelId="{A3BE590A-8556-084C-83CE-522257657EFD}" type="presOf" srcId="{6065474E-8DE2-435D-969C-12B409969CFA}" destId="{5B11E374-570A-8E44-9A4F-727DC77AD23F}" srcOrd="0" destOrd="0" presId="urn:microsoft.com/office/officeart/2008/layout/LinedList"/>
    <dgm:cxn modelId="{EC499463-9A41-9247-B0E7-D16E5B310178}" type="presOf" srcId="{5AC2BB78-D141-459B-9008-F575E8DAB500}" destId="{983A9E11-F4E8-4449-BC00-EF3ABE42D3BB}" srcOrd="0" destOrd="0" presId="urn:microsoft.com/office/officeart/2008/layout/LinedList"/>
    <dgm:cxn modelId="{901473A2-572A-604E-A32D-27A4B87A605B}" type="presOf" srcId="{4DDF3D72-D0D4-4198-8C46-89DEFA50CC44}" destId="{2E112B0F-54F6-0744-9846-6B690025EBE3}" srcOrd="0" destOrd="0" presId="urn:microsoft.com/office/officeart/2008/layout/LinedList"/>
    <dgm:cxn modelId="{75CD1DEC-DE48-414A-9B28-704A4EF1C929}" srcId="{4DDF3D72-D0D4-4198-8C46-89DEFA50CC44}" destId="{6065474E-8DE2-435D-969C-12B409969CFA}" srcOrd="0" destOrd="0" parTransId="{CAB4D67F-E5B9-4B17-94B7-CFBF6B557F04}" sibTransId="{9BA5B72C-D179-4D54-B968-6F2C2DC38EDF}"/>
    <dgm:cxn modelId="{B50ECCFD-3C72-4124-8AF5-CA0F0B48946F}" srcId="{4DDF3D72-D0D4-4198-8C46-89DEFA50CC44}" destId="{5AC2BB78-D141-459B-9008-F575E8DAB500}" srcOrd="1" destOrd="0" parTransId="{FCC024B5-AD36-486C-AE00-45275425D5D2}" sibTransId="{8B46F7B9-482F-46F8-B54F-139283DE9CF8}"/>
    <dgm:cxn modelId="{207E6BF8-C5CF-6344-A41A-7C4DA520402A}" type="presParOf" srcId="{2E112B0F-54F6-0744-9846-6B690025EBE3}" destId="{968513C2-4E10-4140-ADDF-A5DE78037B20}" srcOrd="0" destOrd="0" presId="urn:microsoft.com/office/officeart/2008/layout/LinedList"/>
    <dgm:cxn modelId="{53950A0C-A4EA-2946-895B-6958B22F90CE}" type="presParOf" srcId="{2E112B0F-54F6-0744-9846-6B690025EBE3}" destId="{9F02E4C0-720A-7E4B-8DC0-446474F261CD}" srcOrd="1" destOrd="0" presId="urn:microsoft.com/office/officeart/2008/layout/LinedList"/>
    <dgm:cxn modelId="{BB0DD05B-4004-984D-B77E-1D7689C78795}" type="presParOf" srcId="{9F02E4C0-720A-7E4B-8DC0-446474F261CD}" destId="{5B11E374-570A-8E44-9A4F-727DC77AD23F}" srcOrd="0" destOrd="0" presId="urn:microsoft.com/office/officeart/2008/layout/LinedList"/>
    <dgm:cxn modelId="{34246BB0-3556-764D-8C32-A0A4CD8D6CC0}" type="presParOf" srcId="{9F02E4C0-720A-7E4B-8DC0-446474F261CD}" destId="{4B39FD7A-AE55-8643-A679-F20135300F35}" srcOrd="1" destOrd="0" presId="urn:microsoft.com/office/officeart/2008/layout/LinedList"/>
    <dgm:cxn modelId="{8AC1D15E-34A9-1E4F-A9B3-488D68EA72CA}" type="presParOf" srcId="{2E112B0F-54F6-0744-9846-6B690025EBE3}" destId="{7F1CC415-5B17-BE4D-B9EA-C54CE207E4B2}" srcOrd="2" destOrd="0" presId="urn:microsoft.com/office/officeart/2008/layout/LinedList"/>
    <dgm:cxn modelId="{99A06958-5645-334E-9B9D-2337BB9AF5F4}" type="presParOf" srcId="{2E112B0F-54F6-0744-9846-6B690025EBE3}" destId="{24000FD7-BB7B-9E4D-B3DB-0F66ADE274E1}" srcOrd="3" destOrd="0" presId="urn:microsoft.com/office/officeart/2008/layout/LinedList"/>
    <dgm:cxn modelId="{5D5F96EA-2196-0243-87D5-59B660B48D4A}" type="presParOf" srcId="{24000FD7-BB7B-9E4D-B3DB-0F66ADE274E1}" destId="{983A9E11-F4E8-4449-BC00-EF3ABE42D3BB}" srcOrd="0" destOrd="0" presId="urn:microsoft.com/office/officeart/2008/layout/LinedList"/>
    <dgm:cxn modelId="{0C15790D-9F62-A140-B996-C9621AF92A94}" type="presParOf" srcId="{24000FD7-BB7B-9E4D-B3DB-0F66ADE274E1}" destId="{87E77139-5F2C-E74C-9C39-433D19CE18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3D52C0-0210-4547-84F9-44D4A279A33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77386B-3831-4534-8A06-2870F5F28E0A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Originated in France during the late 18th century.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4C9D30-4F48-4D4E-A305-78F2E60A9991}" type="parTrans" cxnId="{738052EE-7853-42AA-AC18-262F192D05F2}">
      <dgm:prSet/>
      <dgm:spPr/>
      <dgm:t>
        <a:bodyPr/>
        <a:lstStyle/>
        <a:p>
          <a:endParaRPr lang="en-US"/>
        </a:p>
      </dgm:t>
    </dgm:pt>
    <dgm:pt modelId="{59CD518F-B4A4-4CAE-A4FE-BC197DAD22C7}" type="sibTrans" cxnId="{738052EE-7853-42AA-AC18-262F192D05F2}">
      <dgm:prSet/>
      <dgm:spPr/>
      <dgm:t>
        <a:bodyPr/>
        <a:lstStyle/>
        <a:p>
          <a:endParaRPr lang="en-US"/>
        </a:p>
      </dgm:t>
    </dgm:pt>
    <dgm:pt modelId="{43B7838E-3501-4E51-8D63-156828A4C386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Developed rapidly in England after the French Revolution.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09CB3-97B7-47A2-9F57-BD299732A6E0}" type="parTrans" cxnId="{549CD741-4C4E-4074-8298-1A2E2218306C}">
      <dgm:prSet/>
      <dgm:spPr/>
      <dgm:t>
        <a:bodyPr/>
        <a:lstStyle/>
        <a:p>
          <a:endParaRPr lang="en-US"/>
        </a:p>
      </dgm:t>
    </dgm:pt>
    <dgm:pt modelId="{13F99D2C-0BBB-4204-9A51-CB761BAF1C85}" type="sibTrans" cxnId="{549CD741-4C4E-4074-8298-1A2E2218306C}">
      <dgm:prSet/>
      <dgm:spPr/>
      <dgm:t>
        <a:bodyPr/>
        <a:lstStyle/>
        <a:p>
          <a:endParaRPr lang="en-US"/>
        </a:p>
      </dgm:t>
    </dgm:pt>
    <dgm:pt modelId="{7D4CA6A8-6DD0-4C80-8978-6BBAB691F759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Used music and exaggerated acting to appeal to common audiences.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94015-76EA-4575-BC58-DECADD592DA9}" type="parTrans" cxnId="{D4CC443A-5266-4522-B516-AF7C7CABAD8A}">
      <dgm:prSet/>
      <dgm:spPr/>
      <dgm:t>
        <a:bodyPr/>
        <a:lstStyle/>
        <a:p>
          <a:endParaRPr lang="en-US"/>
        </a:p>
      </dgm:t>
    </dgm:pt>
    <dgm:pt modelId="{36555A3C-D3B3-42EB-BE03-E1B0EA820478}" type="sibTrans" cxnId="{D4CC443A-5266-4522-B516-AF7C7CABAD8A}">
      <dgm:prSet/>
      <dgm:spPr/>
      <dgm:t>
        <a:bodyPr/>
        <a:lstStyle/>
        <a:p>
          <a:endParaRPr lang="en-US"/>
        </a:p>
      </dgm:t>
    </dgm:pt>
    <dgm:pt modelId="{51A4425A-AD74-7F49-A010-DAA1E8B6B86D}" type="pres">
      <dgm:prSet presAssocID="{223D52C0-0210-4547-84F9-44D4A279A337}" presName="linear" presStyleCnt="0">
        <dgm:presLayoutVars>
          <dgm:animLvl val="lvl"/>
          <dgm:resizeHandles val="exact"/>
        </dgm:presLayoutVars>
      </dgm:prSet>
      <dgm:spPr/>
    </dgm:pt>
    <dgm:pt modelId="{F93AF1FE-9CE2-DC41-A02B-D5B30A726F13}" type="pres">
      <dgm:prSet presAssocID="{1777386B-3831-4534-8A06-2870F5F28E0A}" presName="parentText" presStyleLbl="node1" presStyleIdx="0" presStyleCnt="3" custScaleY="172436">
        <dgm:presLayoutVars>
          <dgm:chMax val="0"/>
          <dgm:bulletEnabled val="1"/>
        </dgm:presLayoutVars>
      </dgm:prSet>
      <dgm:spPr/>
    </dgm:pt>
    <dgm:pt modelId="{83DBFE6A-9462-1B48-BD8A-5B3E09444447}" type="pres">
      <dgm:prSet presAssocID="{59CD518F-B4A4-4CAE-A4FE-BC197DAD22C7}" presName="spacer" presStyleCnt="0"/>
      <dgm:spPr/>
    </dgm:pt>
    <dgm:pt modelId="{6E4B1268-7BC0-B140-82C8-78E070CCF8EC}" type="pres">
      <dgm:prSet presAssocID="{43B7838E-3501-4E51-8D63-156828A4C38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243418F-7C24-8048-A82F-B7304DC859A1}" type="pres">
      <dgm:prSet presAssocID="{13F99D2C-0BBB-4204-9A51-CB761BAF1C85}" presName="spacer" presStyleCnt="0"/>
      <dgm:spPr/>
    </dgm:pt>
    <dgm:pt modelId="{E407406A-03DA-9F40-A90D-9CDA242BE023}" type="pres">
      <dgm:prSet presAssocID="{7D4CA6A8-6DD0-4C80-8978-6BBAB691F75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ABDAA33-F401-C04E-B787-AD53E7B46512}" type="presOf" srcId="{7D4CA6A8-6DD0-4C80-8978-6BBAB691F759}" destId="{E407406A-03DA-9F40-A90D-9CDA242BE023}" srcOrd="0" destOrd="0" presId="urn:microsoft.com/office/officeart/2005/8/layout/vList2"/>
    <dgm:cxn modelId="{D4CC443A-5266-4522-B516-AF7C7CABAD8A}" srcId="{223D52C0-0210-4547-84F9-44D4A279A337}" destId="{7D4CA6A8-6DD0-4C80-8978-6BBAB691F759}" srcOrd="2" destOrd="0" parTransId="{AF794015-76EA-4575-BC58-DECADD592DA9}" sibTransId="{36555A3C-D3B3-42EB-BE03-E1B0EA820478}"/>
    <dgm:cxn modelId="{549CD741-4C4E-4074-8298-1A2E2218306C}" srcId="{223D52C0-0210-4547-84F9-44D4A279A337}" destId="{43B7838E-3501-4E51-8D63-156828A4C386}" srcOrd="1" destOrd="0" parTransId="{5A409CB3-97B7-47A2-9F57-BD299732A6E0}" sibTransId="{13F99D2C-0BBB-4204-9A51-CB761BAF1C85}"/>
    <dgm:cxn modelId="{AD7F5D5B-81E8-FA4B-8A23-6BE02B4ABB5A}" type="presOf" srcId="{1777386B-3831-4534-8A06-2870F5F28E0A}" destId="{F93AF1FE-9CE2-DC41-A02B-D5B30A726F13}" srcOrd="0" destOrd="0" presId="urn:microsoft.com/office/officeart/2005/8/layout/vList2"/>
    <dgm:cxn modelId="{8745CE69-FFF3-EF48-9CEA-EDE4E15EE5D0}" type="presOf" srcId="{223D52C0-0210-4547-84F9-44D4A279A337}" destId="{51A4425A-AD74-7F49-A010-DAA1E8B6B86D}" srcOrd="0" destOrd="0" presId="urn:microsoft.com/office/officeart/2005/8/layout/vList2"/>
    <dgm:cxn modelId="{16BE188A-E33E-A54B-A7F1-D49AE51ECB8F}" type="presOf" srcId="{43B7838E-3501-4E51-8D63-156828A4C386}" destId="{6E4B1268-7BC0-B140-82C8-78E070CCF8EC}" srcOrd="0" destOrd="0" presId="urn:microsoft.com/office/officeart/2005/8/layout/vList2"/>
    <dgm:cxn modelId="{738052EE-7853-42AA-AC18-262F192D05F2}" srcId="{223D52C0-0210-4547-84F9-44D4A279A337}" destId="{1777386B-3831-4534-8A06-2870F5F28E0A}" srcOrd="0" destOrd="0" parTransId="{774C9D30-4F48-4D4E-A305-78F2E60A9991}" sibTransId="{59CD518F-B4A4-4CAE-A4FE-BC197DAD22C7}"/>
    <dgm:cxn modelId="{C37FDFB0-5217-4E4A-9557-5A0EE3A48EF5}" type="presParOf" srcId="{51A4425A-AD74-7F49-A010-DAA1E8B6B86D}" destId="{F93AF1FE-9CE2-DC41-A02B-D5B30A726F13}" srcOrd="0" destOrd="0" presId="urn:microsoft.com/office/officeart/2005/8/layout/vList2"/>
    <dgm:cxn modelId="{C011CE6A-57BB-A74E-8AF0-E1244EBA4D42}" type="presParOf" srcId="{51A4425A-AD74-7F49-A010-DAA1E8B6B86D}" destId="{83DBFE6A-9462-1B48-BD8A-5B3E09444447}" srcOrd="1" destOrd="0" presId="urn:microsoft.com/office/officeart/2005/8/layout/vList2"/>
    <dgm:cxn modelId="{6355E888-AED9-1643-8B3D-94A593BE5B25}" type="presParOf" srcId="{51A4425A-AD74-7F49-A010-DAA1E8B6B86D}" destId="{6E4B1268-7BC0-B140-82C8-78E070CCF8EC}" srcOrd="2" destOrd="0" presId="urn:microsoft.com/office/officeart/2005/8/layout/vList2"/>
    <dgm:cxn modelId="{34BB8992-8F31-AF48-9B59-8FFD6BF43216}" type="presParOf" srcId="{51A4425A-AD74-7F49-A010-DAA1E8B6B86D}" destId="{3243418F-7C24-8048-A82F-B7304DC859A1}" srcOrd="3" destOrd="0" presId="urn:microsoft.com/office/officeart/2005/8/layout/vList2"/>
    <dgm:cxn modelId="{5A861C55-C130-C349-8690-81A4E00D594A}" type="presParOf" srcId="{51A4425A-AD74-7F49-A010-DAA1E8B6B86D}" destId="{E407406A-03DA-9F40-A90D-9CDA242BE0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A1B5E2-4436-4024-8571-ABD5C96060A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779F541-AFAE-4738-9BA8-109062569464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Clear distinction between good and evil characters.</a:t>
          </a:r>
        </a:p>
      </dgm:t>
    </dgm:pt>
    <dgm:pt modelId="{006BE158-C04E-4B2D-8F44-A0B7035EAF3F}" type="parTrans" cxnId="{BA258CDC-2212-4F52-B303-63A1F3261073}">
      <dgm:prSet/>
      <dgm:spPr/>
      <dgm:t>
        <a:bodyPr/>
        <a:lstStyle/>
        <a:p>
          <a:endParaRPr lang="en-US"/>
        </a:p>
      </dgm:t>
    </dgm:pt>
    <dgm:pt modelId="{C39C5563-5537-4B8B-83A4-073D16969905}" type="sibTrans" cxnId="{BA258CDC-2212-4F52-B303-63A1F3261073}">
      <dgm:prSet/>
      <dgm:spPr/>
      <dgm:t>
        <a:bodyPr/>
        <a:lstStyle/>
        <a:p>
          <a:endParaRPr lang="en-US"/>
        </a:p>
      </dgm:t>
    </dgm:pt>
    <dgm:pt modelId="{CA9B0ECA-9C99-4764-BBD7-737D604FEE83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emotions and dramatic situations.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543B3C-042A-4DF2-88A7-A314DB7BB26C}" type="parTrans" cxnId="{14545E28-E927-4745-A5FD-83000CC5A52F}">
      <dgm:prSet/>
      <dgm:spPr/>
      <dgm:t>
        <a:bodyPr/>
        <a:lstStyle/>
        <a:p>
          <a:endParaRPr lang="en-US"/>
        </a:p>
      </dgm:t>
    </dgm:pt>
    <dgm:pt modelId="{4D9C21F3-BC85-4FAF-BA10-C225603844F3}" type="sibTrans" cxnId="{14545E28-E927-4745-A5FD-83000CC5A52F}">
      <dgm:prSet/>
      <dgm:spPr/>
      <dgm:t>
        <a:bodyPr/>
        <a:lstStyle/>
        <a:p>
          <a:endParaRPr lang="en-US"/>
        </a:p>
      </dgm:t>
    </dgm:pt>
    <dgm:pt modelId="{EEEBF39B-70CF-4841-AAC7-A1C65D5731CF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 of suspense, coincidence, and sensational incidents.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27B776-8C84-47AF-AB1E-EB48AA424D95}" type="parTrans" cxnId="{2F5EE001-5776-493D-856F-DAEC39D89625}">
      <dgm:prSet/>
      <dgm:spPr/>
      <dgm:t>
        <a:bodyPr/>
        <a:lstStyle/>
        <a:p>
          <a:endParaRPr lang="en-US"/>
        </a:p>
      </dgm:t>
    </dgm:pt>
    <dgm:pt modelId="{F3FF4BFA-A8E7-4186-AD66-8414C32BD604}" type="sibTrans" cxnId="{2F5EE001-5776-493D-856F-DAEC39D89625}">
      <dgm:prSet/>
      <dgm:spPr/>
      <dgm:t>
        <a:bodyPr/>
        <a:lstStyle/>
        <a:p>
          <a:endParaRPr lang="en-US"/>
        </a:p>
      </dgm:t>
    </dgm:pt>
    <dgm:pt modelId="{B640AD1E-3D38-40D6-9CE5-402B5FFB330C}">
      <dgm:prSet/>
      <dgm:spPr/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Happy endings where virtue triumphs over vice.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60894-84BE-4048-9B10-92605F9F1D63}" type="parTrans" cxnId="{BAAD5BBF-AB4D-419F-86B7-639DF996860C}">
      <dgm:prSet/>
      <dgm:spPr/>
      <dgm:t>
        <a:bodyPr/>
        <a:lstStyle/>
        <a:p>
          <a:endParaRPr lang="en-US"/>
        </a:p>
      </dgm:t>
    </dgm:pt>
    <dgm:pt modelId="{37D9FB3A-A75F-49AC-AEE0-A366542784B3}" type="sibTrans" cxnId="{BAAD5BBF-AB4D-419F-86B7-639DF996860C}">
      <dgm:prSet/>
      <dgm:spPr/>
      <dgm:t>
        <a:bodyPr/>
        <a:lstStyle/>
        <a:p>
          <a:endParaRPr lang="en-US"/>
        </a:p>
      </dgm:t>
    </dgm:pt>
    <dgm:pt modelId="{DFBA0B31-688C-4148-BBB1-3C5884F97D47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Background music to heighten emotions.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3BC1EF-BB8C-4B64-B0A8-9E5C92C2CD57}" type="parTrans" cxnId="{FF7F20AF-1E83-454A-B7FC-55349761D7F6}">
      <dgm:prSet/>
      <dgm:spPr/>
      <dgm:t>
        <a:bodyPr/>
        <a:lstStyle/>
        <a:p>
          <a:endParaRPr lang="en-US"/>
        </a:p>
      </dgm:t>
    </dgm:pt>
    <dgm:pt modelId="{FD4BB46A-2777-4E14-AF66-56981F459A8B}" type="sibTrans" cxnId="{FF7F20AF-1E83-454A-B7FC-55349761D7F6}">
      <dgm:prSet/>
      <dgm:spPr/>
      <dgm:t>
        <a:bodyPr/>
        <a:lstStyle/>
        <a:p>
          <a:endParaRPr lang="en-US"/>
        </a:p>
      </dgm:t>
    </dgm:pt>
    <dgm:pt modelId="{57BA1C02-2FB1-7842-8881-6BA705F8862D}" type="pres">
      <dgm:prSet presAssocID="{FEA1B5E2-4436-4024-8571-ABD5C96060AB}" presName="linear" presStyleCnt="0">
        <dgm:presLayoutVars>
          <dgm:animLvl val="lvl"/>
          <dgm:resizeHandles val="exact"/>
        </dgm:presLayoutVars>
      </dgm:prSet>
      <dgm:spPr/>
    </dgm:pt>
    <dgm:pt modelId="{B83D53ED-BCB5-AF41-8A27-6B4B66DD1D63}" type="pres">
      <dgm:prSet presAssocID="{1779F541-AFAE-4738-9BA8-10906256946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29D2EB2-3709-214D-84BF-0FE93E2A6BD8}" type="pres">
      <dgm:prSet presAssocID="{C39C5563-5537-4B8B-83A4-073D16969905}" presName="spacer" presStyleCnt="0"/>
      <dgm:spPr/>
    </dgm:pt>
    <dgm:pt modelId="{2082E613-BF3A-4D49-BC19-0635E201479F}" type="pres">
      <dgm:prSet presAssocID="{CA9B0ECA-9C99-4764-BBD7-737D604FEE8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610E181-DB18-8748-B5A3-87CAD757ABEE}" type="pres">
      <dgm:prSet presAssocID="{4D9C21F3-BC85-4FAF-BA10-C225603844F3}" presName="spacer" presStyleCnt="0"/>
      <dgm:spPr/>
    </dgm:pt>
    <dgm:pt modelId="{19C0BDBB-FBEF-5342-8550-B616D4DFA675}" type="pres">
      <dgm:prSet presAssocID="{EEEBF39B-70CF-4841-AAC7-A1C65D5731C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83A3A0C-F53B-A44E-B5DC-731C47FDEA02}" type="pres">
      <dgm:prSet presAssocID="{F3FF4BFA-A8E7-4186-AD66-8414C32BD604}" presName="spacer" presStyleCnt="0"/>
      <dgm:spPr/>
    </dgm:pt>
    <dgm:pt modelId="{B4EB459B-CD88-C341-A0CB-62EF28418CCE}" type="pres">
      <dgm:prSet presAssocID="{B640AD1E-3D38-40D6-9CE5-402B5FFB330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2057EAE-BD81-B941-ACD3-E49BD8A8161F}" type="pres">
      <dgm:prSet presAssocID="{37D9FB3A-A75F-49AC-AEE0-A366542784B3}" presName="spacer" presStyleCnt="0"/>
      <dgm:spPr/>
    </dgm:pt>
    <dgm:pt modelId="{4712D9B4-F110-9D47-AFF7-8FF893B5C52C}" type="pres">
      <dgm:prSet presAssocID="{DFBA0B31-688C-4148-BBB1-3C5884F97D4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F5EE001-5776-493D-856F-DAEC39D89625}" srcId="{FEA1B5E2-4436-4024-8571-ABD5C96060AB}" destId="{EEEBF39B-70CF-4841-AAC7-A1C65D5731CF}" srcOrd="2" destOrd="0" parTransId="{AE27B776-8C84-47AF-AB1E-EB48AA424D95}" sibTransId="{F3FF4BFA-A8E7-4186-AD66-8414C32BD604}"/>
    <dgm:cxn modelId="{6477B506-A903-1143-A2E5-F77975F5B076}" type="presOf" srcId="{DFBA0B31-688C-4148-BBB1-3C5884F97D47}" destId="{4712D9B4-F110-9D47-AFF7-8FF893B5C52C}" srcOrd="0" destOrd="0" presId="urn:microsoft.com/office/officeart/2005/8/layout/vList2"/>
    <dgm:cxn modelId="{14545E28-E927-4745-A5FD-83000CC5A52F}" srcId="{FEA1B5E2-4436-4024-8571-ABD5C96060AB}" destId="{CA9B0ECA-9C99-4764-BBD7-737D604FEE83}" srcOrd="1" destOrd="0" parTransId="{21543B3C-042A-4DF2-88A7-A314DB7BB26C}" sibTransId="{4D9C21F3-BC85-4FAF-BA10-C225603844F3}"/>
    <dgm:cxn modelId="{104ED33B-AE80-844B-9E36-2AEE9388EBE7}" type="presOf" srcId="{1779F541-AFAE-4738-9BA8-109062569464}" destId="{B83D53ED-BCB5-AF41-8A27-6B4B66DD1D63}" srcOrd="0" destOrd="0" presId="urn:microsoft.com/office/officeart/2005/8/layout/vList2"/>
    <dgm:cxn modelId="{A1CDEE5D-93F8-3D40-A947-B8CB8606C7BF}" type="presOf" srcId="{FEA1B5E2-4436-4024-8571-ABD5C96060AB}" destId="{57BA1C02-2FB1-7842-8881-6BA705F8862D}" srcOrd="0" destOrd="0" presId="urn:microsoft.com/office/officeart/2005/8/layout/vList2"/>
    <dgm:cxn modelId="{FF7F20AF-1E83-454A-B7FC-55349761D7F6}" srcId="{FEA1B5E2-4436-4024-8571-ABD5C96060AB}" destId="{DFBA0B31-688C-4148-BBB1-3C5884F97D47}" srcOrd="4" destOrd="0" parTransId="{7F3BC1EF-BB8C-4B64-B0A8-9E5C92C2CD57}" sibTransId="{FD4BB46A-2777-4E14-AF66-56981F459A8B}"/>
    <dgm:cxn modelId="{4BBF5CBA-5060-D949-8BB3-D76A11353310}" type="presOf" srcId="{CA9B0ECA-9C99-4764-BBD7-737D604FEE83}" destId="{2082E613-BF3A-4D49-BC19-0635E201479F}" srcOrd="0" destOrd="0" presId="urn:microsoft.com/office/officeart/2005/8/layout/vList2"/>
    <dgm:cxn modelId="{BAAD5BBF-AB4D-419F-86B7-639DF996860C}" srcId="{FEA1B5E2-4436-4024-8571-ABD5C96060AB}" destId="{B640AD1E-3D38-40D6-9CE5-402B5FFB330C}" srcOrd="3" destOrd="0" parTransId="{B4460894-84BE-4048-9B10-92605F9F1D63}" sibTransId="{37D9FB3A-A75F-49AC-AEE0-A366542784B3}"/>
    <dgm:cxn modelId="{93E340CB-EB55-BD45-B9EF-9AEA951CEDE3}" type="presOf" srcId="{B640AD1E-3D38-40D6-9CE5-402B5FFB330C}" destId="{B4EB459B-CD88-C341-A0CB-62EF28418CCE}" srcOrd="0" destOrd="0" presId="urn:microsoft.com/office/officeart/2005/8/layout/vList2"/>
    <dgm:cxn modelId="{BA258CDC-2212-4F52-B303-63A1F3261073}" srcId="{FEA1B5E2-4436-4024-8571-ABD5C96060AB}" destId="{1779F541-AFAE-4738-9BA8-109062569464}" srcOrd="0" destOrd="0" parTransId="{006BE158-C04E-4B2D-8F44-A0B7035EAF3F}" sibTransId="{C39C5563-5537-4B8B-83A4-073D16969905}"/>
    <dgm:cxn modelId="{EEA53CDF-FCDE-FA45-8CFA-6AC67A64E686}" type="presOf" srcId="{EEEBF39B-70CF-4841-AAC7-A1C65D5731CF}" destId="{19C0BDBB-FBEF-5342-8550-B616D4DFA675}" srcOrd="0" destOrd="0" presId="urn:microsoft.com/office/officeart/2005/8/layout/vList2"/>
    <dgm:cxn modelId="{C2CC9D43-3A25-7B4B-ADB3-1652A68A9A54}" type="presParOf" srcId="{57BA1C02-2FB1-7842-8881-6BA705F8862D}" destId="{B83D53ED-BCB5-AF41-8A27-6B4B66DD1D63}" srcOrd="0" destOrd="0" presId="urn:microsoft.com/office/officeart/2005/8/layout/vList2"/>
    <dgm:cxn modelId="{52A65A02-B1B1-8140-9E01-57E20713BB5C}" type="presParOf" srcId="{57BA1C02-2FB1-7842-8881-6BA705F8862D}" destId="{529D2EB2-3709-214D-84BF-0FE93E2A6BD8}" srcOrd="1" destOrd="0" presId="urn:microsoft.com/office/officeart/2005/8/layout/vList2"/>
    <dgm:cxn modelId="{2CFDC8E9-42FF-924B-93EE-788A87DD5C86}" type="presParOf" srcId="{57BA1C02-2FB1-7842-8881-6BA705F8862D}" destId="{2082E613-BF3A-4D49-BC19-0635E201479F}" srcOrd="2" destOrd="0" presId="urn:microsoft.com/office/officeart/2005/8/layout/vList2"/>
    <dgm:cxn modelId="{5395754A-DF16-C24B-877A-77C8B98A2984}" type="presParOf" srcId="{57BA1C02-2FB1-7842-8881-6BA705F8862D}" destId="{6610E181-DB18-8748-B5A3-87CAD757ABEE}" srcOrd="3" destOrd="0" presId="urn:microsoft.com/office/officeart/2005/8/layout/vList2"/>
    <dgm:cxn modelId="{7E41823F-69DE-4B47-A3A8-C234CEA4E747}" type="presParOf" srcId="{57BA1C02-2FB1-7842-8881-6BA705F8862D}" destId="{19C0BDBB-FBEF-5342-8550-B616D4DFA675}" srcOrd="4" destOrd="0" presId="urn:microsoft.com/office/officeart/2005/8/layout/vList2"/>
    <dgm:cxn modelId="{01A2AB5B-E270-0A46-86FB-A6752A615A81}" type="presParOf" srcId="{57BA1C02-2FB1-7842-8881-6BA705F8862D}" destId="{C83A3A0C-F53B-A44E-B5DC-731C47FDEA02}" srcOrd="5" destOrd="0" presId="urn:microsoft.com/office/officeart/2005/8/layout/vList2"/>
    <dgm:cxn modelId="{11CF9910-9CB5-1548-A4B1-44C5A2A1DF9F}" type="presParOf" srcId="{57BA1C02-2FB1-7842-8881-6BA705F8862D}" destId="{B4EB459B-CD88-C341-A0CB-62EF28418CCE}" srcOrd="6" destOrd="0" presId="urn:microsoft.com/office/officeart/2005/8/layout/vList2"/>
    <dgm:cxn modelId="{B4B012AC-9AB8-F744-8210-22E8099EF840}" type="presParOf" srcId="{57BA1C02-2FB1-7842-8881-6BA705F8862D}" destId="{32057EAE-BD81-B941-ACD3-E49BD8A8161F}" srcOrd="7" destOrd="0" presId="urn:microsoft.com/office/officeart/2005/8/layout/vList2"/>
    <dgm:cxn modelId="{1B64C4ED-01B1-9C4B-B81E-9CC6B9BD078F}" type="presParOf" srcId="{57BA1C02-2FB1-7842-8881-6BA705F8862D}" destId="{4712D9B4-F110-9D47-AFF7-8FF893B5C52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C5C9B8-2BC9-4BCA-95EE-08D454E0C977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DE474F7-20E8-4AAC-924B-EEA42C3DAAC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Hero – brave, virtuous, and moral.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4C6D3C-B2B1-4A9C-8E05-37241BA04087}" type="parTrans" cxnId="{B73114E4-FF6C-478D-B2C0-1FFDE021091A}">
      <dgm:prSet/>
      <dgm:spPr/>
      <dgm:t>
        <a:bodyPr/>
        <a:lstStyle/>
        <a:p>
          <a:endParaRPr lang="en-US"/>
        </a:p>
      </dgm:t>
    </dgm:pt>
    <dgm:pt modelId="{C2D1684C-ACBA-4096-A889-4D320462C38C}" type="sibTrans" cxnId="{B73114E4-FF6C-478D-B2C0-1FFDE021091A}">
      <dgm:prSet/>
      <dgm:spPr/>
      <dgm:t>
        <a:bodyPr/>
        <a:lstStyle/>
        <a:p>
          <a:endParaRPr lang="en-US"/>
        </a:p>
      </dgm:t>
    </dgm:pt>
    <dgm:pt modelId="{3ACFC8C0-234A-4E73-ABEF-55138939CBA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Heroine – innocent and often in danger.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72BD00-3BB9-4AD4-8D74-CCF8061D8B8B}" type="parTrans" cxnId="{BAAD8767-B70E-417A-864D-82831B67B554}">
      <dgm:prSet/>
      <dgm:spPr/>
      <dgm:t>
        <a:bodyPr/>
        <a:lstStyle/>
        <a:p>
          <a:endParaRPr lang="en-US"/>
        </a:p>
      </dgm:t>
    </dgm:pt>
    <dgm:pt modelId="{07059BFE-A57B-4F40-9F29-67862E022F72}" type="sibTrans" cxnId="{BAAD8767-B70E-417A-864D-82831B67B554}">
      <dgm:prSet/>
      <dgm:spPr/>
      <dgm:t>
        <a:bodyPr/>
        <a:lstStyle/>
        <a:p>
          <a:endParaRPr lang="en-US"/>
        </a:p>
      </dgm:t>
    </dgm:pt>
    <dgm:pt modelId="{53EC6DEA-DF4E-42D5-9C8F-11A7F5E2C70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Villain – cruel and evil antagonist.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47AF6C-E3AA-4154-9F0F-89CC12334631}" type="parTrans" cxnId="{893F12CC-CAD8-4E66-89E8-128C2A01D38D}">
      <dgm:prSet/>
      <dgm:spPr/>
      <dgm:t>
        <a:bodyPr/>
        <a:lstStyle/>
        <a:p>
          <a:endParaRPr lang="en-US"/>
        </a:p>
      </dgm:t>
    </dgm:pt>
    <dgm:pt modelId="{1584CC37-0068-4D9E-8EB9-F2F528583C65}" type="sibTrans" cxnId="{893F12CC-CAD8-4E66-89E8-128C2A01D38D}">
      <dgm:prSet/>
      <dgm:spPr/>
      <dgm:t>
        <a:bodyPr/>
        <a:lstStyle/>
        <a:p>
          <a:endParaRPr lang="en-US"/>
        </a:p>
      </dgm:t>
    </dgm:pt>
    <dgm:pt modelId="{BE84EEB3-7CF7-40ED-B2FA-2BFD651C1AE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Comic Character – provides humor and relief.</a:t>
          </a:r>
        </a:p>
      </dgm:t>
    </dgm:pt>
    <dgm:pt modelId="{E763B5A2-0917-407C-B366-712F5B0C5A66}" type="parTrans" cxnId="{E60A0BAB-E8FD-47AE-9954-3D2472A861E5}">
      <dgm:prSet/>
      <dgm:spPr/>
      <dgm:t>
        <a:bodyPr/>
        <a:lstStyle/>
        <a:p>
          <a:endParaRPr lang="en-US"/>
        </a:p>
      </dgm:t>
    </dgm:pt>
    <dgm:pt modelId="{9307E8EC-511B-4621-BCC1-94B4008ED4AC}" type="sibTrans" cxnId="{E60A0BAB-E8FD-47AE-9954-3D2472A861E5}">
      <dgm:prSet/>
      <dgm:spPr/>
      <dgm:t>
        <a:bodyPr/>
        <a:lstStyle/>
        <a:p>
          <a:endParaRPr lang="en-US"/>
        </a:p>
      </dgm:t>
    </dgm:pt>
    <dgm:pt modelId="{1E415027-BB8B-6648-A3A1-2DEBEBCC47E5}" type="pres">
      <dgm:prSet presAssocID="{CFC5C9B8-2BC9-4BCA-95EE-08D454E0C977}" presName="vert0" presStyleCnt="0">
        <dgm:presLayoutVars>
          <dgm:dir/>
          <dgm:animOne val="branch"/>
          <dgm:animLvl val="lvl"/>
        </dgm:presLayoutVars>
      </dgm:prSet>
      <dgm:spPr/>
    </dgm:pt>
    <dgm:pt modelId="{63E7F755-04B9-894C-A789-959F3E3A3FCA}" type="pres">
      <dgm:prSet presAssocID="{EDE474F7-20E8-4AAC-924B-EEA42C3DAACE}" presName="thickLine" presStyleLbl="alignNode1" presStyleIdx="0" presStyleCnt="4"/>
      <dgm:spPr/>
    </dgm:pt>
    <dgm:pt modelId="{C5369E1D-A60F-3A41-9CA1-557605767334}" type="pres">
      <dgm:prSet presAssocID="{EDE474F7-20E8-4AAC-924B-EEA42C3DAACE}" presName="horz1" presStyleCnt="0"/>
      <dgm:spPr/>
    </dgm:pt>
    <dgm:pt modelId="{D65CB152-070D-8F45-B003-E60BB1DE6F1C}" type="pres">
      <dgm:prSet presAssocID="{EDE474F7-20E8-4AAC-924B-EEA42C3DAACE}" presName="tx1" presStyleLbl="revTx" presStyleIdx="0" presStyleCnt="4"/>
      <dgm:spPr/>
    </dgm:pt>
    <dgm:pt modelId="{E2CCE0C5-CBE3-5245-84A7-F4F28A3D2CE1}" type="pres">
      <dgm:prSet presAssocID="{EDE474F7-20E8-4AAC-924B-EEA42C3DAACE}" presName="vert1" presStyleCnt="0"/>
      <dgm:spPr/>
    </dgm:pt>
    <dgm:pt modelId="{44E1B203-4FD2-0140-AF64-9AECBEA61D44}" type="pres">
      <dgm:prSet presAssocID="{3ACFC8C0-234A-4E73-ABEF-55138939CBA6}" presName="thickLine" presStyleLbl="alignNode1" presStyleIdx="1" presStyleCnt="4"/>
      <dgm:spPr/>
    </dgm:pt>
    <dgm:pt modelId="{7FD67489-46C0-134D-B55A-3FB5567DDB07}" type="pres">
      <dgm:prSet presAssocID="{3ACFC8C0-234A-4E73-ABEF-55138939CBA6}" presName="horz1" presStyleCnt="0"/>
      <dgm:spPr/>
    </dgm:pt>
    <dgm:pt modelId="{DAE99972-1265-0940-8371-F7179D93E06B}" type="pres">
      <dgm:prSet presAssocID="{3ACFC8C0-234A-4E73-ABEF-55138939CBA6}" presName="tx1" presStyleLbl="revTx" presStyleIdx="1" presStyleCnt="4"/>
      <dgm:spPr/>
    </dgm:pt>
    <dgm:pt modelId="{6D9A9F95-4EFC-744A-84F4-8A1FA381C985}" type="pres">
      <dgm:prSet presAssocID="{3ACFC8C0-234A-4E73-ABEF-55138939CBA6}" presName="vert1" presStyleCnt="0"/>
      <dgm:spPr/>
    </dgm:pt>
    <dgm:pt modelId="{32BACE05-EE2F-5E49-A6C6-59A9239A45B5}" type="pres">
      <dgm:prSet presAssocID="{53EC6DEA-DF4E-42D5-9C8F-11A7F5E2C700}" presName="thickLine" presStyleLbl="alignNode1" presStyleIdx="2" presStyleCnt="4"/>
      <dgm:spPr/>
    </dgm:pt>
    <dgm:pt modelId="{38235527-A07C-7642-99E7-FE846B821BF9}" type="pres">
      <dgm:prSet presAssocID="{53EC6DEA-DF4E-42D5-9C8F-11A7F5E2C700}" presName="horz1" presStyleCnt="0"/>
      <dgm:spPr/>
    </dgm:pt>
    <dgm:pt modelId="{8D6576CC-C5CA-AC49-9D11-883C2ACB333C}" type="pres">
      <dgm:prSet presAssocID="{53EC6DEA-DF4E-42D5-9C8F-11A7F5E2C700}" presName="tx1" presStyleLbl="revTx" presStyleIdx="2" presStyleCnt="4"/>
      <dgm:spPr/>
    </dgm:pt>
    <dgm:pt modelId="{8EAAFE4A-FC8A-1C49-BB31-0F9286B0FDD7}" type="pres">
      <dgm:prSet presAssocID="{53EC6DEA-DF4E-42D5-9C8F-11A7F5E2C700}" presName="vert1" presStyleCnt="0"/>
      <dgm:spPr/>
    </dgm:pt>
    <dgm:pt modelId="{3B8E02A7-F3EE-2B45-A0FD-20656C59CDA5}" type="pres">
      <dgm:prSet presAssocID="{BE84EEB3-7CF7-40ED-B2FA-2BFD651C1AEC}" presName="thickLine" presStyleLbl="alignNode1" presStyleIdx="3" presStyleCnt="4"/>
      <dgm:spPr/>
    </dgm:pt>
    <dgm:pt modelId="{D5DF6DC8-54B8-AA4A-A5A8-A5D843E47689}" type="pres">
      <dgm:prSet presAssocID="{BE84EEB3-7CF7-40ED-B2FA-2BFD651C1AEC}" presName="horz1" presStyleCnt="0"/>
      <dgm:spPr/>
    </dgm:pt>
    <dgm:pt modelId="{0D88C6F0-17A4-7C40-80D6-DEB1B2514D10}" type="pres">
      <dgm:prSet presAssocID="{BE84EEB3-7CF7-40ED-B2FA-2BFD651C1AEC}" presName="tx1" presStyleLbl="revTx" presStyleIdx="3" presStyleCnt="4"/>
      <dgm:spPr/>
    </dgm:pt>
    <dgm:pt modelId="{376E4B15-0625-434B-9542-EB748EA3706F}" type="pres">
      <dgm:prSet presAssocID="{BE84EEB3-7CF7-40ED-B2FA-2BFD651C1AEC}" presName="vert1" presStyleCnt="0"/>
      <dgm:spPr/>
    </dgm:pt>
  </dgm:ptLst>
  <dgm:cxnLst>
    <dgm:cxn modelId="{EE349D04-5DBB-C549-8C04-3202FAE45FE9}" type="presOf" srcId="{3ACFC8C0-234A-4E73-ABEF-55138939CBA6}" destId="{DAE99972-1265-0940-8371-F7179D93E06B}" srcOrd="0" destOrd="0" presId="urn:microsoft.com/office/officeart/2008/layout/LinedList"/>
    <dgm:cxn modelId="{BAAD8767-B70E-417A-864D-82831B67B554}" srcId="{CFC5C9B8-2BC9-4BCA-95EE-08D454E0C977}" destId="{3ACFC8C0-234A-4E73-ABEF-55138939CBA6}" srcOrd="1" destOrd="0" parTransId="{0372BD00-3BB9-4AD4-8D74-CCF8061D8B8B}" sibTransId="{07059BFE-A57B-4F40-9F29-67862E022F72}"/>
    <dgm:cxn modelId="{A106DF99-8803-A047-A409-DF863ECE67CE}" type="presOf" srcId="{53EC6DEA-DF4E-42D5-9C8F-11A7F5E2C700}" destId="{8D6576CC-C5CA-AC49-9D11-883C2ACB333C}" srcOrd="0" destOrd="0" presId="urn:microsoft.com/office/officeart/2008/layout/LinedList"/>
    <dgm:cxn modelId="{E60A0BAB-E8FD-47AE-9954-3D2472A861E5}" srcId="{CFC5C9B8-2BC9-4BCA-95EE-08D454E0C977}" destId="{BE84EEB3-7CF7-40ED-B2FA-2BFD651C1AEC}" srcOrd="3" destOrd="0" parTransId="{E763B5A2-0917-407C-B366-712F5B0C5A66}" sibTransId="{9307E8EC-511B-4621-BCC1-94B4008ED4AC}"/>
    <dgm:cxn modelId="{893F12CC-CAD8-4E66-89E8-128C2A01D38D}" srcId="{CFC5C9B8-2BC9-4BCA-95EE-08D454E0C977}" destId="{53EC6DEA-DF4E-42D5-9C8F-11A7F5E2C700}" srcOrd="2" destOrd="0" parTransId="{0447AF6C-E3AA-4154-9F0F-89CC12334631}" sibTransId="{1584CC37-0068-4D9E-8EB9-F2F528583C65}"/>
    <dgm:cxn modelId="{66A73FCF-26E6-0041-A2C8-D820458E2524}" type="presOf" srcId="{EDE474F7-20E8-4AAC-924B-EEA42C3DAACE}" destId="{D65CB152-070D-8F45-B003-E60BB1DE6F1C}" srcOrd="0" destOrd="0" presId="urn:microsoft.com/office/officeart/2008/layout/LinedList"/>
    <dgm:cxn modelId="{0F1341DB-43AC-884E-9008-F879DC225A3B}" type="presOf" srcId="{BE84EEB3-7CF7-40ED-B2FA-2BFD651C1AEC}" destId="{0D88C6F0-17A4-7C40-80D6-DEB1B2514D10}" srcOrd="0" destOrd="0" presId="urn:microsoft.com/office/officeart/2008/layout/LinedList"/>
    <dgm:cxn modelId="{8B2100DD-9937-9C49-A12E-3E3133CAB7AB}" type="presOf" srcId="{CFC5C9B8-2BC9-4BCA-95EE-08D454E0C977}" destId="{1E415027-BB8B-6648-A3A1-2DEBEBCC47E5}" srcOrd="0" destOrd="0" presId="urn:microsoft.com/office/officeart/2008/layout/LinedList"/>
    <dgm:cxn modelId="{B73114E4-FF6C-478D-B2C0-1FFDE021091A}" srcId="{CFC5C9B8-2BC9-4BCA-95EE-08D454E0C977}" destId="{EDE474F7-20E8-4AAC-924B-EEA42C3DAACE}" srcOrd="0" destOrd="0" parTransId="{684C6D3C-B2B1-4A9C-8E05-37241BA04087}" sibTransId="{C2D1684C-ACBA-4096-A889-4D320462C38C}"/>
    <dgm:cxn modelId="{3ED8D6C1-7702-D749-AE90-128B88D3F097}" type="presParOf" srcId="{1E415027-BB8B-6648-A3A1-2DEBEBCC47E5}" destId="{63E7F755-04B9-894C-A789-959F3E3A3FCA}" srcOrd="0" destOrd="0" presId="urn:microsoft.com/office/officeart/2008/layout/LinedList"/>
    <dgm:cxn modelId="{7B82A97A-3660-C348-93B5-880046707CE0}" type="presParOf" srcId="{1E415027-BB8B-6648-A3A1-2DEBEBCC47E5}" destId="{C5369E1D-A60F-3A41-9CA1-557605767334}" srcOrd="1" destOrd="0" presId="urn:microsoft.com/office/officeart/2008/layout/LinedList"/>
    <dgm:cxn modelId="{39A797E5-1B87-124F-92DE-58FD77993DEB}" type="presParOf" srcId="{C5369E1D-A60F-3A41-9CA1-557605767334}" destId="{D65CB152-070D-8F45-B003-E60BB1DE6F1C}" srcOrd="0" destOrd="0" presId="urn:microsoft.com/office/officeart/2008/layout/LinedList"/>
    <dgm:cxn modelId="{BA96B57B-640D-4943-861D-4057FA94F566}" type="presParOf" srcId="{C5369E1D-A60F-3A41-9CA1-557605767334}" destId="{E2CCE0C5-CBE3-5245-84A7-F4F28A3D2CE1}" srcOrd="1" destOrd="0" presId="urn:microsoft.com/office/officeart/2008/layout/LinedList"/>
    <dgm:cxn modelId="{5774362D-6CF8-F44A-9C23-482BC2EBB38B}" type="presParOf" srcId="{1E415027-BB8B-6648-A3A1-2DEBEBCC47E5}" destId="{44E1B203-4FD2-0140-AF64-9AECBEA61D44}" srcOrd="2" destOrd="0" presId="urn:microsoft.com/office/officeart/2008/layout/LinedList"/>
    <dgm:cxn modelId="{A2C108D8-E668-4C41-B1CD-805D2F54106B}" type="presParOf" srcId="{1E415027-BB8B-6648-A3A1-2DEBEBCC47E5}" destId="{7FD67489-46C0-134D-B55A-3FB5567DDB07}" srcOrd="3" destOrd="0" presId="urn:microsoft.com/office/officeart/2008/layout/LinedList"/>
    <dgm:cxn modelId="{80979B12-1B92-ED43-A175-4E74FD0C86E7}" type="presParOf" srcId="{7FD67489-46C0-134D-B55A-3FB5567DDB07}" destId="{DAE99972-1265-0940-8371-F7179D93E06B}" srcOrd="0" destOrd="0" presId="urn:microsoft.com/office/officeart/2008/layout/LinedList"/>
    <dgm:cxn modelId="{CE58AE2A-20CA-B54E-9D8F-2250DF410F72}" type="presParOf" srcId="{7FD67489-46C0-134D-B55A-3FB5567DDB07}" destId="{6D9A9F95-4EFC-744A-84F4-8A1FA381C985}" srcOrd="1" destOrd="0" presId="urn:microsoft.com/office/officeart/2008/layout/LinedList"/>
    <dgm:cxn modelId="{BFFB5ABF-BEC7-A64D-9F85-6F7ABC07892D}" type="presParOf" srcId="{1E415027-BB8B-6648-A3A1-2DEBEBCC47E5}" destId="{32BACE05-EE2F-5E49-A6C6-59A9239A45B5}" srcOrd="4" destOrd="0" presId="urn:microsoft.com/office/officeart/2008/layout/LinedList"/>
    <dgm:cxn modelId="{372A6C86-73D9-3345-ACB7-868287908FD8}" type="presParOf" srcId="{1E415027-BB8B-6648-A3A1-2DEBEBCC47E5}" destId="{38235527-A07C-7642-99E7-FE846B821BF9}" srcOrd="5" destOrd="0" presId="urn:microsoft.com/office/officeart/2008/layout/LinedList"/>
    <dgm:cxn modelId="{1D3B21BA-420D-0A4D-99B5-5018C80BC1B6}" type="presParOf" srcId="{38235527-A07C-7642-99E7-FE846B821BF9}" destId="{8D6576CC-C5CA-AC49-9D11-883C2ACB333C}" srcOrd="0" destOrd="0" presId="urn:microsoft.com/office/officeart/2008/layout/LinedList"/>
    <dgm:cxn modelId="{E8DF1060-1F65-4C4F-8ED9-32F6AC364E81}" type="presParOf" srcId="{38235527-A07C-7642-99E7-FE846B821BF9}" destId="{8EAAFE4A-FC8A-1C49-BB31-0F9286B0FDD7}" srcOrd="1" destOrd="0" presId="urn:microsoft.com/office/officeart/2008/layout/LinedList"/>
    <dgm:cxn modelId="{11C5C8B2-4439-B148-A2E6-6BCAA1791B32}" type="presParOf" srcId="{1E415027-BB8B-6648-A3A1-2DEBEBCC47E5}" destId="{3B8E02A7-F3EE-2B45-A0FD-20656C59CDA5}" srcOrd="6" destOrd="0" presId="urn:microsoft.com/office/officeart/2008/layout/LinedList"/>
    <dgm:cxn modelId="{4D40AE5C-3658-6D4B-A168-624CC11DA055}" type="presParOf" srcId="{1E415027-BB8B-6648-A3A1-2DEBEBCC47E5}" destId="{D5DF6DC8-54B8-AA4A-A5A8-A5D843E47689}" srcOrd="7" destOrd="0" presId="urn:microsoft.com/office/officeart/2008/layout/LinedList"/>
    <dgm:cxn modelId="{2230412B-159F-924C-A046-67C16031AA8E}" type="presParOf" srcId="{D5DF6DC8-54B8-AA4A-A5A8-A5D843E47689}" destId="{0D88C6F0-17A4-7C40-80D6-DEB1B2514D10}" srcOrd="0" destOrd="0" presId="urn:microsoft.com/office/officeart/2008/layout/LinedList"/>
    <dgm:cxn modelId="{C995FA04-0534-394D-BE02-772A3BE6CB8B}" type="presParOf" srcId="{D5DF6DC8-54B8-AA4A-A5A8-A5D843E47689}" destId="{376E4B15-0625-434B-9542-EB748EA3706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79309B-ED40-4223-93ED-83F0A3CAA80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B07556-E78A-4782-86F9-FE6DC931F2C9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Love and sacrifice</a:t>
          </a:r>
        </a:p>
      </dgm:t>
    </dgm:pt>
    <dgm:pt modelId="{BBBBED07-2695-408B-BD76-75E4ECD13F77}" type="parTrans" cxnId="{048F2600-B123-4C85-B31C-E66918887C1C}">
      <dgm:prSet/>
      <dgm:spPr/>
      <dgm:t>
        <a:bodyPr/>
        <a:lstStyle/>
        <a:p>
          <a:endParaRPr lang="en-US"/>
        </a:p>
      </dgm:t>
    </dgm:pt>
    <dgm:pt modelId="{0974ADE9-E879-4204-9FE8-797DA624141E}" type="sibTrans" cxnId="{048F2600-B123-4C85-B31C-E66918887C1C}">
      <dgm:prSet/>
      <dgm:spPr/>
      <dgm:t>
        <a:bodyPr/>
        <a:lstStyle/>
        <a:p>
          <a:endParaRPr lang="en-US"/>
        </a:p>
      </dgm:t>
    </dgm:pt>
    <dgm:pt modelId="{9DC8A8BE-6EBA-48B7-B675-D3DD4F0C201A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Justice versus injustice</a:t>
          </a:r>
        </a:p>
      </dgm:t>
    </dgm:pt>
    <dgm:pt modelId="{7D96A1E6-B065-4A60-90A8-501B484C3BBD}" type="parTrans" cxnId="{1E12B3F8-D210-4E44-A3EF-506C83058ADD}">
      <dgm:prSet/>
      <dgm:spPr/>
      <dgm:t>
        <a:bodyPr/>
        <a:lstStyle/>
        <a:p>
          <a:endParaRPr lang="en-US"/>
        </a:p>
      </dgm:t>
    </dgm:pt>
    <dgm:pt modelId="{6A58A8CF-6C23-4982-829F-666177B5C5D4}" type="sibTrans" cxnId="{1E12B3F8-D210-4E44-A3EF-506C83058ADD}">
      <dgm:prSet/>
      <dgm:spPr/>
      <dgm:t>
        <a:bodyPr/>
        <a:lstStyle/>
        <a:p>
          <a:endParaRPr lang="en-US"/>
        </a:p>
      </dgm:t>
    </dgm:pt>
    <dgm:pt modelId="{4A5E1507-1F88-4296-AEEA-7896AF610ADD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Family conflict</a:t>
          </a:r>
        </a:p>
      </dgm:t>
    </dgm:pt>
    <dgm:pt modelId="{2E48B9EF-06DA-4A29-91AE-DA7676BC0301}" type="parTrans" cxnId="{84152F1E-EE7F-4E21-9EAB-64D3896777B9}">
      <dgm:prSet/>
      <dgm:spPr/>
      <dgm:t>
        <a:bodyPr/>
        <a:lstStyle/>
        <a:p>
          <a:endParaRPr lang="en-US"/>
        </a:p>
      </dgm:t>
    </dgm:pt>
    <dgm:pt modelId="{6137741C-37D5-4300-B99E-313C1B16D3F5}" type="sibTrans" cxnId="{84152F1E-EE7F-4E21-9EAB-64D3896777B9}">
      <dgm:prSet/>
      <dgm:spPr/>
      <dgm:t>
        <a:bodyPr/>
        <a:lstStyle/>
        <a:p>
          <a:endParaRPr lang="en-US"/>
        </a:p>
      </dgm:t>
    </dgm:pt>
    <dgm:pt modelId="{3563749E-D718-40FD-B08E-D9BAE2644832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Revenge and betrayal</a:t>
          </a:r>
        </a:p>
      </dgm:t>
    </dgm:pt>
    <dgm:pt modelId="{AE400F78-78CC-4090-B9A5-A45EAD699F84}" type="parTrans" cxnId="{1BC1D24D-C93C-44A8-BE93-B46EE7F1A4B2}">
      <dgm:prSet/>
      <dgm:spPr/>
      <dgm:t>
        <a:bodyPr/>
        <a:lstStyle/>
        <a:p>
          <a:endParaRPr lang="en-US"/>
        </a:p>
      </dgm:t>
    </dgm:pt>
    <dgm:pt modelId="{2C24BFF8-4180-4448-834C-B518607935F7}" type="sibTrans" cxnId="{1BC1D24D-C93C-44A8-BE93-B46EE7F1A4B2}">
      <dgm:prSet/>
      <dgm:spPr/>
      <dgm:t>
        <a:bodyPr/>
        <a:lstStyle/>
        <a:p>
          <a:endParaRPr lang="en-US"/>
        </a:p>
      </dgm:t>
    </dgm:pt>
    <dgm:pt modelId="{CDCCB5B7-0AA3-4B7A-86C3-8497F55B0FCF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Social and moral values</a:t>
          </a:r>
        </a:p>
      </dgm:t>
    </dgm:pt>
    <dgm:pt modelId="{1FDE22CE-8E32-4AC4-BD7A-AFA4C73FE37A}" type="parTrans" cxnId="{D124380A-E1B6-4E8E-8145-AA17090BED2E}">
      <dgm:prSet/>
      <dgm:spPr/>
      <dgm:t>
        <a:bodyPr/>
        <a:lstStyle/>
        <a:p>
          <a:endParaRPr lang="en-US"/>
        </a:p>
      </dgm:t>
    </dgm:pt>
    <dgm:pt modelId="{B78A0208-03AF-411E-A4D8-34D36EA75648}" type="sibTrans" cxnId="{D124380A-E1B6-4E8E-8145-AA17090BED2E}">
      <dgm:prSet/>
      <dgm:spPr/>
      <dgm:t>
        <a:bodyPr/>
        <a:lstStyle/>
        <a:p>
          <a:endParaRPr lang="en-US"/>
        </a:p>
      </dgm:t>
    </dgm:pt>
    <dgm:pt modelId="{D860737A-70FF-A149-BCD3-DD641EDBD75B}" type="pres">
      <dgm:prSet presAssocID="{C679309B-ED40-4223-93ED-83F0A3CAA80E}" presName="diagram" presStyleCnt="0">
        <dgm:presLayoutVars>
          <dgm:dir/>
          <dgm:resizeHandles val="exact"/>
        </dgm:presLayoutVars>
      </dgm:prSet>
      <dgm:spPr/>
    </dgm:pt>
    <dgm:pt modelId="{0B23FE55-E09A-D343-BE65-0127BA1A03A6}" type="pres">
      <dgm:prSet presAssocID="{53B07556-E78A-4782-86F9-FE6DC931F2C9}" presName="node" presStyleLbl="node1" presStyleIdx="0" presStyleCnt="5" custScaleY="179312">
        <dgm:presLayoutVars>
          <dgm:bulletEnabled val="1"/>
        </dgm:presLayoutVars>
      </dgm:prSet>
      <dgm:spPr/>
    </dgm:pt>
    <dgm:pt modelId="{0DFC0025-458B-D341-A26F-3B72CE8025EE}" type="pres">
      <dgm:prSet presAssocID="{0974ADE9-E879-4204-9FE8-797DA624141E}" presName="sibTrans" presStyleCnt="0"/>
      <dgm:spPr/>
    </dgm:pt>
    <dgm:pt modelId="{0BE9EDAA-58F0-D94C-946E-3FDF0E4FB5FE}" type="pres">
      <dgm:prSet presAssocID="{9DC8A8BE-6EBA-48B7-B675-D3DD4F0C201A}" presName="node" presStyleLbl="node1" presStyleIdx="1" presStyleCnt="5" custScaleY="163285">
        <dgm:presLayoutVars>
          <dgm:bulletEnabled val="1"/>
        </dgm:presLayoutVars>
      </dgm:prSet>
      <dgm:spPr/>
    </dgm:pt>
    <dgm:pt modelId="{D942BE83-EE07-4A44-9C09-9672E454D011}" type="pres">
      <dgm:prSet presAssocID="{6A58A8CF-6C23-4982-829F-666177B5C5D4}" presName="sibTrans" presStyleCnt="0"/>
      <dgm:spPr/>
    </dgm:pt>
    <dgm:pt modelId="{9FABD8CE-906B-F24A-8F7C-7094F541B577}" type="pres">
      <dgm:prSet presAssocID="{4A5E1507-1F88-4296-AEEA-7896AF610ADD}" presName="node" presStyleLbl="node1" presStyleIdx="2" presStyleCnt="5" custScaleY="167301">
        <dgm:presLayoutVars>
          <dgm:bulletEnabled val="1"/>
        </dgm:presLayoutVars>
      </dgm:prSet>
      <dgm:spPr/>
    </dgm:pt>
    <dgm:pt modelId="{3EF6C2AF-384C-D548-A358-BA878B737D8E}" type="pres">
      <dgm:prSet presAssocID="{6137741C-37D5-4300-B99E-313C1B16D3F5}" presName="sibTrans" presStyleCnt="0"/>
      <dgm:spPr/>
    </dgm:pt>
    <dgm:pt modelId="{779AE1DF-7787-404A-A623-68CFED5836E0}" type="pres">
      <dgm:prSet presAssocID="{3563749E-D718-40FD-B08E-D9BAE2644832}" presName="node" presStyleLbl="node1" presStyleIdx="3" presStyleCnt="5" custScaleX="169518">
        <dgm:presLayoutVars>
          <dgm:bulletEnabled val="1"/>
        </dgm:presLayoutVars>
      </dgm:prSet>
      <dgm:spPr/>
    </dgm:pt>
    <dgm:pt modelId="{3C20A514-588C-1D42-8A2F-529A30058A7C}" type="pres">
      <dgm:prSet presAssocID="{2C24BFF8-4180-4448-834C-B518607935F7}" presName="sibTrans" presStyleCnt="0"/>
      <dgm:spPr/>
    </dgm:pt>
    <dgm:pt modelId="{B6D0A738-1963-6942-B2DC-115C46C04D00}" type="pres">
      <dgm:prSet presAssocID="{CDCCB5B7-0AA3-4B7A-86C3-8497F55B0FCF}" presName="node" presStyleLbl="node1" presStyleIdx="4" presStyleCnt="5" custScaleX="136145">
        <dgm:presLayoutVars>
          <dgm:bulletEnabled val="1"/>
        </dgm:presLayoutVars>
      </dgm:prSet>
      <dgm:spPr/>
    </dgm:pt>
  </dgm:ptLst>
  <dgm:cxnLst>
    <dgm:cxn modelId="{048F2600-B123-4C85-B31C-E66918887C1C}" srcId="{C679309B-ED40-4223-93ED-83F0A3CAA80E}" destId="{53B07556-E78A-4782-86F9-FE6DC931F2C9}" srcOrd="0" destOrd="0" parTransId="{BBBBED07-2695-408B-BD76-75E4ECD13F77}" sibTransId="{0974ADE9-E879-4204-9FE8-797DA624141E}"/>
    <dgm:cxn modelId="{D124380A-E1B6-4E8E-8145-AA17090BED2E}" srcId="{C679309B-ED40-4223-93ED-83F0A3CAA80E}" destId="{CDCCB5B7-0AA3-4B7A-86C3-8497F55B0FCF}" srcOrd="4" destOrd="0" parTransId="{1FDE22CE-8E32-4AC4-BD7A-AFA4C73FE37A}" sibTransId="{B78A0208-03AF-411E-A4D8-34D36EA75648}"/>
    <dgm:cxn modelId="{84152F1E-EE7F-4E21-9EAB-64D3896777B9}" srcId="{C679309B-ED40-4223-93ED-83F0A3CAA80E}" destId="{4A5E1507-1F88-4296-AEEA-7896AF610ADD}" srcOrd="2" destOrd="0" parTransId="{2E48B9EF-06DA-4A29-91AE-DA7676BC0301}" sibTransId="{6137741C-37D5-4300-B99E-313C1B16D3F5}"/>
    <dgm:cxn modelId="{0F18061F-D3E5-B748-8177-DB5EDA445D9A}" type="presOf" srcId="{53B07556-E78A-4782-86F9-FE6DC931F2C9}" destId="{0B23FE55-E09A-D343-BE65-0127BA1A03A6}" srcOrd="0" destOrd="0" presId="urn:microsoft.com/office/officeart/2005/8/layout/default"/>
    <dgm:cxn modelId="{48B4391F-F364-4E41-ADBD-61D2164B16BC}" type="presOf" srcId="{C679309B-ED40-4223-93ED-83F0A3CAA80E}" destId="{D860737A-70FF-A149-BCD3-DD641EDBD75B}" srcOrd="0" destOrd="0" presId="urn:microsoft.com/office/officeart/2005/8/layout/default"/>
    <dgm:cxn modelId="{66FC4F43-3C6C-2742-ADA8-32C0ACEE71E7}" type="presOf" srcId="{9DC8A8BE-6EBA-48B7-B675-D3DD4F0C201A}" destId="{0BE9EDAA-58F0-D94C-946E-3FDF0E4FB5FE}" srcOrd="0" destOrd="0" presId="urn:microsoft.com/office/officeart/2005/8/layout/default"/>
    <dgm:cxn modelId="{1BC1D24D-C93C-44A8-BE93-B46EE7F1A4B2}" srcId="{C679309B-ED40-4223-93ED-83F0A3CAA80E}" destId="{3563749E-D718-40FD-B08E-D9BAE2644832}" srcOrd="3" destOrd="0" parTransId="{AE400F78-78CC-4090-B9A5-A45EAD699F84}" sibTransId="{2C24BFF8-4180-4448-834C-B518607935F7}"/>
    <dgm:cxn modelId="{A2E6B16F-AEB3-DA49-B782-D2A93808D18E}" type="presOf" srcId="{CDCCB5B7-0AA3-4B7A-86C3-8497F55B0FCF}" destId="{B6D0A738-1963-6942-B2DC-115C46C04D00}" srcOrd="0" destOrd="0" presId="urn:microsoft.com/office/officeart/2005/8/layout/default"/>
    <dgm:cxn modelId="{26615795-79D3-8A4C-80EF-3FF5B8A665F6}" type="presOf" srcId="{3563749E-D718-40FD-B08E-D9BAE2644832}" destId="{779AE1DF-7787-404A-A623-68CFED5836E0}" srcOrd="0" destOrd="0" presId="urn:microsoft.com/office/officeart/2005/8/layout/default"/>
    <dgm:cxn modelId="{823E52F8-AB7F-6D48-AEB8-A2AEE7237A42}" type="presOf" srcId="{4A5E1507-1F88-4296-AEEA-7896AF610ADD}" destId="{9FABD8CE-906B-F24A-8F7C-7094F541B577}" srcOrd="0" destOrd="0" presId="urn:microsoft.com/office/officeart/2005/8/layout/default"/>
    <dgm:cxn modelId="{1E12B3F8-D210-4E44-A3EF-506C83058ADD}" srcId="{C679309B-ED40-4223-93ED-83F0A3CAA80E}" destId="{9DC8A8BE-6EBA-48B7-B675-D3DD4F0C201A}" srcOrd="1" destOrd="0" parTransId="{7D96A1E6-B065-4A60-90A8-501B484C3BBD}" sibTransId="{6A58A8CF-6C23-4982-829F-666177B5C5D4}"/>
    <dgm:cxn modelId="{2F2FA516-437D-4E4B-AD33-B53B2DFA4E46}" type="presParOf" srcId="{D860737A-70FF-A149-BCD3-DD641EDBD75B}" destId="{0B23FE55-E09A-D343-BE65-0127BA1A03A6}" srcOrd="0" destOrd="0" presId="urn:microsoft.com/office/officeart/2005/8/layout/default"/>
    <dgm:cxn modelId="{117D705A-D808-F248-8A93-D388F8897519}" type="presParOf" srcId="{D860737A-70FF-A149-BCD3-DD641EDBD75B}" destId="{0DFC0025-458B-D341-A26F-3B72CE8025EE}" srcOrd="1" destOrd="0" presId="urn:microsoft.com/office/officeart/2005/8/layout/default"/>
    <dgm:cxn modelId="{5BECCC23-630B-1749-998D-BA5FD5B61E4D}" type="presParOf" srcId="{D860737A-70FF-A149-BCD3-DD641EDBD75B}" destId="{0BE9EDAA-58F0-D94C-946E-3FDF0E4FB5FE}" srcOrd="2" destOrd="0" presId="urn:microsoft.com/office/officeart/2005/8/layout/default"/>
    <dgm:cxn modelId="{AA3310BD-7C4C-D440-8F5B-A59B893DE01E}" type="presParOf" srcId="{D860737A-70FF-A149-BCD3-DD641EDBD75B}" destId="{D942BE83-EE07-4A44-9C09-9672E454D011}" srcOrd="3" destOrd="0" presId="urn:microsoft.com/office/officeart/2005/8/layout/default"/>
    <dgm:cxn modelId="{06085E5C-C4AF-C74F-9F69-9559EDC4E80B}" type="presParOf" srcId="{D860737A-70FF-A149-BCD3-DD641EDBD75B}" destId="{9FABD8CE-906B-F24A-8F7C-7094F541B577}" srcOrd="4" destOrd="0" presId="urn:microsoft.com/office/officeart/2005/8/layout/default"/>
    <dgm:cxn modelId="{82F7496F-3E75-CA45-82CE-71440BBF66FD}" type="presParOf" srcId="{D860737A-70FF-A149-BCD3-DD641EDBD75B}" destId="{3EF6C2AF-384C-D548-A358-BA878B737D8E}" srcOrd="5" destOrd="0" presId="urn:microsoft.com/office/officeart/2005/8/layout/default"/>
    <dgm:cxn modelId="{F9DC871E-E006-A246-AACE-9C67CCFE6C7A}" type="presParOf" srcId="{D860737A-70FF-A149-BCD3-DD641EDBD75B}" destId="{779AE1DF-7787-404A-A623-68CFED5836E0}" srcOrd="6" destOrd="0" presId="urn:microsoft.com/office/officeart/2005/8/layout/default"/>
    <dgm:cxn modelId="{D5EF629E-CF61-6942-951F-E7A44A5FF1D1}" type="presParOf" srcId="{D860737A-70FF-A149-BCD3-DD641EDBD75B}" destId="{3C20A514-588C-1D42-8A2F-529A30058A7C}" srcOrd="7" destOrd="0" presId="urn:microsoft.com/office/officeart/2005/8/layout/default"/>
    <dgm:cxn modelId="{1B220756-55AC-6048-AEDB-ED311EFA1691}" type="presParOf" srcId="{D860737A-70FF-A149-BCD3-DD641EDBD75B}" destId="{B6D0A738-1963-6942-B2DC-115C46C04D0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BF88D9-F8CE-4D37-A816-A689785AE94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9395598F-1159-49C2-8210-F7DFE642B6B8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 of dramatic gestures and facial expressions.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961879-E0DB-4512-B636-23C25B58A43C}" type="parTrans" cxnId="{466E7140-9DDF-42C8-B14F-C57C532E83C7}">
      <dgm:prSet/>
      <dgm:spPr/>
      <dgm:t>
        <a:bodyPr/>
        <a:lstStyle/>
        <a:p>
          <a:endParaRPr lang="en-US"/>
        </a:p>
      </dgm:t>
    </dgm:pt>
    <dgm:pt modelId="{5E5B0BE1-E225-4E4D-A836-A6C9A3E0CB07}" type="sibTrans" cxnId="{466E7140-9DDF-42C8-B14F-C57C532E83C7}">
      <dgm:prSet/>
      <dgm:spPr/>
      <dgm:t>
        <a:bodyPr/>
        <a:lstStyle/>
        <a:p>
          <a:endParaRPr lang="en-US"/>
        </a:p>
      </dgm:t>
    </dgm:pt>
    <dgm:pt modelId="{4B4313CE-C6CF-4EDC-AE56-1DB3F626ABAA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Spectacular stage effects such as storms, fires, and rescues.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E1A038-3B37-4D2D-BD35-F713379953DB}" type="parTrans" cxnId="{3AF642FD-B00C-48D9-97E5-EBD19067BE09}">
      <dgm:prSet/>
      <dgm:spPr/>
      <dgm:t>
        <a:bodyPr/>
        <a:lstStyle/>
        <a:p>
          <a:endParaRPr lang="en-US"/>
        </a:p>
      </dgm:t>
    </dgm:pt>
    <dgm:pt modelId="{707FB863-1915-4686-8C49-CE829B86871F}" type="sibTrans" cxnId="{3AF642FD-B00C-48D9-97E5-EBD19067BE09}">
      <dgm:prSet/>
      <dgm:spPr/>
      <dgm:t>
        <a:bodyPr/>
        <a:lstStyle/>
        <a:p>
          <a:endParaRPr lang="en-US"/>
        </a:p>
      </dgm:t>
    </dgm:pt>
    <dgm:pt modelId="{D7405AA2-08B3-4E65-BC9D-D4FB04E5675C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dialogues and background music.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E1C7B0-0775-437B-9688-F4EE08169892}" type="parTrans" cxnId="{03105BE0-EC2F-46DD-884B-6514A21DA120}">
      <dgm:prSet/>
      <dgm:spPr/>
      <dgm:t>
        <a:bodyPr/>
        <a:lstStyle/>
        <a:p>
          <a:endParaRPr lang="en-US"/>
        </a:p>
      </dgm:t>
    </dgm:pt>
    <dgm:pt modelId="{3DE01230-F946-440A-A15E-0C4B25DA7FD5}" type="sibTrans" cxnId="{03105BE0-EC2F-46DD-884B-6514A21DA120}">
      <dgm:prSet/>
      <dgm:spPr/>
      <dgm:t>
        <a:bodyPr/>
        <a:lstStyle/>
        <a:p>
          <a:endParaRPr lang="en-US"/>
        </a:p>
      </dgm:t>
    </dgm:pt>
    <dgm:pt modelId="{6020E018-FF03-4616-B18C-089460BB9133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Fast-moving action and suspense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E940AF35-1409-4867-90B3-B6FEDC808D14}" type="parTrans" cxnId="{5AAA4E96-0FF6-4D45-936F-A412BB867D0B}">
      <dgm:prSet/>
      <dgm:spPr/>
      <dgm:t>
        <a:bodyPr/>
        <a:lstStyle/>
        <a:p>
          <a:endParaRPr lang="en-US"/>
        </a:p>
      </dgm:t>
    </dgm:pt>
    <dgm:pt modelId="{A2410B08-4DF4-4008-9812-2AF88DD3FD7E}" type="sibTrans" cxnId="{5AAA4E96-0FF6-4D45-936F-A412BB867D0B}">
      <dgm:prSet/>
      <dgm:spPr/>
      <dgm:t>
        <a:bodyPr/>
        <a:lstStyle/>
        <a:p>
          <a:endParaRPr lang="en-US"/>
        </a:p>
      </dgm:t>
    </dgm:pt>
    <dgm:pt modelId="{6DF4E2FF-23BE-3D44-AE91-5BD64BEA5C2E}" type="pres">
      <dgm:prSet presAssocID="{E5BF88D9-F8CE-4D37-A816-A689785AE944}" presName="vert0" presStyleCnt="0">
        <dgm:presLayoutVars>
          <dgm:dir/>
          <dgm:animOne val="branch"/>
          <dgm:animLvl val="lvl"/>
        </dgm:presLayoutVars>
      </dgm:prSet>
      <dgm:spPr/>
    </dgm:pt>
    <dgm:pt modelId="{56EB3DEC-EAC7-B546-8BB8-627CF7952E25}" type="pres">
      <dgm:prSet presAssocID="{9395598F-1159-49C2-8210-F7DFE642B6B8}" presName="thickLine" presStyleLbl="alignNode1" presStyleIdx="0" presStyleCnt="4"/>
      <dgm:spPr/>
    </dgm:pt>
    <dgm:pt modelId="{C22A937D-A132-6D4C-96C2-1867FE985720}" type="pres">
      <dgm:prSet presAssocID="{9395598F-1159-49C2-8210-F7DFE642B6B8}" presName="horz1" presStyleCnt="0"/>
      <dgm:spPr/>
    </dgm:pt>
    <dgm:pt modelId="{3A3FF7EB-B849-AD45-A825-2C396BDF5548}" type="pres">
      <dgm:prSet presAssocID="{9395598F-1159-49C2-8210-F7DFE642B6B8}" presName="tx1" presStyleLbl="revTx" presStyleIdx="0" presStyleCnt="4"/>
      <dgm:spPr/>
    </dgm:pt>
    <dgm:pt modelId="{D642601F-C042-414C-851D-64EA4BFB8F8F}" type="pres">
      <dgm:prSet presAssocID="{9395598F-1159-49C2-8210-F7DFE642B6B8}" presName="vert1" presStyleCnt="0"/>
      <dgm:spPr/>
    </dgm:pt>
    <dgm:pt modelId="{CF94871C-798A-9540-B52A-3C627BBEC3EB}" type="pres">
      <dgm:prSet presAssocID="{4B4313CE-C6CF-4EDC-AE56-1DB3F626ABAA}" presName="thickLine" presStyleLbl="alignNode1" presStyleIdx="1" presStyleCnt="4"/>
      <dgm:spPr/>
    </dgm:pt>
    <dgm:pt modelId="{8CFD0154-09E7-F540-82BC-1C2B91E17B24}" type="pres">
      <dgm:prSet presAssocID="{4B4313CE-C6CF-4EDC-AE56-1DB3F626ABAA}" presName="horz1" presStyleCnt="0"/>
      <dgm:spPr/>
    </dgm:pt>
    <dgm:pt modelId="{C47DAB65-A38F-B24B-937B-735F8B9329D0}" type="pres">
      <dgm:prSet presAssocID="{4B4313CE-C6CF-4EDC-AE56-1DB3F626ABAA}" presName="tx1" presStyleLbl="revTx" presStyleIdx="1" presStyleCnt="4"/>
      <dgm:spPr/>
    </dgm:pt>
    <dgm:pt modelId="{8B328C52-F0AD-9744-8850-BE24A3F6C7A5}" type="pres">
      <dgm:prSet presAssocID="{4B4313CE-C6CF-4EDC-AE56-1DB3F626ABAA}" presName="vert1" presStyleCnt="0"/>
      <dgm:spPr/>
    </dgm:pt>
    <dgm:pt modelId="{E71C7682-849C-C541-AB5A-58BB58E4B81B}" type="pres">
      <dgm:prSet presAssocID="{D7405AA2-08B3-4E65-BC9D-D4FB04E5675C}" presName="thickLine" presStyleLbl="alignNode1" presStyleIdx="2" presStyleCnt="4"/>
      <dgm:spPr/>
    </dgm:pt>
    <dgm:pt modelId="{5747A8BF-7E8E-A34E-BE6F-A51D70ACA265}" type="pres">
      <dgm:prSet presAssocID="{D7405AA2-08B3-4E65-BC9D-D4FB04E5675C}" presName="horz1" presStyleCnt="0"/>
      <dgm:spPr/>
    </dgm:pt>
    <dgm:pt modelId="{DD5DF6E5-40B7-4C4B-9B86-2A51C4F54199}" type="pres">
      <dgm:prSet presAssocID="{D7405AA2-08B3-4E65-BC9D-D4FB04E5675C}" presName="tx1" presStyleLbl="revTx" presStyleIdx="2" presStyleCnt="4"/>
      <dgm:spPr/>
    </dgm:pt>
    <dgm:pt modelId="{5AC9CC84-E315-4441-804E-AF3416493179}" type="pres">
      <dgm:prSet presAssocID="{D7405AA2-08B3-4E65-BC9D-D4FB04E5675C}" presName="vert1" presStyleCnt="0"/>
      <dgm:spPr/>
    </dgm:pt>
    <dgm:pt modelId="{48E74607-EEE7-E24E-AC09-06D6FCFCA200}" type="pres">
      <dgm:prSet presAssocID="{6020E018-FF03-4616-B18C-089460BB9133}" presName="thickLine" presStyleLbl="alignNode1" presStyleIdx="3" presStyleCnt="4"/>
      <dgm:spPr/>
    </dgm:pt>
    <dgm:pt modelId="{1002EF13-B12E-0E4E-9D58-E117F1216CA9}" type="pres">
      <dgm:prSet presAssocID="{6020E018-FF03-4616-B18C-089460BB9133}" presName="horz1" presStyleCnt="0"/>
      <dgm:spPr/>
    </dgm:pt>
    <dgm:pt modelId="{762B726E-4832-4D47-A35C-9A80B845E044}" type="pres">
      <dgm:prSet presAssocID="{6020E018-FF03-4616-B18C-089460BB9133}" presName="tx1" presStyleLbl="revTx" presStyleIdx="3" presStyleCnt="4"/>
      <dgm:spPr/>
    </dgm:pt>
    <dgm:pt modelId="{46088AA9-E577-7941-9D89-BEEF8986BD55}" type="pres">
      <dgm:prSet presAssocID="{6020E018-FF03-4616-B18C-089460BB9133}" presName="vert1" presStyleCnt="0"/>
      <dgm:spPr/>
    </dgm:pt>
  </dgm:ptLst>
  <dgm:cxnLst>
    <dgm:cxn modelId="{EBAB560A-F095-684C-96B3-C8C1234823B3}" type="presOf" srcId="{D7405AA2-08B3-4E65-BC9D-D4FB04E5675C}" destId="{DD5DF6E5-40B7-4C4B-9B86-2A51C4F54199}" srcOrd="0" destOrd="0" presId="urn:microsoft.com/office/officeart/2008/layout/LinedList"/>
    <dgm:cxn modelId="{858E293E-3791-9945-986F-8267763282C8}" type="presOf" srcId="{E5BF88D9-F8CE-4D37-A816-A689785AE944}" destId="{6DF4E2FF-23BE-3D44-AE91-5BD64BEA5C2E}" srcOrd="0" destOrd="0" presId="urn:microsoft.com/office/officeart/2008/layout/LinedList"/>
    <dgm:cxn modelId="{466E7140-9DDF-42C8-B14F-C57C532E83C7}" srcId="{E5BF88D9-F8CE-4D37-A816-A689785AE944}" destId="{9395598F-1159-49C2-8210-F7DFE642B6B8}" srcOrd="0" destOrd="0" parTransId="{31961879-E0DB-4512-B636-23C25B58A43C}" sibTransId="{5E5B0BE1-E225-4E4D-A836-A6C9A3E0CB07}"/>
    <dgm:cxn modelId="{DC066867-A47F-6C45-854B-31FBBDACA1B7}" type="presOf" srcId="{6020E018-FF03-4616-B18C-089460BB9133}" destId="{762B726E-4832-4D47-A35C-9A80B845E044}" srcOrd="0" destOrd="0" presId="urn:microsoft.com/office/officeart/2008/layout/LinedList"/>
    <dgm:cxn modelId="{5AAA4E96-0FF6-4D45-936F-A412BB867D0B}" srcId="{E5BF88D9-F8CE-4D37-A816-A689785AE944}" destId="{6020E018-FF03-4616-B18C-089460BB9133}" srcOrd="3" destOrd="0" parTransId="{E940AF35-1409-4867-90B3-B6FEDC808D14}" sibTransId="{A2410B08-4DF4-4008-9812-2AF88DD3FD7E}"/>
    <dgm:cxn modelId="{514914C0-5B3B-ED42-A4E1-C8EA6A7BC236}" type="presOf" srcId="{4B4313CE-C6CF-4EDC-AE56-1DB3F626ABAA}" destId="{C47DAB65-A38F-B24B-937B-735F8B9329D0}" srcOrd="0" destOrd="0" presId="urn:microsoft.com/office/officeart/2008/layout/LinedList"/>
    <dgm:cxn modelId="{03105BE0-EC2F-46DD-884B-6514A21DA120}" srcId="{E5BF88D9-F8CE-4D37-A816-A689785AE944}" destId="{D7405AA2-08B3-4E65-BC9D-D4FB04E5675C}" srcOrd="2" destOrd="0" parTransId="{78E1C7B0-0775-437B-9688-F4EE08169892}" sibTransId="{3DE01230-F946-440A-A15E-0C4B25DA7FD5}"/>
    <dgm:cxn modelId="{C3E5C1F3-04BB-BF4D-AA6E-A655295ED3B6}" type="presOf" srcId="{9395598F-1159-49C2-8210-F7DFE642B6B8}" destId="{3A3FF7EB-B849-AD45-A825-2C396BDF5548}" srcOrd="0" destOrd="0" presId="urn:microsoft.com/office/officeart/2008/layout/LinedList"/>
    <dgm:cxn modelId="{3AF642FD-B00C-48D9-97E5-EBD19067BE09}" srcId="{E5BF88D9-F8CE-4D37-A816-A689785AE944}" destId="{4B4313CE-C6CF-4EDC-AE56-1DB3F626ABAA}" srcOrd="1" destOrd="0" parTransId="{78E1A038-3B37-4D2D-BD35-F713379953DB}" sibTransId="{707FB863-1915-4686-8C49-CE829B86871F}"/>
    <dgm:cxn modelId="{F75C5117-87E9-A546-BCB9-90DB65F922D4}" type="presParOf" srcId="{6DF4E2FF-23BE-3D44-AE91-5BD64BEA5C2E}" destId="{56EB3DEC-EAC7-B546-8BB8-627CF7952E25}" srcOrd="0" destOrd="0" presId="urn:microsoft.com/office/officeart/2008/layout/LinedList"/>
    <dgm:cxn modelId="{6F91E3B5-B509-B34F-AA9B-3001A6BF7DF1}" type="presParOf" srcId="{6DF4E2FF-23BE-3D44-AE91-5BD64BEA5C2E}" destId="{C22A937D-A132-6D4C-96C2-1867FE985720}" srcOrd="1" destOrd="0" presId="urn:microsoft.com/office/officeart/2008/layout/LinedList"/>
    <dgm:cxn modelId="{AB3DA4A3-7481-3646-85B9-30CF72B57A2A}" type="presParOf" srcId="{C22A937D-A132-6D4C-96C2-1867FE985720}" destId="{3A3FF7EB-B849-AD45-A825-2C396BDF5548}" srcOrd="0" destOrd="0" presId="urn:microsoft.com/office/officeart/2008/layout/LinedList"/>
    <dgm:cxn modelId="{639A4117-C7A6-DC44-A9D3-71112BE44D43}" type="presParOf" srcId="{C22A937D-A132-6D4C-96C2-1867FE985720}" destId="{D642601F-C042-414C-851D-64EA4BFB8F8F}" srcOrd="1" destOrd="0" presId="urn:microsoft.com/office/officeart/2008/layout/LinedList"/>
    <dgm:cxn modelId="{6706DCEA-8E4B-3845-B6B9-73B706AE59E0}" type="presParOf" srcId="{6DF4E2FF-23BE-3D44-AE91-5BD64BEA5C2E}" destId="{CF94871C-798A-9540-B52A-3C627BBEC3EB}" srcOrd="2" destOrd="0" presId="urn:microsoft.com/office/officeart/2008/layout/LinedList"/>
    <dgm:cxn modelId="{70B74382-E7EA-8D49-91E2-AD450D78EEC2}" type="presParOf" srcId="{6DF4E2FF-23BE-3D44-AE91-5BD64BEA5C2E}" destId="{8CFD0154-09E7-F540-82BC-1C2B91E17B24}" srcOrd="3" destOrd="0" presId="urn:microsoft.com/office/officeart/2008/layout/LinedList"/>
    <dgm:cxn modelId="{B58B06CA-E249-9749-9BCF-3F1C182093B1}" type="presParOf" srcId="{8CFD0154-09E7-F540-82BC-1C2B91E17B24}" destId="{C47DAB65-A38F-B24B-937B-735F8B9329D0}" srcOrd="0" destOrd="0" presId="urn:microsoft.com/office/officeart/2008/layout/LinedList"/>
    <dgm:cxn modelId="{551E2E10-DF42-CF44-924E-B27506033E6C}" type="presParOf" srcId="{8CFD0154-09E7-F540-82BC-1C2B91E17B24}" destId="{8B328C52-F0AD-9744-8850-BE24A3F6C7A5}" srcOrd="1" destOrd="0" presId="urn:microsoft.com/office/officeart/2008/layout/LinedList"/>
    <dgm:cxn modelId="{4BD4A626-2941-8D4F-AEA3-2184ABD3FFB2}" type="presParOf" srcId="{6DF4E2FF-23BE-3D44-AE91-5BD64BEA5C2E}" destId="{E71C7682-849C-C541-AB5A-58BB58E4B81B}" srcOrd="4" destOrd="0" presId="urn:microsoft.com/office/officeart/2008/layout/LinedList"/>
    <dgm:cxn modelId="{AA896170-AD36-524E-89BC-FEEF645D412B}" type="presParOf" srcId="{6DF4E2FF-23BE-3D44-AE91-5BD64BEA5C2E}" destId="{5747A8BF-7E8E-A34E-BE6F-A51D70ACA265}" srcOrd="5" destOrd="0" presId="urn:microsoft.com/office/officeart/2008/layout/LinedList"/>
    <dgm:cxn modelId="{3A0DBA24-BA66-DA47-B7C0-E41BA09D21B4}" type="presParOf" srcId="{5747A8BF-7E8E-A34E-BE6F-A51D70ACA265}" destId="{DD5DF6E5-40B7-4C4B-9B86-2A51C4F54199}" srcOrd="0" destOrd="0" presId="urn:microsoft.com/office/officeart/2008/layout/LinedList"/>
    <dgm:cxn modelId="{49150DC1-2AC2-9544-9F80-2D3058711EE4}" type="presParOf" srcId="{5747A8BF-7E8E-A34E-BE6F-A51D70ACA265}" destId="{5AC9CC84-E315-4441-804E-AF3416493179}" srcOrd="1" destOrd="0" presId="urn:microsoft.com/office/officeart/2008/layout/LinedList"/>
    <dgm:cxn modelId="{D7996F7F-99AF-B149-8D47-3CB7AC1A63DE}" type="presParOf" srcId="{6DF4E2FF-23BE-3D44-AE91-5BD64BEA5C2E}" destId="{48E74607-EEE7-E24E-AC09-06D6FCFCA200}" srcOrd="6" destOrd="0" presId="urn:microsoft.com/office/officeart/2008/layout/LinedList"/>
    <dgm:cxn modelId="{4C74AC07-A03E-844E-BC08-CC4DD68C76F8}" type="presParOf" srcId="{6DF4E2FF-23BE-3D44-AE91-5BD64BEA5C2E}" destId="{1002EF13-B12E-0E4E-9D58-E117F1216CA9}" srcOrd="7" destOrd="0" presId="urn:microsoft.com/office/officeart/2008/layout/LinedList"/>
    <dgm:cxn modelId="{BD5D1779-EC20-1246-843E-C7A6A759B5A5}" type="presParOf" srcId="{1002EF13-B12E-0E4E-9D58-E117F1216CA9}" destId="{762B726E-4832-4D47-A35C-9A80B845E044}" srcOrd="0" destOrd="0" presId="urn:microsoft.com/office/officeart/2008/layout/LinedList"/>
    <dgm:cxn modelId="{A983D46D-845D-1A43-AC47-9E65680D4616}" type="presParOf" srcId="{1002EF13-B12E-0E4E-9D58-E117F1216CA9}" destId="{46088AA9-E577-7941-9D89-BEEF8986BD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2DBA9FE-8077-44B7-86FC-21B1C8E332F1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D69CA44-D6A1-44A2-A37D-A3FDC2D9698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Douglas Jerrold – 'Black-Eyed Susan'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4E55FF-F3E3-4C9A-8FFE-6980A90CA9A3}" type="parTrans" cxnId="{9F9370A4-63F8-4C34-8284-CD35F6EBD3DF}">
      <dgm:prSet/>
      <dgm:spPr/>
      <dgm:t>
        <a:bodyPr/>
        <a:lstStyle/>
        <a:p>
          <a:endParaRPr lang="en-US"/>
        </a:p>
      </dgm:t>
    </dgm:pt>
    <dgm:pt modelId="{74DF3772-133F-4DC2-A474-B464A35A0676}" type="sibTrans" cxnId="{9F9370A4-63F8-4C34-8284-CD35F6EBD3DF}">
      <dgm:prSet/>
      <dgm:spPr/>
      <dgm:t>
        <a:bodyPr/>
        <a:lstStyle/>
        <a:p>
          <a:endParaRPr lang="en-US"/>
        </a:p>
      </dgm:t>
    </dgm:pt>
    <dgm:pt modelId="{1376AC75-67F1-4111-90C7-4216B4B606C5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Dion Boucicault – 'The Octoroon'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80861-1C91-470B-AF9B-9C5520E55FFC}" type="parTrans" cxnId="{3F17E083-811C-411B-8B81-CB38682F60F1}">
      <dgm:prSet/>
      <dgm:spPr/>
      <dgm:t>
        <a:bodyPr/>
        <a:lstStyle/>
        <a:p>
          <a:endParaRPr lang="en-US"/>
        </a:p>
      </dgm:t>
    </dgm:pt>
    <dgm:pt modelId="{9FE38CAA-3FFC-4DBB-93A7-E5479BF39563}" type="sibTrans" cxnId="{3F17E083-811C-411B-8B81-CB38682F60F1}">
      <dgm:prSet/>
      <dgm:spPr/>
      <dgm:t>
        <a:bodyPr/>
        <a:lstStyle/>
        <a:p>
          <a:endParaRPr lang="en-US"/>
        </a:p>
      </dgm:t>
    </dgm:pt>
    <dgm:pt modelId="{E8CAEC4E-AC1F-4169-9A96-69232E1EB8AE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August von Kotzebue – influential melodramatic playwright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DCBE50-564E-4859-A053-BE1020820925}" type="parTrans" cxnId="{5F88E9C8-B918-4F44-83AF-7CC7530FE0C1}">
      <dgm:prSet/>
      <dgm:spPr/>
      <dgm:t>
        <a:bodyPr/>
        <a:lstStyle/>
        <a:p>
          <a:endParaRPr lang="en-US"/>
        </a:p>
      </dgm:t>
    </dgm:pt>
    <dgm:pt modelId="{48CB629D-25AF-4E0A-A094-2F75E51E552D}" type="sibTrans" cxnId="{5F88E9C8-B918-4F44-83AF-7CC7530FE0C1}">
      <dgm:prSet/>
      <dgm:spPr/>
      <dgm:t>
        <a:bodyPr/>
        <a:lstStyle/>
        <a:p>
          <a:endParaRPr lang="en-US"/>
        </a:p>
      </dgm:t>
    </dgm:pt>
    <dgm:pt modelId="{83DDE607-745A-BB4B-8B64-5D1F6011DE71}" type="pres">
      <dgm:prSet presAssocID="{02DBA9FE-8077-44B7-86FC-21B1C8E332F1}" presName="Name0" presStyleCnt="0">
        <dgm:presLayoutVars>
          <dgm:dir/>
          <dgm:animLvl val="lvl"/>
          <dgm:resizeHandles val="exact"/>
        </dgm:presLayoutVars>
      </dgm:prSet>
      <dgm:spPr/>
    </dgm:pt>
    <dgm:pt modelId="{AB30D898-713E-CC47-B8C9-36D35681F759}" type="pres">
      <dgm:prSet presAssocID="{E8CAEC4E-AC1F-4169-9A96-69232E1EB8AE}" presName="boxAndChildren" presStyleCnt="0"/>
      <dgm:spPr/>
    </dgm:pt>
    <dgm:pt modelId="{9F65D369-B9DE-934F-80AF-96E9221A42A8}" type="pres">
      <dgm:prSet presAssocID="{E8CAEC4E-AC1F-4169-9A96-69232E1EB8AE}" presName="parentTextBox" presStyleLbl="node1" presStyleIdx="0" presStyleCnt="3"/>
      <dgm:spPr/>
    </dgm:pt>
    <dgm:pt modelId="{34CD8242-5E3B-6A45-A187-1F6AD6E227E5}" type="pres">
      <dgm:prSet presAssocID="{9FE38CAA-3FFC-4DBB-93A7-E5479BF39563}" presName="sp" presStyleCnt="0"/>
      <dgm:spPr/>
    </dgm:pt>
    <dgm:pt modelId="{8B2A4A41-3CC8-194A-905D-D072239E0FE9}" type="pres">
      <dgm:prSet presAssocID="{1376AC75-67F1-4111-90C7-4216B4B606C5}" presName="arrowAndChildren" presStyleCnt="0"/>
      <dgm:spPr/>
    </dgm:pt>
    <dgm:pt modelId="{BBD7E17C-FA8D-374F-805C-072F31DDEE89}" type="pres">
      <dgm:prSet presAssocID="{1376AC75-67F1-4111-90C7-4216B4B606C5}" presName="parentTextArrow" presStyleLbl="node1" presStyleIdx="1" presStyleCnt="3"/>
      <dgm:spPr/>
    </dgm:pt>
    <dgm:pt modelId="{6BC91D04-4029-7F4A-9006-093C4DF73E43}" type="pres">
      <dgm:prSet presAssocID="{74DF3772-133F-4DC2-A474-B464A35A0676}" presName="sp" presStyleCnt="0"/>
      <dgm:spPr/>
    </dgm:pt>
    <dgm:pt modelId="{8853AC89-005F-FF40-95C1-2C68F53F157E}" type="pres">
      <dgm:prSet presAssocID="{8D69CA44-D6A1-44A2-A37D-A3FDC2D9698F}" presName="arrowAndChildren" presStyleCnt="0"/>
      <dgm:spPr/>
    </dgm:pt>
    <dgm:pt modelId="{36C94194-76C9-E545-8E0D-356BF489F35F}" type="pres">
      <dgm:prSet presAssocID="{8D69CA44-D6A1-44A2-A37D-A3FDC2D9698F}" presName="parentTextArrow" presStyleLbl="node1" presStyleIdx="2" presStyleCnt="3"/>
      <dgm:spPr/>
    </dgm:pt>
  </dgm:ptLst>
  <dgm:cxnLst>
    <dgm:cxn modelId="{60FEDD26-96C8-1643-B77C-1A9D694C521A}" type="presOf" srcId="{02DBA9FE-8077-44B7-86FC-21B1C8E332F1}" destId="{83DDE607-745A-BB4B-8B64-5D1F6011DE71}" srcOrd="0" destOrd="0" presId="urn:microsoft.com/office/officeart/2005/8/layout/process4"/>
    <dgm:cxn modelId="{57861F77-DAB0-B44D-A15D-8CFB4D446BB0}" type="presOf" srcId="{1376AC75-67F1-4111-90C7-4216B4B606C5}" destId="{BBD7E17C-FA8D-374F-805C-072F31DDEE89}" srcOrd="0" destOrd="0" presId="urn:microsoft.com/office/officeart/2005/8/layout/process4"/>
    <dgm:cxn modelId="{3F17E083-811C-411B-8B81-CB38682F60F1}" srcId="{02DBA9FE-8077-44B7-86FC-21B1C8E332F1}" destId="{1376AC75-67F1-4111-90C7-4216B4B606C5}" srcOrd="1" destOrd="0" parTransId="{06E80861-1C91-470B-AF9B-9C5520E55FFC}" sibTransId="{9FE38CAA-3FFC-4DBB-93A7-E5479BF39563}"/>
    <dgm:cxn modelId="{1CEB369E-831B-E54A-A025-B58B34016E9A}" type="presOf" srcId="{E8CAEC4E-AC1F-4169-9A96-69232E1EB8AE}" destId="{9F65D369-B9DE-934F-80AF-96E9221A42A8}" srcOrd="0" destOrd="0" presId="urn:microsoft.com/office/officeart/2005/8/layout/process4"/>
    <dgm:cxn modelId="{274B86A0-D65A-3A43-B4FE-3ECA2DB4916B}" type="presOf" srcId="{8D69CA44-D6A1-44A2-A37D-A3FDC2D9698F}" destId="{36C94194-76C9-E545-8E0D-356BF489F35F}" srcOrd="0" destOrd="0" presId="urn:microsoft.com/office/officeart/2005/8/layout/process4"/>
    <dgm:cxn modelId="{9F9370A4-63F8-4C34-8284-CD35F6EBD3DF}" srcId="{02DBA9FE-8077-44B7-86FC-21B1C8E332F1}" destId="{8D69CA44-D6A1-44A2-A37D-A3FDC2D9698F}" srcOrd="0" destOrd="0" parTransId="{D24E55FF-F3E3-4C9A-8FFE-6980A90CA9A3}" sibTransId="{74DF3772-133F-4DC2-A474-B464A35A0676}"/>
    <dgm:cxn modelId="{5F88E9C8-B918-4F44-83AF-7CC7530FE0C1}" srcId="{02DBA9FE-8077-44B7-86FC-21B1C8E332F1}" destId="{E8CAEC4E-AC1F-4169-9A96-69232E1EB8AE}" srcOrd="2" destOrd="0" parTransId="{54DCBE50-564E-4859-A053-BE1020820925}" sibTransId="{48CB629D-25AF-4E0A-A094-2F75E51E552D}"/>
    <dgm:cxn modelId="{87075FC1-2D22-E845-A0BC-50BC1D2316A6}" type="presParOf" srcId="{83DDE607-745A-BB4B-8B64-5D1F6011DE71}" destId="{AB30D898-713E-CC47-B8C9-36D35681F759}" srcOrd="0" destOrd="0" presId="urn:microsoft.com/office/officeart/2005/8/layout/process4"/>
    <dgm:cxn modelId="{D4F432E2-C403-7643-868E-C43870BBD26B}" type="presParOf" srcId="{AB30D898-713E-CC47-B8C9-36D35681F759}" destId="{9F65D369-B9DE-934F-80AF-96E9221A42A8}" srcOrd="0" destOrd="0" presId="urn:microsoft.com/office/officeart/2005/8/layout/process4"/>
    <dgm:cxn modelId="{0852833E-919B-E341-A571-811498B120E1}" type="presParOf" srcId="{83DDE607-745A-BB4B-8B64-5D1F6011DE71}" destId="{34CD8242-5E3B-6A45-A187-1F6AD6E227E5}" srcOrd="1" destOrd="0" presId="urn:microsoft.com/office/officeart/2005/8/layout/process4"/>
    <dgm:cxn modelId="{3D431710-F40C-5D40-8FD5-F08872C5F041}" type="presParOf" srcId="{83DDE607-745A-BB4B-8B64-5D1F6011DE71}" destId="{8B2A4A41-3CC8-194A-905D-D072239E0FE9}" srcOrd="2" destOrd="0" presId="urn:microsoft.com/office/officeart/2005/8/layout/process4"/>
    <dgm:cxn modelId="{8924CBD2-7DB5-5243-AEF4-C7A630EDCC3C}" type="presParOf" srcId="{8B2A4A41-3CC8-194A-905D-D072239E0FE9}" destId="{BBD7E17C-FA8D-374F-805C-072F31DDEE89}" srcOrd="0" destOrd="0" presId="urn:microsoft.com/office/officeart/2005/8/layout/process4"/>
    <dgm:cxn modelId="{72827C9A-E76C-494C-AFA8-2DF76D6D4574}" type="presParOf" srcId="{83DDE607-745A-BB4B-8B64-5D1F6011DE71}" destId="{6BC91D04-4029-7F4A-9006-093C4DF73E43}" srcOrd="3" destOrd="0" presId="urn:microsoft.com/office/officeart/2005/8/layout/process4"/>
    <dgm:cxn modelId="{961AF501-90B6-3E40-B08B-C2E54B9E9BE1}" type="presParOf" srcId="{83DDE607-745A-BB4B-8B64-5D1F6011DE71}" destId="{8853AC89-005F-FF40-95C1-2C68F53F157E}" srcOrd="4" destOrd="0" presId="urn:microsoft.com/office/officeart/2005/8/layout/process4"/>
    <dgm:cxn modelId="{8B4B1067-2034-3D4B-B932-9A7011835638}" type="presParOf" srcId="{8853AC89-005F-FF40-95C1-2C68F53F157E}" destId="{36C94194-76C9-E545-8E0D-356BF489F35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0E86D5-4AD8-4EA7-ADD6-0DDC5DEFD12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9868A2A4-8B23-40FE-BFF9-AD187843814F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Melodramatic elements are common in films, television serials, and soap operas.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C84A37-59E6-4233-A853-81CB304BFDC7}" type="parTrans" cxnId="{DF53A033-0646-40F8-B849-265FB98DDC12}">
      <dgm:prSet/>
      <dgm:spPr/>
      <dgm:t>
        <a:bodyPr/>
        <a:lstStyle/>
        <a:p>
          <a:endParaRPr lang="en-US"/>
        </a:p>
      </dgm:t>
    </dgm:pt>
    <dgm:pt modelId="{86654961-0E6F-45AB-AEB8-7266E5602CE3}" type="sibTrans" cxnId="{DF53A033-0646-40F8-B849-265FB98DDC12}">
      <dgm:prSet/>
      <dgm:spPr/>
      <dgm:t>
        <a:bodyPr/>
        <a:lstStyle/>
        <a:p>
          <a:endParaRPr lang="en-US"/>
        </a:p>
      </dgm:t>
    </dgm:pt>
    <dgm:pt modelId="{3C68B6F7-1051-4929-B795-B43E61623BA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Bollywood and Hollywood movies often use melodramatic techniques.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6E4C8-C355-4ABE-A436-06D87F019B5A}" type="parTrans" cxnId="{76AD4071-2759-4942-8D36-7E5D17D97286}">
      <dgm:prSet/>
      <dgm:spPr/>
      <dgm:t>
        <a:bodyPr/>
        <a:lstStyle/>
        <a:p>
          <a:endParaRPr lang="en-US"/>
        </a:p>
      </dgm:t>
    </dgm:pt>
    <dgm:pt modelId="{198B4E7F-C6D3-4D7B-AEF4-F8232F6D0346}" type="sibTrans" cxnId="{76AD4071-2759-4942-8D36-7E5D17D97286}">
      <dgm:prSet/>
      <dgm:spPr/>
      <dgm:t>
        <a:bodyPr/>
        <a:lstStyle/>
        <a:p>
          <a:endParaRPr lang="en-US"/>
        </a:p>
      </dgm:t>
    </dgm:pt>
    <dgm:pt modelId="{7162CCAE-3CB9-4000-8597-64FE013FA97E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storytelling continues to attract audiences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2E1AAF5-7326-4F30-BC33-E83C5349FF7D}" type="parTrans" cxnId="{30D45E33-89D1-484A-82D3-53D6E531E4DF}">
      <dgm:prSet/>
      <dgm:spPr/>
      <dgm:t>
        <a:bodyPr/>
        <a:lstStyle/>
        <a:p>
          <a:endParaRPr lang="en-US"/>
        </a:p>
      </dgm:t>
    </dgm:pt>
    <dgm:pt modelId="{95AAFC2E-E19D-4E8C-81CA-CB2F465AE7F5}" type="sibTrans" cxnId="{30D45E33-89D1-484A-82D3-53D6E531E4DF}">
      <dgm:prSet/>
      <dgm:spPr/>
      <dgm:t>
        <a:bodyPr/>
        <a:lstStyle/>
        <a:p>
          <a:endParaRPr lang="en-US"/>
        </a:p>
      </dgm:t>
    </dgm:pt>
    <dgm:pt modelId="{239F9AD4-1B74-CD40-AB76-36EA3BB338E9}" type="pres">
      <dgm:prSet presAssocID="{BA0E86D5-4AD8-4EA7-ADD6-0DDC5DEFD129}" presName="vert0" presStyleCnt="0">
        <dgm:presLayoutVars>
          <dgm:dir/>
          <dgm:animOne val="branch"/>
          <dgm:animLvl val="lvl"/>
        </dgm:presLayoutVars>
      </dgm:prSet>
      <dgm:spPr/>
    </dgm:pt>
    <dgm:pt modelId="{4FBF5364-583C-C242-82D6-CCE963695D5B}" type="pres">
      <dgm:prSet presAssocID="{9868A2A4-8B23-40FE-BFF9-AD187843814F}" presName="thickLine" presStyleLbl="alignNode1" presStyleIdx="0" presStyleCnt="3"/>
      <dgm:spPr/>
    </dgm:pt>
    <dgm:pt modelId="{F68ADC83-FC91-7246-8C64-3C43C229D281}" type="pres">
      <dgm:prSet presAssocID="{9868A2A4-8B23-40FE-BFF9-AD187843814F}" presName="horz1" presStyleCnt="0"/>
      <dgm:spPr/>
    </dgm:pt>
    <dgm:pt modelId="{10C24311-B102-2A40-9BFA-EA59D1EE0B67}" type="pres">
      <dgm:prSet presAssocID="{9868A2A4-8B23-40FE-BFF9-AD187843814F}" presName="tx1" presStyleLbl="revTx" presStyleIdx="0" presStyleCnt="3"/>
      <dgm:spPr/>
    </dgm:pt>
    <dgm:pt modelId="{5E5FE32D-63A2-8A43-BCFC-39B48C135459}" type="pres">
      <dgm:prSet presAssocID="{9868A2A4-8B23-40FE-BFF9-AD187843814F}" presName="vert1" presStyleCnt="0"/>
      <dgm:spPr/>
    </dgm:pt>
    <dgm:pt modelId="{82A5D8F6-FFEF-6D41-BE97-9BB94E6F5B92}" type="pres">
      <dgm:prSet presAssocID="{3C68B6F7-1051-4929-B795-B43E61623BA9}" presName="thickLine" presStyleLbl="alignNode1" presStyleIdx="1" presStyleCnt="3"/>
      <dgm:spPr/>
    </dgm:pt>
    <dgm:pt modelId="{EEDD6FE7-0F16-A344-9A16-E8B899821235}" type="pres">
      <dgm:prSet presAssocID="{3C68B6F7-1051-4929-B795-B43E61623BA9}" presName="horz1" presStyleCnt="0"/>
      <dgm:spPr/>
    </dgm:pt>
    <dgm:pt modelId="{7264B195-C08F-2D42-B373-0C3E51EDCBA2}" type="pres">
      <dgm:prSet presAssocID="{3C68B6F7-1051-4929-B795-B43E61623BA9}" presName="tx1" presStyleLbl="revTx" presStyleIdx="1" presStyleCnt="3"/>
      <dgm:spPr/>
    </dgm:pt>
    <dgm:pt modelId="{E6BAB961-5FEA-6346-BD08-84D6EEB0D82D}" type="pres">
      <dgm:prSet presAssocID="{3C68B6F7-1051-4929-B795-B43E61623BA9}" presName="vert1" presStyleCnt="0"/>
      <dgm:spPr/>
    </dgm:pt>
    <dgm:pt modelId="{66646588-1760-2B40-8BDE-CB1110475617}" type="pres">
      <dgm:prSet presAssocID="{7162CCAE-3CB9-4000-8597-64FE013FA97E}" presName="thickLine" presStyleLbl="alignNode1" presStyleIdx="2" presStyleCnt="3"/>
      <dgm:spPr/>
    </dgm:pt>
    <dgm:pt modelId="{CA0CE0D4-0F10-9944-A2DF-BAF132D21FCD}" type="pres">
      <dgm:prSet presAssocID="{7162CCAE-3CB9-4000-8597-64FE013FA97E}" presName="horz1" presStyleCnt="0"/>
      <dgm:spPr/>
    </dgm:pt>
    <dgm:pt modelId="{A3E39EDB-D65A-2E45-B9C5-1DCA1C413ED2}" type="pres">
      <dgm:prSet presAssocID="{7162CCAE-3CB9-4000-8597-64FE013FA97E}" presName="tx1" presStyleLbl="revTx" presStyleIdx="2" presStyleCnt="3"/>
      <dgm:spPr/>
    </dgm:pt>
    <dgm:pt modelId="{E7BFDD8E-671A-6E41-A5BC-BF55E620E053}" type="pres">
      <dgm:prSet presAssocID="{7162CCAE-3CB9-4000-8597-64FE013FA97E}" presName="vert1" presStyleCnt="0"/>
      <dgm:spPr/>
    </dgm:pt>
  </dgm:ptLst>
  <dgm:cxnLst>
    <dgm:cxn modelId="{30D45E33-89D1-484A-82D3-53D6E531E4DF}" srcId="{BA0E86D5-4AD8-4EA7-ADD6-0DDC5DEFD129}" destId="{7162CCAE-3CB9-4000-8597-64FE013FA97E}" srcOrd="2" destOrd="0" parTransId="{62E1AAF5-7326-4F30-BC33-E83C5349FF7D}" sibTransId="{95AAFC2E-E19D-4E8C-81CA-CB2F465AE7F5}"/>
    <dgm:cxn modelId="{DF53A033-0646-40F8-B849-265FB98DDC12}" srcId="{BA0E86D5-4AD8-4EA7-ADD6-0DDC5DEFD129}" destId="{9868A2A4-8B23-40FE-BFF9-AD187843814F}" srcOrd="0" destOrd="0" parTransId="{76C84A37-59E6-4233-A853-81CB304BFDC7}" sibTransId="{86654961-0E6F-45AB-AEB8-7266E5602CE3}"/>
    <dgm:cxn modelId="{1311AD36-A018-6D45-8C66-0C0F83006DC5}" type="presOf" srcId="{3C68B6F7-1051-4929-B795-B43E61623BA9}" destId="{7264B195-C08F-2D42-B373-0C3E51EDCBA2}" srcOrd="0" destOrd="0" presId="urn:microsoft.com/office/officeart/2008/layout/LinedList"/>
    <dgm:cxn modelId="{9610913D-CB90-754E-AB4C-A281FD569C09}" type="presOf" srcId="{BA0E86D5-4AD8-4EA7-ADD6-0DDC5DEFD129}" destId="{239F9AD4-1B74-CD40-AB76-36EA3BB338E9}" srcOrd="0" destOrd="0" presId="urn:microsoft.com/office/officeart/2008/layout/LinedList"/>
    <dgm:cxn modelId="{5844E25B-21E6-814C-BEBD-4E7D2EB18475}" type="presOf" srcId="{7162CCAE-3CB9-4000-8597-64FE013FA97E}" destId="{A3E39EDB-D65A-2E45-B9C5-1DCA1C413ED2}" srcOrd="0" destOrd="0" presId="urn:microsoft.com/office/officeart/2008/layout/LinedList"/>
    <dgm:cxn modelId="{76AD4071-2759-4942-8D36-7E5D17D97286}" srcId="{BA0E86D5-4AD8-4EA7-ADD6-0DDC5DEFD129}" destId="{3C68B6F7-1051-4929-B795-B43E61623BA9}" srcOrd="1" destOrd="0" parTransId="{41B6E4C8-C355-4ABE-A436-06D87F019B5A}" sibTransId="{198B4E7F-C6D3-4D7B-AEF4-F8232F6D0346}"/>
    <dgm:cxn modelId="{090439F0-0C1F-EC46-809C-12FCD451CAA8}" type="presOf" srcId="{9868A2A4-8B23-40FE-BFF9-AD187843814F}" destId="{10C24311-B102-2A40-9BFA-EA59D1EE0B67}" srcOrd="0" destOrd="0" presId="urn:microsoft.com/office/officeart/2008/layout/LinedList"/>
    <dgm:cxn modelId="{5D995542-DA2F-D74D-B092-41CB28218E5A}" type="presParOf" srcId="{239F9AD4-1B74-CD40-AB76-36EA3BB338E9}" destId="{4FBF5364-583C-C242-82D6-CCE963695D5B}" srcOrd="0" destOrd="0" presId="urn:microsoft.com/office/officeart/2008/layout/LinedList"/>
    <dgm:cxn modelId="{CEF09540-6ACE-4E4A-9D41-4FB6882DEFC9}" type="presParOf" srcId="{239F9AD4-1B74-CD40-AB76-36EA3BB338E9}" destId="{F68ADC83-FC91-7246-8C64-3C43C229D281}" srcOrd="1" destOrd="0" presId="urn:microsoft.com/office/officeart/2008/layout/LinedList"/>
    <dgm:cxn modelId="{D10D6CC7-DB61-3A4E-8A80-EA3C2A3B7D8B}" type="presParOf" srcId="{F68ADC83-FC91-7246-8C64-3C43C229D281}" destId="{10C24311-B102-2A40-9BFA-EA59D1EE0B67}" srcOrd="0" destOrd="0" presId="urn:microsoft.com/office/officeart/2008/layout/LinedList"/>
    <dgm:cxn modelId="{178175DE-B89B-2D4E-B72B-D8A57ACA8402}" type="presParOf" srcId="{F68ADC83-FC91-7246-8C64-3C43C229D281}" destId="{5E5FE32D-63A2-8A43-BCFC-39B48C135459}" srcOrd="1" destOrd="0" presId="urn:microsoft.com/office/officeart/2008/layout/LinedList"/>
    <dgm:cxn modelId="{B694C891-D7C2-D049-BA81-7A9A9825D208}" type="presParOf" srcId="{239F9AD4-1B74-CD40-AB76-36EA3BB338E9}" destId="{82A5D8F6-FFEF-6D41-BE97-9BB94E6F5B92}" srcOrd="2" destOrd="0" presId="urn:microsoft.com/office/officeart/2008/layout/LinedList"/>
    <dgm:cxn modelId="{10D6774B-70C3-114A-B968-2E6C2512BBC2}" type="presParOf" srcId="{239F9AD4-1B74-CD40-AB76-36EA3BB338E9}" destId="{EEDD6FE7-0F16-A344-9A16-E8B899821235}" srcOrd="3" destOrd="0" presId="urn:microsoft.com/office/officeart/2008/layout/LinedList"/>
    <dgm:cxn modelId="{B59A063F-7843-6246-B1D4-A2D060E32571}" type="presParOf" srcId="{EEDD6FE7-0F16-A344-9A16-E8B899821235}" destId="{7264B195-C08F-2D42-B373-0C3E51EDCBA2}" srcOrd="0" destOrd="0" presId="urn:microsoft.com/office/officeart/2008/layout/LinedList"/>
    <dgm:cxn modelId="{B6BF2B2C-082F-AC4A-AC35-2BFBD6DBF074}" type="presParOf" srcId="{EEDD6FE7-0F16-A344-9A16-E8B899821235}" destId="{E6BAB961-5FEA-6346-BD08-84D6EEB0D82D}" srcOrd="1" destOrd="0" presId="urn:microsoft.com/office/officeart/2008/layout/LinedList"/>
    <dgm:cxn modelId="{69FA573A-DC05-1F42-B3A9-B58722B03475}" type="presParOf" srcId="{239F9AD4-1B74-CD40-AB76-36EA3BB338E9}" destId="{66646588-1760-2B40-8BDE-CB1110475617}" srcOrd="4" destOrd="0" presId="urn:microsoft.com/office/officeart/2008/layout/LinedList"/>
    <dgm:cxn modelId="{35906111-9A78-BC48-BEFC-6B793CDF01E2}" type="presParOf" srcId="{239F9AD4-1B74-CD40-AB76-36EA3BB338E9}" destId="{CA0CE0D4-0F10-9944-A2DF-BAF132D21FCD}" srcOrd="5" destOrd="0" presId="urn:microsoft.com/office/officeart/2008/layout/LinedList"/>
    <dgm:cxn modelId="{9BD4C61F-C529-3847-881B-081D5C491BDB}" type="presParOf" srcId="{CA0CE0D4-0F10-9944-A2DF-BAF132D21FCD}" destId="{A3E39EDB-D65A-2E45-B9C5-1DCA1C413ED2}" srcOrd="0" destOrd="0" presId="urn:microsoft.com/office/officeart/2008/layout/LinedList"/>
    <dgm:cxn modelId="{E7170BD9-A4F0-CD4D-99B2-1438A8AB94A0}" type="presParOf" srcId="{CA0CE0D4-0F10-9944-A2DF-BAF132D21FCD}" destId="{E7BFDD8E-671A-6E41-A5BC-BF55E620E0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855B0B2-FE8F-4202-9A5D-03B19D65E4C3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4571FC6-A721-4839-B647-9C08ADD9F30E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Made theatre accessible to common people.</a:t>
          </a:r>
        </a:p>
      </dgm:t>
    </dgm:pt>
    <dgm:pt modelId="{5EE56136-FE05-4564-807A-0F0ECA5ED50B}" type="parTrans" cxnId="{9A74306B-D417-48A7-B942-D5BFF42CCF35}">
      <dgm:prSet/>
      <dgm:spPr/>
      <dgm:t>
        <a:bodyPr/>
        <a:lstStyle/>
        <a:p>
          <a:endParaRPr lang="en-US"/>
        </a:p>
      </dgm:t>
    </dgm:pt>
    <dgm:pt modelId="{5A28D2CD-1055-4A85-BFCD-B5C3E5C6E771}" type="sibTrans" cxnId="{9A74306B-D417-48A7-B942-D5BFF42CCF35}">
      <dgm:prSet/>
      <dgm:spPr/>
      <dgm:t>
        <a:bodyPr/>
        <a:lstStyle/>
        <a:p>
          <a:endParaRPr lang="en-US"/>
        </a:p>
      </dgm:t>
    </dgm:pt>
    <dgm:pt modelId="{0163F486-0D6F-46DC-8904-4C396E78D98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Influenced modern cinema and television.</a:t>
          </a:r>
        </a:p>
      </dgm:t>
    </dgm:pt>
    <dgm:pt modelId="{E0B8AFC3-79AC-48EE-8586-FB430075B32E}" type="parTrans" cxnId="{FA0BF58F-24AE-4F92-A7FF-84E623FB6E8C}">
      <dgm:prSet/>
      <dgm:spPr/>
      <dgm:t>
        <a:bodyPr/>
        <a:lstStyle/>
        <a:p>
          <a:endParaRPr lang="en-US"/>
        </a:p>
      </dgm:t>
    </dgm:pt>
    <dgm:pt modelId="{7E580AC6-6C69-4BE5-83BA-E2BCA596836E}" type="sibTrans" cxnId="{FA0BF58F-24AE-4F92-A7FF-84E623FB6E8C}">
      <dgm:prSet/>
      <dgm:spPr/>
      <dgm:t>
        <a:bodyPr/>
        <a:lstStyle/>
        <a:p>
          <a:endParaRPr lang="en-US"/>
        </a:p>
      </dgm:t>
    </dgm:pt>
    <dgm:pt modelId="{927E660B-8397-4AE5-8CFF-7BEC583C45B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Highlighted moral and social issues.</a:t>
          </a:r>
        </a:p>
      </dgm:t>
    </dgm:pt>
    <dgm:pt modelId="{9115BBAA-EB60-49A4-8765-03264E3C618F}" type="parTrans" cxnId="{D7542BD5-9476-4D17-B0D3-EAFBE1AC58AF}">
      <dgm:prSet/>
      <dgm:spPr/>
      <dgm:t>
        <a:bodyPr/>
        <a:lstStyle/>
        <a:p>
          <a:endParaRPr lang="en-US"/>
        </a:p>
      </dgm:t>
    </dgm:pt>
    <dgm:pt modelId="{58A8E710-163B-43B6-97D9-B0A3477A9F7E}" type="sibTrans" cxnId="{D7542BD5-9476-4D17-B0D3-EAFBE1AC58AF}">
      <dgm:prSet/>
      <dgm:spPr/>
      <dgm:t>
        <a:bodyPr/>
        <a:lstStyle/>
        <a:p>
          <a:endParaRPr lang="en-US"/>
        </a:p>
      </dgm:t>
    </dgm:pt>
    <dgm:pt modelId="{8A1EA1A1-9D75-4332-8089-C96BD5BBE35A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Helped develop stagecraft and theatrical spectacle.</a:t>
          </a:r>
        </a:p>
      </dgm:t>
    </dgm:pt>
    <dgm:pt modelId="{584EDAFE-C105-4ECD-BB04-13C482FA99D5}" type="parTrans" cxnId="{D0CBFEAA-C559-4EC7-B361-71C5A7090B0B}">
      <dgm:prSet/>
      <dgm:spPr/>
      <dgm:t>
        <a:bodyPr/>
        <a:lstStyle/>
        <a:p>
          <a:endParaRPr lang="en-US"/>
        </a:p>
      </dgm:t>
    </dgm:pt>
    <dgm:pt modelId="{07B656A6-86B8-4249-ACBF-6EFC7795C74F}" type="sibTrans" cxnId="{D0CBFEAA-C559-4EC7-B361-71C5A7090B0B}">
      <dgm:prSet/>
      <dgm:spPr/>
      <dgm:t>
        <a:bodyPr/>
        <a:lstStyle/>
        <a:p>
          <a:endParaRPr lang="en-US"/>
        </a:p>
      </dgm:t>
    </dgm:pt>
    <dgm:pt modelId="{0CF27BE9-CE8D-6E4B-BD27-497B407DFC8C}" type="pres">
      <dgm:prSet presAssocID="{5855B0B2-FE8F-4202-9A5D-03B19D65E4C3}" presName="diagram" presStyleCnt="0">
        <dgm:presLayoutVars>
          <dgm:dir/>
          <dgm:resizeHandles val="exact"/>
        </dgm:presLayoutVars>
      </dgm:prSet>
      <dgm:spPr/>
    </dgm:pt>
    <dgm:pt modelId="{BE86F8C1-C1E3-0C46-BB84-E367B8709F3D}" type="pres">
      <dgm:prSet presAssocID="{34571FC6-A721-4839-B647-9C08ADD9F30E}" presName="node" presStyleLbl="node1" presStyleIdx="0" presStyleCnt="4">
        <dgm:presLayoutVars>
          <dgm:bulletEnabled val="1"/>
        </dgm:presLayoutVars>
      </dgm:prSet>
      <dgm:spPr/>
    </dgm:pt>
    <dgm:pt modelId="{065597CD-DAFF-6043-A9F3-6A0973BE42F7}" type="pres">
      <dgm:prSet presAssocID="{5A28D2CD-1055-4A85-BFCD-B5C3E5C6E771}" presName="sibTrans" presStyleCnt="0"/>
      <dgm:spPr/>
    </dgm:pt>
    <dgm:pt modelId="{CF4B640F-3A35-C346-9CB1-1C106568A705}" type="pres">
      <dgm:prSet presAssocID="{0163F486-0D6F-46DC-8904-4C396E78D98D}" presName="node" presStyleLbl="node1" presStyleIdx="1" presStyleCnt="4">
        <dgm:presLayoutVars>
          <dgm:bulletEnabled val="1"/>
        </dgm:presLayoutVars>
      </dgm:prSet>
      <dgm:spPr/>
    </dgm:pt>
    <dgm:pt modelId="{CF7B105C-1E05-3746-B411-33132AE2FE40}" type="pres">
      <dgm:prSet presAssocID="{7E580AC6-6C69-4BE5-83BA-E2BCA596836E}" presName="sibTrans" presStyleCnt="0"/>
      <dgm:spPr/>
    </dgm:pt>
    <dgm:pt modelId="{76FF9E80-6713-7A45-B0AC-CBFF3E6B43DA}" type="pres">
      <dgm:prSet presAssocID="{927E660B-8397-4AE5-8CFF-7BEC583C45B0}" presName="node" presStyleLbl="node1" presStyleIdx="2" presStyleCnt="4">
        <dgm:presLayoutVars>
          <dgm:bulletEnabled val="1"/>
        </dgm:presLayoutVars>
      </dgm:prSet>
      <dgm:spPr/>
    </dgm:pt>
    <dgm:pt modelId="{1D268042-9249-F34C-BA9C-CB1DDFBBA546}" type="pres">
      <dgm:prSet presAssocID="{58A8E710-163B-43B6-97D9-B0A3477A9F7E}" presName="sibTrans" presStyleCnt="0"/>
      <dgm:spPr/>
    </dgm:pt>
    <dgm:pt modelId="{681700F1-F117-F345-B1E9-61A8EA695B6F}" type="pres">
      <dgm:prSet presAssocID="{8A1EA1A1-9D75-4332-8089-C96BD5BBE35A}" presName="node" presStyleLbl="node1" presStyleIdx="3" presStyleCnt="4">
        <dgm:presLayoutVars>
          <dgm:bulletEnabled val="1"/>
        </dgm:presLayoutVars>
      </dgm:prSet>
      <dgm:spPr/>
    </dgm:pt>
  </dgm:ptLst>
  <dgm:cxnLst>
    <dgm:cxn modelId="{D91C621E-A160-1044-8F9E-2A105953CE37}" type="presOf" srcId="{5855B0B2-FE8F-4202-9A5D-03B19D65E4C3}" destId="{0CF27BE9-CE8D-6E4B-BD27-497B407DFC8C}" srcOrd="0" destOrd="0" presId="urn:microsoft.com/office/officeart/2005/8/layout/default"/>
    <dgm:cxn modelId="{C2D88C3E-F2EE-F440-A5C2-7810A5FA8A0A}" type="presOf" srcId="{8A1EA1A1-9D75-4332-8089-C96BD5BBE35A}" destId="{681700F1-F117-F345-B1E9-61A8EA695B6F}" srcOrd="0" destOrd="0" presId="urn:microsoft.com/office/officeart/2005/8/layout/default"/>
    <dgm:cxn modelId="{7341FC64-3C4B-7A45-A931-7B7F2FEE2234}" type="presOf" srcId="{927E660B-8397-4AE5-8CFF-7BEC583C45B0}" destId="{76FF9E80-6713-7A45-B0AC-CBFF3E6B43DA}" srcOrd="0" destOrd="0" presId="urn:microsoft.com/office/officeart/2005/8/layout/default"/>
    <dgm:cxn modelId="{9A74306B-D417-48A7-B942-D5BFF42CCF35}" srcId="{5855B0B2-FE8F-4202-9A5D-03B19D65E4C3}" destId="{34571FC6-A721-4839-B647-9C08ADD9F30E}" srcOrd="0" destOrd="0" parTransId="{5EE56136-FE05-4564-807A-0F0ECA5ED50B}" sibTransId="{5A28D2CD-1055-4A85-BFCD-B5C3E5C6E771}"/>
    <dgm:cxn modelId="{FA0BF58F-24AE-4F92-A7FF-84E623FB6E8C}" srcId="{5855B0B2-FE8F-4202-9A5D-03B19D65E4C3}" destId="{0163F486-0D6F-46DC-8904-4C396E78D98D}" srcOrd="1" destOrd="0" parTransId="{E0B8AFC3-79AC-48EE-8586-FB430075B32E}" sibTransId="{7E580AC6-6C69-4BE5-83BA-E2BCA596836E}"/>
    <dgm:cxn modelId="{D0CBFEAA-C559-4EC7-B361-71C5A7090B0B}" srcId="{5855B0B2-FE8F-4202-9A5D-03B19D65E4C3}" destId="{8A1EA1A1-9D75-4332-8089-C96BD5BBE35A}" srcOrd="3" destOrd="0" parTransId="{584EDAFE-C105-4ECD-BB04-13C482FA99D5}" sibTransId="{07B656A6-86B8-4249-ACBF-6EFC7795C74F}"/>
    <dgm:cxn modelId="{07882FD4-A744-2243-A222-A66F78D317C1}" type="presOf" srcId="{0163F486-0D6F-46DC-8904-4C396E78D98D}" destId="{CF4B640F-3A35-C346-9CB1-1C106568A705}" srcOrd="0" destOrd="0" presId="urn:microsoft.com/office/officeart/2005/8/layout/default"/>
    <dgm:cxn modelId="{D7542BD5-9476-4D17-B0D3-EAFBE1AC58AF}" srcId="{5855B0B2-FE8F-4202-9A5D-03B19D65E4C3}" destId="{927E660B-8397-4AE5-8CFF-7BEC583C45B0}" srcOrd="2" destOrd="0" parTransId="{9115BBAA-EB60-49A4-8765-03264E3C618F}" sibTransId="{58A8E710-163B-43B6-97D9-B0A3477A9F7E}"/>
    <dgm:cxn modelId="{6D032BE2-6D45-004A-9A84-93B3DA37121E}" type="presOf" srcId="{34571FC6-A721-4839-B647-9C08ADD9F30E}" destId="{BE86F8C1-C1E3-0C46-BB84-E367B8709F3D}" srcOrd="0" destOrd="0" presId="urn:microsoft.com/office/officeart/2005/8/layout/default"/>
    <dgm:cxn modelId="{DE680606-D4AE-AA40-BAB2-CB4CD4FF486B}" type="presParOf" srcId="{0CF27BE9-CE8D-6E4B-BD27-497B407DFC8C}" destId="{BE86F8C1-C1E3-0C46-BB84-E367B8709F3D}" srcOrd="0" destOrd="0" presId="urn:microsoft.com/office/officeart/2005/8/layout/default"/>
    <dgm:cxn modelId="{3006B71B-9F90-3B49-B075-BEDF57430C73}" type="presParOf" srcId="{0CF27BE9-CE8D-6E4B-BD27-497B407DFC8C}" destId="{065597CD-DAFF-6043-A9F3-6A0973BE42F7}" srcOrd="1" destOrd="0" presId="urn:microsoft.com/office/officeart/2005/8/layout/default"/>
    <dgm:cxn modelId="{761CED19-0C3B-7849-B6AD-E26666053EE9}" type="presParOf" srcId="{0CF27BE9-CE8D-6E4B-BD27-497B407DFC8C}" destId="{CF4B640F-3A35-C346-9CB1-1C106568A705}" srcOrd="2" destOrd="0" presId="urn:microsoft.com/office/officeart/2005/8/layout/default"/>
    <dgm:cxn modelId="{1C94A4E9-5D75-324B-930A-2FAD8C4BD652}" type="presParOf" srcId="{0CF27BE9-CE8D-6E4B-BD27-497B407DFC8C}" destId="{CF7B105C-1E05-3746-B411-33132AE2FE40}" srcOrd="3" destOrd="0" presId="urn:microsoft.com/office/officeart/2005/8/layout/default"/>
    <dgm:cxn modelId="{FEDBE1DE-4171-4F44-B674-8A5C87B09489}" type="presParOf" srcId="{0CF27BE9-CE8D-6E4B-BD27-497B407DFC8C}" destId="{76FF9E80-6713-7A45-B0AC-CBFF3E6B43DA}" srcOrd="4" destOrd="0" presId="urn:microsoft.com/office/officeart/2005/8/layout/default"/>
    <dgm:cxn modelId="{57D40B20-8F30-064B-9D09-49E884FBBCDB}" type="presParOf" srcId="{0CF27BE9-CE8D-6E4B-BD27-497B407DFC8C}" destId="{1D268042-9249-F34C-BA9C-CB1DDFBBA546}" srcOrd="5" destOrd="0" presId="urn:microsoft.com/office/officeart/2005/8/layout/default"/>
    <dgm:cxn modelId="{CD94D120-5881-3A4B-9A49-98230EA11A9C}" type="presParOf" srcId="{0CF27BE9-CE8D-6E4B-BD27-497B407DFC8C}" destId="{681700F1-F117-F345-B1E9-61A8EA695B6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6A8C4-B499-204F-A6E7-1A711F69986E}">
      <dsp:nvSpPr>
        <dsp:cNvPr id="0" name=""/>
        <dsp:cNvSpPr/>
      </dsp:nvSpPr>
      <dsp:spPr>
        <a:xfrm>
          <a:off x="0" y="3174"/>
          <a:ext cx="588787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654CA-D327-4C41-98E1-E123F3956E93}">
      <dsp:nvSpPr>
        <dsp:cNvPr id="0" name=""/>
        <dsp:cNvSpPr/>
      </dsp:nvSpPr>
      <dsp:spPr>
        <a:xfrm>
          <a:off x="0" y="3174"/>
          <a:ext cx="5887879" cy="2164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Melodrama is a dramatic form that emphasizes emotion, sensationalism, and moral conflict.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74"/>
        <a:ext cx="5887879" cy="2164821"/>
      </dsp:txXfrm>
    </dsp:sp>
    <dsp:sp modelId="{3C52B470-D860-4C45-BAD7-533C53705576}">
      <dsp:nvSpPr>
        <dsp:cNvPr id="0" name=""/>
        <dsp:cNvSpPr/>
      </dsp:nvSpPr>
      <dsp:spPr>
        <a:xfrm>
          <a:off x="0" y="2167995"/>
          <a:ext cx="588787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C0D097-C11E-FA40-AC6A-087C4870A898}">
      <dsp:nvSpPr>
        <dsp:cNvPr id="0" name=""/>
        <dsp:cNvSpPr/>
      </dsp:nvSpPr>
      <dsp:spPr>
        <a:xfrm>
          <a:off x="0" y="2167995"/>
          <a:ext cx="5887879" cy="2164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term comes from the Greek word 'melos' (music) and 'drama' (action).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67995"/>
        <a:ext cx="5887879" cy="2164821"/>
      </dsp:txXfrm>
    </dsp:sp>
    <dsp:sp modelId="{3464B77C-C6D8-0846-A364-EF2C175F4AFD}">
      <dsp:nvSpPr>
        <dsp:cNvPr id="0" name=""/>
        <dsp:cNvSpPr/>
      </dsp:nvSpPr>
      <dsp:spPr>
        <a:xfrm>
          <a:off x="0" y="4332817"/>
          <a:ext cx="588787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C26363-17BE-5B44-811E-0164855B7752}">
      <dsp:nvSpPr>
        <dsp:cNvPr id="0" name=""/>
        <dsp:cNvSpPr/>
      </dsp:nvSpPr>
      <dsp:spPr>
        <a:xfrm>
          <a:off x="0" y="4332817"/>
          <a:ext cx="5887879" cy="2164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became highly popular during the 18th and 19th centuries.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32817"/>
        <a:ext cx="5887879" cy="216482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37574-E26E-4740-9615-2BC26EEBEA4C}">
      <dsp:nvSpPr>
        <dsp:cNvPr id="0" name=""/>
        <dsp:cNvSpPr/>
      </dsp:nvSpPr>
      <dsp:spPr>
        <a:xfrm>
          <a:off x="5367" y="113877"/>
          <a:ext cx="2234933" cy="4263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39652-449D-6D49-A23B-6CCC7676AEA0}">
      <dsp:nvSpPr>
        <dsp:cNvPr id="0" name=""/>
        <dsp:cNvSpPr/>
      </dsp:nvSpPr>
      <dsp:spPr>
        <a:xfrm>
          <a:off x="253693" y="349787"/>
          <a:ext cx="2234933" cy="4263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Often considered unrealistic and exaggerated.</a:t>
          </a:r>
        </a:p>
      </dsp:txBody>
      <dsp:txXfrm>
        <a:off x="319152" y="415246"/>
        <a:ext cx="2104015" cy="4132647"/>
      </dsp:txXfrm>
    </dsp:sp>
    <dsp:sp modelId="{EC6A8BFA-F235-A64B-BA0C-BB59862C584F}">
      <dsp:nvSpPr>
        <dsp:cNvPr id="0" name=""/>
        <dsp:cNvSpPr/>
      </dsp:nvSpPr>
      <dsp:spPr>
        <a:xfrm>
          <a:off x="2736952" y="113877"/>
          <a:ext cx="2615005" cy="40237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7327C-4481-3E4E-B162-2DC50D303C86}">
      <dsp:nvSpPr>
        <dsp:cNvPr id="0" name=""/>
        <dsp:cNvSpPr/>
      </dsp:nvSpPr>
      <dsp:spPr>
        <a:xfrm>
          <a:off x="2985278" y="349787"/>
          <a:ext cx="2615005" cy="40237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may appear stereotypical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061869" y="426378"/>
        <a:ext cx="2461823" cy="3870555"/>
      </dsp:txXfrm>
    </dsp:sp>
    <dsp:sp modelId="{1EA5E1BB-A58D-634B-970A-8277B95F27A9}">
      <dsp:nvSpPr>
        <dsp:cNvPr id="0" name=""/>
        <dsp:cNvSpPr/>
      </dsp:nvSpPr>
      <dsp:spPr>
        <a:xfrm>
          <a:off x="5848610" y="113877"/>
          <a:ext cx="2234933" cy="4052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275743-1DD0-A446-B0BD-9F9C1212EA5B}">
      <dsp:nvSpPr>
        <dsp:cNvPr id="0" name=""/>
        <dsp:cNvSpPr/>
      </dsp:nvSpPr>
      <dsp:spPr>
        <a:xfrm>
          <a:off x="6096936" y="349787"/>
          <a:ext cx="2234933" cy="40520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Too much dependence on emotional appeal.</a:t>
          </a:r>
        </a:p>
      </dsp:txBody>
      <dsp:txXfrm>
        <a:off x="6162395" y="415246"/>
        <a:ext cx="2104015" cy="392111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513C2-4E10-4140-ADDF-A5DE78037B20}">
      <dsp:nvSpPr>
        <dsp:cNvPr id="0" name=""/>
        <dsp:cNvSpPr/>
      </dsp:nvSpPr>
      <dsp:spPr>
        <a:xfrm>
          <a:off x="0" y="0"/>
          <a:ext cx="5462748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11E374-570A-8E44-9A4F-727DC77AD23F}">
      <dsp:nvSpPr>
        <dsp:cNvPr id="0" name=""/>
        <dsp:cNvSpPr/>
      </dsp:nvSpPr>
      <dsp:spPr>
        <a:xfrm>
          <a:off x="0" y="0"/>
          <a:ext cx="5462748" cy="3023598"/>
        </a:xfrm>
        <a:prstGeom prst="rect">
          <a:avLst/>
        </a:prstGeom>
        <a:solidFill>
          <a:schemeClr val="accent4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Melodrama remains an important dramatic form in literary and theatrical history.</a:t>
          </a:r>
          <a:endParaRPr lang="en-US" sz="42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462748" cy="3023598"/>
      </dsp:txXfrm>
    </dsp:sp>
    <dsp:sp modelId="{7F1CC415-5B17-BE4D-B9EA-C54CE207E4B2}">
      <dsp:nvSpPr>
        <dsp:cNvPr id="0" name=""/>
        <dsp:cNvSpPr/>
      </dsp:nvSpPr>
      <dsp:spPr>
        <a:xfrm>
          <a:off x="0" y="3023598"/>
          <a:ext cx="546274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3A9E11-F4E8-4449-BC00-EF3ABE42D3BB}">
      <dsp:nvSpPr>
        <dsp:cNvPr id="0" name=""/>
        <dsp:cNvSpPr/>
      </dsp:nvSpPr>
      <dsp:spPr>
        <a:xfrm>
          <a:off x="0" y="3023598"/>
          <a:ext cx="5462748" cy="3023598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Its emotional intensity and moral clarity continue to influence popular entertainment today.</a:t>
          </a:r>
          <a:endParaRPr lang="en-US" sz="42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23598"/>
        <a:ext cx="5462748" cy="3023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AF1FE-9CE2-DC41-A02B-D5B30A726F13}">
      <dsp:nvSpPr>
        <dsp:cNvPr id="0" name=""/>
        <dsp:cNvSpPr/>
      </dsp:nvSpPr>
      <dsp:spPr>
        <a:xfrm>
          <a:off x="0" y="45629"/>
          <a:ext cx="5515112" cy="2796256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Originated in France during the late 18th century.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6502" y="182131"/>
        <a:ext cx="5242108" cy="2523252"/>
      </dsp:txXfrm>
    </dsp:sp>
    <dsp:sp modelId="{6E4B1268-7BC0-B140-82C8-78E070CCF8EC}">
      <dsp:nvSpPr>
        <dsp:cNvPr id="0" name=""/>
        <dsp:cNvSpPr/>
      </dsp:nvSpPr>
      <dsp:spPr>
        <a:xfrm>
          <a:off x="0" y="2934045"/>
          <a:ext cx="5515112" cy="162162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Developed rapidly in England after the French Revolution.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161" y="3013206"/>
        <a:ext cx="5356790" cy="1463298"/>
      </dsp:txXfrm>
    </dsp:sp>
    <dsp:sp modelId="{E407406A-03DA-9F40-A90D-9CDA242BE023}">
      <dsp:nvSpPr>
        <dsp:cNvPr id="0" name=""/>
        <dsp:cNvSpPr/>
      </dsp:nvSpPr>
      <dsp:spPr>
        <a:xfrm>
          <a:off x="0" y="4647825"/>
          <a:ext cx="5515112" cy="1621620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Used music and exaggerated acting to appeal to common audiences.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161" y="4726986"/>
        <a:ext cx="5356790" cy="1463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D53ED-BCB5-AF41-8A27-6B4B66DD1D63}">
      <dsp:nvSpPr>
        <dsp:cNvPr id="0" name=""/>
        <dsp:cNvSpPr/>
      </dsp:nvSpPr>
      <dsp:spPr>
        <a:xfrm>
          <a:off x="0" y="74823"/>
          <a:ext cx="5916454" cy="1179360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Clear distinction between good and evil characters.</a:t>
          </a:r>
        </a:p>
      </dsp:txBody>
      <dsp:txXfrm>
        <a:off x="57572" y="132395"/>
        <a:ext cx="5801310" cy="1064216"/>
      </dsp:txXfrm>
    </dsp:sp>
    <dsp:sp modelId="{2082E613-BF3A-4D49-BC19-0635E201479F}">
      <dsp:nvSpPr>
        <dsp:cNvPr id="0" name=""/>
        <dsp:cNvSpPr/>
      </dsp:nvSpPr>
      <dsp:spPr>
        <a:xfrm>
          <a:off x="0" y="1346343"/>
          <a:ext cx="5916454" cy="1179360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emotions and dramatic situations.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72" y="1403915"/>
        <a:ext cx="5801310" cy="1064216"/>
      </dsp:txXfrm>
    </dsp:sp>
    <dsp:sp modelId="{19C0BDBB-FBEF-5342-8550-B616D4DFA675}">
      <dsp:nvSpPr>
        <dsp:cNvPr id="0" name=""/>
        <dsp:cNvSpPr/>
      </dsp:nvSpPr>
      <dsp:spPr>
        <a:xfrm>
          <a:off x="0" y="2617864"/>
          <a:ext cx="5916454" cy="1179360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 of suspense, coincidence, and sensational incidents.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72" y="2675436"/>
        <a:ext cx="5801310" cy="1064216"/>
      </dsp:txXfrm>
    </dsp:sp>
    <dsp:sp modelId="{B4EB459B-CD88-C341-A0CB-62EF28418CCE}">
      <dsp:nvSpPr>
        <dsp:cNvPr id="0" name=""/>
        <dsp:cNvSpPr/>
      </dsp:nvSpPr>
      <dsp:spPr>
        <a:xfrm>
          <a:off x="0" y="3889384"/>
          <a:ext cx="5916454" cy="117936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Happy endings where virtue triumphs over vice.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72" y="3946956"/>
        <a:ext cx="5801310" cy="1064216"/>
      </dsp:txXfrm>
    </dsp:sp>
    <dsp:sp modelId="{4712D9B4-F110-9D47-AFF7-8FF893B5C52C}">
      <dsp:nvSpPr>
        <dsp:cNvPr id="0" name=""/>
        <dsp:cNvSpPr/>
      </dsp:nvSpPr>
      <dsp:spPr>
        <a:xfrm>
          <a:off x="0" y="5160904"/>
          <a:ext cx="5916454" cy="1179360"/>
        </a:xfrm>
        <a:prstGeom prst="roundRect">
          <a:avLst/>
        </a:prstGeom>
        <a:solidFill>
          <a:schemeClr val="accent4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Background music to heighten emotions.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72" y="5218476"/>
        <a:ext cx="5801310" cy="10642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7F755-04B9-894C-A789-959F3E3A3FCA}">
      <dsp:nvSpPr>
        <dsp:cNvPr id="0" name=""/>
        <dsp:cNvSpPr/>
      </dsp:nvSpPr>
      <dsp:spPr>
        <a:xfrm>
          <a:off x="0" y="0"/>
          <a:ext cx="57878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5CB152-070D-8F45-B003-E60BB1DE6F1C}">
      <dsp:nvSpPr>
        <dsp:cNvPr id="0" name=""/>
        <dsp:cNvSpPr/>
      </dsp:nvSpPr>
      <dsp:spPr>
        <a:xfrm>
          <a:off x="0" y="0"/>
          <a:ext cx="5787864" cy="1618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Hero – brave, virtuous, and moral.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787864" cy="1618059"/>
      </dsp:txXfrm>
    </dsp:sp>
    <dsp:sp modelId="{44E1B203-4FD2-0140-AF64-9AECBEA61D44}">
      <dsp:nvSpPr>
        <dsp:cNvPr id="0" name=""/>
        <dsp:cNvSpPr/>
      </dsp:nvSpPr>
      <dsp:spPr>
        <a:xfrm>
          <a:off x="0" y="1618059"/>
          <a:ext cx="57878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E99972-1265-0940-8371-F7179D93E06B}">
      <dsp:nvSpPr>
        <dsp:cNvPr id="0" name=""/>
        <dsp:cNvSpPr/>
      </dsp:nvSpPr>
      <dsp:spPr>
        <a:xfrm>
          <a:off x="0" y="1618059"/>
          <a:ext cx="5787864" cy="1618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Heroine – innocent and often in danger.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18059"/>
        <a:ext cx="5787864" cy="1618059"/>
      </dsp:txXfrm>
    </dsp:sp>
    <dsp:sp modelId="{32BACE05-EE2F-5E49-A6C6-59A9239A45B5}">
      <dsp:nvSpPr>
        <dsp:cNvPr id="0" name=""/>
        <dsp:cNvSpPr/>
      </dsp:nvSpPr>
      <dsp:spPr>
        <a:xfrm>
          <a:off x="0" y="3236119"/>
          <a:ext cx="57878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6576CC-C5CA-AC49-9D11-883C2ACB333C}">
      <dsp:nvSpPr>
        <dsp:cNvPr id="0" name=""/>
        <dsp:cNvSpPr/>
      </dsp:nvSpPr>
      <dsp:spPr>
        <a:xfrm>
          <a:off x="0" y="3236119"/>
          <a:ext cx="5787864" cy="1618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Villain – cruel and evil antagonist.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36119"/>
        <a:ext cx="5787864" cy="1618059"/>
      </dsp:txXfrm>
    </dsp:sp>
    <dsp:sp modelId="{3B8E02A7-F3EE-2B45-A0FD-20656C59CDA5}">
      <dsp:nvSpPr>
        <dsp:cNvPr id="0" name=""/>
        <dsp:cNvSpPr/>
      </dsp:nvSpPr>
      <dsp:spPr>
        <a:xfrm>
          <a:off x="0" y="4854178"/>
          <a:ext cx="57878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88C6F0-17A4-7C40-80D6-DEB1B2514D10}">
      <dsp:nvSpPr>
        <dsp:cNvPr id="0" name=""/>
        <dsp:cNvSpPr/>
      </dsp:nvSpPr>
      <dsp:spPr>
        <a:xfrm>
          <a:off x="0" y="4854178"/>
          <a:ext cx="5787864" cy="1618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Comic Character – provides humor and relief.</a:t>
          </a:r>
        </a:p>
      </dsp:txBody>
      <dsp:txXfrm>
        <a:off x="0" y="4854178"/>
        <a:ext cx="5787864" cy="16180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3FE55-E09A-D343-BE65-0127BA1A03A6}">
      <dsp:nvSpPr>
        <dsp:cNvPr id="0" name=""/>
        <dsp:cNvSpPr/>
      </dsp:nvSpPr>
      <dsp:spPr>
        <a:xfrm>
          <a:off x="0" y="125996"/>
          <a:ext cx="2371724" cy="25516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Love and sacrifice</a:t>
          </a:r>
        </a:p>
      </dsp:txBody>
      <dsp:txXfrm>
        <a:off x="0" y="125996"/>
        <a:ext cx="2371724" cy="2551672"/>
      </dsp:txXfrm>
    </dsp:sp>
    <dsp:sp modelId="{0BE9EDAA-58F0-D94C-946E-3FDF0E4FB5FE}">
      <dsp:nvSpPr>
        <dsp:cNvPr id="0" name=""/>
        <dsp:cNvSpPr/>
      </dsp:nvSpPr>
      <dsp:spPr>
        <a:xfrm>
          <a:off x="2608897" y="240031"/>
          <a:ext cx="2371724" cy="23236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Justice versus injustice</a:t>
          </a:r>
        </a:p>
      </dsp:txBody>
      <dsp:txXfrm>
        <a:off x="2608897" y="240031"/>
        <a:ext cx="2371724" cy="2323602"/>
      </dsp:txXfrm>
    </dsp:sp>
    <dsp:sp modelId="{9FABD8CE-906B-F24A-8F7C-7094F541B577}">
      <dsp:nvSpPr>
        <dsp:cNvPr id="0" name=""/>
        <dsp:cNvSpPr/>
      </dsp:nvSpPr>
      <dsp:spPr>
        <a:xfrm>
          <a:off x="5217794" y="211456"/>
          <a:ext cx="2371724" cy="23807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Family conflict</a:t>
          </a:r>
        </a:p>
      </dsp:txBody>
      <dsp:txXfrm>
        <a:off x="5217794" y="211456"/>
        <a:ext cx="2371724" cy="2380751"/>
      </dsp:txXfrm>
    </dsp:sp>
    <dsp:sp modelId="{779AE1DF-7787-404A-A623-68CFED5836E0}">
      <dsp:nvSpPr>
        <dsp:cNvPr id="0" name=""/>
        <dsp:cNvSpPr/>
      </dsp:nvSpPr>
      <dsp:spPr>
        <a:xfrm>
          <a:off x="51430" y="2914841"/>
          <a:ext cx="4020500" cy="142303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Revenge and betrayal</a:t>
          </a:r>
        </a:p>
      </dsp:txBody>
      <dsp:txXfrm>
        <a:off x="51430" y="2914841"/>
        <a:ext cx="4020500" cy="1423034"/>
      </dsp:txXfrm>
    </dsp:sp>
    <dsp:sp modelId="{B6D0A738-1963-6942-B2DC-115C46C04D00}">
      <dsp:nvSpPr>
        <dsp:cNvPr id="0" name=""/>
        <dsp:cNvSpPr/>
      </dsp:nvSpPr>
      <dsp:spPr>
        <a:xfrm>
          <a:off x="4309104" y="2914841"/>
          <a:ext cx="3228985" cy="142303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and moral values</a:t>
          </a:r>
        </a:p>
      </dsp:txBody>
      <dsp:txXfrm>
        <a:off x="4309104" y="2914841"/>
        <a:ext cx="3228985" cy="1423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B3DEC-EAC7-B546-8BB8-627CF7952E25}">
      <dsp:nvSpPr>
        <dsp:cNvPr id="0" name=""/>
        <dsp:cNvSpPr/>
      </dsp:nvSpPr>
      <dsp:spPr>
        <a:xfrm>
          <a:off x="0" y="0"/>
          <a:ext cx="752594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FF7EB-B849-AD45-A825-2C396BDF5548}">
      <dsp:nvSpPr>
        <dsp:cNvPr id="0" name=""/>
        <dsp:cNvSpPr/>
      </dsp:nvSpPr>
      <dsp:spPr>
        <a:xfrm>
          <a:off x="0" y="0"/>
          <a:ext cx="7525941" cy="138945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 of dramatic gestures and facial expressions.</a:t>
          </a:r>
          <a:endParaRPr lang="en-US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7525941" cy="1389458"/>
      </dsp:txXfrm>
    </dsp:sp>
    <dsp:sp modelId="{CF94871C-798A-9540-B52A-3C627BBEC3EB}">
      <dsp:nvSpPr>
        <dsp:cNvPr id="0" name=""/>
        <dsp:cNvSpPr/>
      </dsp:nvSpPr>
      <dsp:spPr>
        <a:xfrm>
          <a:off x="0" y="1389458"/>
          <a:ext cx="752594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7DAB65-A38F-B24B-937B-735F8B9329D0}">
      <dsp:nvSpPr>
        <dsp:cNvPr id="0" name=""/>
        <dsp:cNvSpPr/>
      </dsp:nvSpPr>
      <dsp:spPr>
        <a:xfrm>
          <a:off x="0" y="1389458"/>
          <a:ext cx="7525941" cy="1389458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Spectacular stage effects such as storms, fires, and rescues.</a:t>
          </a:r>
          <a:endParaRPr lang="en-US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89458"/>
        <a:ext cx="7525941" cy="1389458"/>
      </dsp:txXfrm>
    </dsp:sp>
    <dsp:sp modelId="{E71C7682-849C-C541-AB5A-58BB58E4B81B}">
      <dsp:nvSpPr>
        <dsp:cNvPr id="0" name=""/>
        <dsp:cNvSpPr/>
      </dsp:nvSpPr>
      <dsp:spPr>
        <a:xfrm>
          <a:off x="0" y="2778917"/>
          <a:ext cx="752594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5DF6E5-40B7-4C4B-9B86-2A51C4F54199}">
      <dsp:nvSpPr>
        <dsp:cNvPr id="0" name=""/>
        <dsp:cNvSpPr/>
      </dsp:nvSpPr>
      <dsp:spPr>
        <a:xfrm>
          <a:off x="0" y="2778917"/>
          <a:ext cx="7525941" cy="1389458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dialogues and background music.</a:t>
          </a:r>
          <a:endParaRPr lang="en-US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78917"/>
        <a:ext cx="7525941" cy="1389458"/>
      </dsp:txXfrm>
    </dsp:sp>
    <dsp:sp modelId="{48E74607-EEE7-E24E-AC09-06D6FCFCA200}">
      <dsp:nvSpPr>
        <dsp:cNvPr id="0" name=""/>
        <dsp:cNvSpPr/>
      </dsp:nvSpPr>
      <dsp:spPr>
        <a:xfrm>
          <a:off x="0" y="4168377"/>
          <a:ext cx="752594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B726E-4832-4D47-A35C-9A80B845E044}">
      <dsp:nvSpPr>
        <dsp:cNvPr id="0" name=""/>
        <dsp:cNvSpPr/>
      </dsp:nvSpPr>
      <dsp:spPr>
        <a:xfrm>
          <a:off x="0" y="4168376"/>
          <a:ext cx="7525941" cy="138945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Fast-moving action and suspense</a:t>
          </a:r>
          <a:r>
            <a:rPr lang="en-US" sz="4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4168376"/>
        <a:ext cx="7525941" cy="13894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5D369-B9DE-934F-80AF-96E9221A42A8}">
      <dsp:nvSpPr>
        <dsp:cNvPr id="0" name=""/>
        <dsp:cNvSpPr/>
      </dsp:nvSpPr>
      <dsp:spPr>
        <a:xfrm>
          <a:off x="0" y="4936525"/>
          <a:ext cx="5902166" cy="162027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August von Kotzebue – influential melodramatic playwright</a:t>
          </a:r>
          <a:endParaRPr lang="en-US" sz="3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936525"/>
        <a:ext cx="5902166" cy="1620277"/>
      </dsp:txXfrm>
    </dsp:sp>
    <dsp:sp modelId="{BBD7E17C-FA8D-374F-805C-072F31DDEE89}">
      <dsp:nvSpPr>
        <dsp:cNvPr id="0" name=""/>
        <dsp:cNvSpPr/>
      </dsp:nvSpPr>
      <dsp:spPr>
        <a:xfrm rot="10800000">
          <a:off x="0" y="2468842"/>
          <a:ext cx="5902166" cy="2491987"/>
        </a:xfrm>
        <a:prstGeom prst="upArrowCallout">
          <a:avLst/>
        </a:prstGeom>
        <a:gradFill rotWithShape="0">
          <a:gsLst>
            <a:gs pos="0">
              <a:schemeClr val="accent2">
                <a:hueOff val="2340760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60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Dion Boucicault – 'The Octoroon'</a:t>
          </a:r>
          <a:endParaRPr lang="en-US" sz="3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468842"/>
        <a:ext cx="5902166" cy="1619218"/>
      </dsp:txXfrm>
    </dsp:sp>
    <dsp:sp modelId="{36C94194-76C9-E545-8E0D-356BF489F35F}">
      <dsp:nvSpPr>
        <dsp:cNvPr id="0" name=""/>
        <dsp:cNvSpPr/>
      </dsp:nvSpPr>
      <dsp:spPr>
        <a:xfrm rot="10800000">
          <a:off x="0" y="1159"/>
          <a:ext cx="5902166" cy="2491987"/>
        </a:xfrm>
        <a:prstGeom prst="upArrowCallou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Douglas Jerrold – 'Black-Eyed Susan'</a:t>
          </a:r>
          <a:endParaRPr lang="en-US" sz="3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159"/>
        <a:ext cx="5902166" cy="16192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F5364-583C-C242-82D6-CCE963695D5B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24311-B102-2A40-9BFA-EA59D1EE0B67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Melodramatic elements are common in films, television serials, and soap operas.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03"/>
        <a:ext cx="5175384" cy="1843578"/>
      </dsp:txXfrm>
    </dsp:sp>
    <dsp:sp modelId="{82A5D8F6-FFEF-6D41-BE97-9BB94E6F5B92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4B195-C08F-2D42-B373-0C3E51EDCBA2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Bollywood and Hollywood movies often use melodramatic techniques.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46281"/>
        <a:ext cx="5175384" cy="1843578"/>
      </dsp:txXfrm>
    </dsp:sp>
    <dsp:sp modelId="{66646588-1760-2B40-8BDE-CB1110475617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39EDB-D65A-2E45-B9C5-1DCA1C413ED2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storytelling continues to attract audiences</a:t>
          </a:r>
          <a:r>
            <a:rPr lang="en-US" sz="3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3689859"/>
        <a:ext cx="5175384" cy="18435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6F8C1-C1E3-0C46-BB84-E367B8709F3D}">
      <dsp:nvSpPr>
        <dsp:cNvPr id="0" name=""/>
        <dsp:cNvSpPr/>
      </dsp:nvSpPr>
      <dsp:spPr>
        <a:xfrm>
          <a:off x="17136" y="743"/>
          <a:ext cx="3739250" cy="22435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Made theatre accessible to common people.</a:t>
          </a:r>
        </a:p>
      </dsp:txBody>
      <dsp:txXfrm>
        <a:off x="17136" y="743"/>
        <a:ext cx="3739250" cy="2243550"/>
      </dsp:txXfrm>
    </dsp:sp>
    <dsp:sp modelId="{CF4B640F-3A35-C346-9CB1-1C106568A705}">
      <dsp:nvSpPr>
        <dsp:cNvPr id="0" name=""/>
        <dsp:cNvSpPr/>
      </dsp:nvSpPr>
      <dsp:spPr>
        <a:xfrm>
          <a:off x="4130312" y="743"/>
          <a:ext cx="3739250" cy="2243550"/>
        </a:xfrm>
        <a:prstGeom prst="rect">
          <a:avLst/>
        </a:prstGeom>
        <a:gradFill rotWithShape="0">
          <a:gsLst>
            <a:gs pos="0">
              <a:schemeClr val="accent2">
                <a:hueOff val="1560507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7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Influenced modern cinema and television.</a:t>
          </a:r>
        </a:p>
      </dsp:txBody>
      <dsp:txXfrm>
        <a:off x="4130312" y="743"/>
        <a:ext cx="3739250" cy="2243550"/>
      </dsp:txXfrm>
    </dsp:sp>
    <dsp:sp modelId="{76FF9E80-6713-7A45-B0AC-CBFF3E6B43DA}">
      <dsp:nvSpPr>
        <dsp:cNvPr id="0" name=""/>
        <dsp:cNvSpPr/>
      </dsp:nvSpPr>
      <dsp:spPr>
        <a:xfrm>
          <a:off x="17136" y="2618219"/>
          <a:ext cx="3739250" cy="2243550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Highlighted moral and social issues.</a:t>
          </a:r>
        </a:p>
      </dsp:txBody>
      <dsp:txXfrm>
        <a:off x="17136" y="2618219"/>
        <a:ext cx="3739250" cy="2243550"/>
      </dsp:txXfrm>
    </dsp:sp>
    <dsp:sp modelId="{681700F1-F117-F345-B1E9-61A8EA695B6F}">
      <dsp:nvSpPr>
        <dsp:cNvPr id="0" name=""/>
        <dsp:cNvSpPr/>
      </dsp:nvSpPr>
      <dsp:spPr>
        <a:xfrm>
          <a:off x="4130312" y="2618219"/>
          <a:ext cx="3739250" cy="2243550"/>
        </a:xfrm>
        <a:prstGeom prst="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Helped develop stagecraft and theatrical spectacle.</a:t>
          </a:r>
        </a:p>
      </dsp:txBody>
      <dsp:txXfrm>
        <a:off x="4130312" y="2618219"/>
        <a:ext cx="3739250" cy="2243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BCB02B1-1B82-403C-B7D2-E2CED1882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2700" y="3984"/>
            <a:ext cx="7032474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CDE13A7-6382-4A67-BEBE-4FF1F37C7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7550" y="3985"/>
            <a:ext cx="7329573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9978FC9-2E40-4257-8D97-FAB20CA4B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40ABB98-77BA-4C40-8121-34D196E58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1AA752E-66C1-4835-8A3C-55647515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E9555AB-2295-4939-AEC9-B2CBFCB4C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7499201-5A2C-48B3-9B02-5519B88294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3FC2AE7-C60C-4C48-BCAE-410BB6C3D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0EA1593-6BC9-441E-8F3C-46DD50F81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8840" y="842963"/>
            <a:ext cx="4086547" cy="1566336"/>
          </a:xfrm>
        </p:spPr>
        <p:txBody>
          <a:bodyPr anchor="b">
            <a:normAutofit fontScale="90000"/>
          </a:bodyPr>
          <a:lstStyle/>
          <a:p>
            <a:r>
              <a:rPr lang="en-I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Melodrama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914775"/>
            <a:ext cx="5537550" cy="16859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N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Meaning, Features, History, and Importance in Theatre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7147D5D-F01F-4164-BD81-D10DC6F23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56" y="2854"/>
            <a:ext cx="2087566" cy="2406445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24C7412-3E2D-4708-8DC3-425A457A1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1483A6A-CB0B-4469-B09D-C9451F9B0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A935E9D-EB55-46F3-BCCB-9CB918E870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EDC5655-C7D7-4936-91EA-E188A96DC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D0E248E-80AB-4B35-BA8D-F940FCB44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7062939" y="4456669"/>
            <a:ext cx="2087566" cy="2406445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F9E91B0A-66E8-4298-BAC6-004DBE491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A629C66-36BD-487E-B1CD-ED026D778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6BC2D2C-3D7D-4224-81BC-22C094C9F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3BDF903-22C5-4312-8776-C2ABC3EDC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57012F1-8E2D-B751-3B5A-67CBD3DA6D7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22" r="10877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62071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Melodrama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2E8E2E-71FA-B768-AAFD-16B103453B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479900"/>
              </p:ext>
            </p:extLst>
          </p:nvPr>
        </p:nvGraphicFramePr>
        <p:xfrm>
          <a:off x="628650" y="1314450"/>
          <a:ext cx="7886700" cy="4862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241903"/>
            <a:ext cx="7629757" cy="1129697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 of Melodrama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3A6650-43EF-1CB1-27C6-032CC1BA83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07597"/>
              </p:ext>
            </p:extLst>
          </p:nvPr>
        </p:nvGraphicFramePr>
        <p:xfrm>
          <a:off x="401748" y="1500192"/>
          <a:ext cx="8337237" cy="4727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4" y="1683757"/>
            <a:ext cx="2676294" cy="1988132"/>
          </a:xfrm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1E98E7-40F0-617B-9880-DC2DDB4D56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484474"/>
              </p:ext>
            </p:extLst>
          </p:nvPr>
        </p:nvGraphicFramePr>
        <p:xfrm>
          <a:off x="3216165" y="157163"/>
          <a:ext cx="5462748" cy="6047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Melodrama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8C63BF-3AD4-F6C6-9585-48A1DABAB8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889412"/>
              </p:ext>
            </p:extLst>
          </p:nvPr>
        </p:nvGraphicFramePr>
        <p:xfrm>
          <a:off x="3070384" y="200025"/>
          <a:ext cx="5887879" cy="6500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640823"/>
            <a:ext cx="2897369" cy="5583148"/>
          </a:xfrm>
          <a:solidFill>
            <a:schemeClr val="accent6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 </a:t>
            </a:r>
            <a:b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Development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3BFD5C-9778-FDD5-2C3C-EFAA25ADDC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8864262"/>
              </p:ext>
            </p:extLst>
          </p:nvPr>
        </p:nvGraphicFramePr>
        <p:xfrm>
          <a:off x="3486013" y="300038"/>
          <a:ext cx="5515112" cy="6315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83756"/>
            <a:ext cx="2913222" cy="2396359"/>
          </a:xfrm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Characteristics of </a:t>
            </a:r>
            <a:br>
              <a:rPr lang="en-IN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Melodrama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2FF29F31-E401-AB65-E257-ECE857A2FC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218879"/>
              </p:ext>
            </p:extLst>
          </p:nvPr>
        </p:nvGraphicFramePr>
        <p:xfrm>
          <a:off x="3070384" y="228600"/>
          <a:ext cx="5916454" cy="641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6" y="1683756"/>
            <a:ext cx="2633432" cy="2396359"/>
          </a:xfrm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br>
              <a:rPr lang="en-IN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Characters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806B95-D0E5-DB0B-11EE-37027B1A98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597096"/>
              </p:ext>
            </p:extLst>
          </p:nvPr>
        </p:nvGraphicFramePr>
        <p:xfrm>
          <a:off x="3213260" y="228600"/>
          <a:ext cx="5787864" cy="647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457200"/>
            <a:ext cx="7934706" cy="118872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Themes in Melodrama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553998" y="473861"/>
            <a:ext cx="3142400" cy="2037604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1809166" cy="1810094"/>
            <a:chOff x="-305" y="-1"/>
            <a:chExt cx="3832880" cy="287613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DC79F4-7A48-0E5C-FE01-0F3C38FDA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906912"/>
              </p:ext>
            </p:extLst>
          </p:nvPr>
        </p:nvGraphicFramePr>
        <p:xfrm>
          <a:off x="777240" y="1645920"/>
          <a:ext cx="7589520" cy="4463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57" y="327026"/>
            <a:ext cx="7525941" cy="801688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Techniques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BBACB9-D2BA-3E03-553B-32C1967C45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915" r="25224" b="-1"/>
          <a:stretch>
            <a:fillRect/>
          </a:stretch>
        </p:blipFill>
        <p:spPr>
          <a:xfrm>
            <a:off x="7886700" y="1"/>
            <a:ext cx="1257300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7BD986-584B-12B6-F4D4-5457F1470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974122"/>
              </p:ext>
            </p:extLst>
          </p:nvPr>
        </p:nvGraphicFramePr>
        <p:xfrm>
          <a:off x="360759" y="1128714"/>
          <a:ext cx="7525941" cy="5557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lang="en-IN" sz="27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Famous Melodramatic Plays and Writers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9D06DE-4024-CEBC-2054-AAE6DD2061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086052"/>
              </p:ext>
            </p:extLst>
          </p:nvPr>
        </p:nvGraphicFramePr>
        <p:xfrm>
          <a:off x="3070384" y="128588"/>
          <a:ext cx="5902166" cy="6557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accent2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pPr>
              <a:defRPr sz="3000" b="1">
                <a:solidFill>
                  <a:srgbClr val="14285A"/>
                </a:solidFill>
              </a:defRPr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Melodrama in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Media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1B4F56-B224-974C-10A3-2BA3DFEC3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67880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356</Words>
  <Application>Microsoft Macintosh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Melodrama</vt:lpstr>
      <vt:lpstr>Introduction to Melodrama</vt:lpstr>
      <vt:lpstr>Origin  and Development</vt:lpstr>
      <vt:lpstr>Major Characteristics of  Melodrama</vt:lpstr>
      <vt:lpstr>Types  of Characters</vt:lpstr>
      <vt:lpstr>Themes in Melodrama</vt:lpstr>
      <vt:lpstr>Stage Techniques</vt:lpstr>
      <vt:lpstr>Famous Melodramatic Plays and Writers</vt:lpstr>
      <vt:lpstr>Melodrama in  Modern Media</vt:lpstr>
      <vt:lpstr>Importance of Melodrama</vt:lpstr>
      <vt:lpstr>Criticism of Melodrama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3</cp:revision>
  <dcterms:created xsi:type="dcterms:W3CDTF">2013-01-27T09:14:16Z</dcterms:created>
  <dcterms:modified xsi:type="dcterms:W3CDTF">2026-05-07T17:30:13Z</dcterms:modified>
  <cp:category/>
</cp:coreProperties>
</file>