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84"/>
    <p:restoredTop sz="94466"/>
  </p:normalViewPr>
  <p:slideViewPr>
    <p:cSldViewPr snapToGrid="0" snapToObjects="1">
      <p:cViewPr varScale="1">
        <p:scale>
          <a:sx n="67" d="100"/>
          <a:sy n="67" d="100"/>
        </p:scale>
        <p:origin x="1048" y="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5E9ED7-6F8F-4E5A-9FD7-FDBF1A979C1D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9EF19A-9382-4795-8931-194B36B713E7}">
      <dgm:prSet/>
      <dgm:spPr/>
      <dgm:t>
        <a:bodyPr/>
        <a:lstStyle/>
        <a:p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Humour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and wit</a:t>
          </a:r>
        </a:p>
      </dgm:t>
    </dgm:pt>
    <dgm:pt modelId="{CA313D2E-42A0-4402-ADCC-63F4A038E194}" type="parTrans" cxnId="{8075F0EC-A2B0-4638-B515-3B3DF60ED78D}">
      <dgm:prSet/>
      <dgm:spPr/>
      <dgm:t>
        <a:bodyPr/>
        <a:lstStyle/>
        <a:p>
          <a:endParaRPr lang="en-US"/>
        </a:p>
      </dgm:t>
    </dgm:pt>
    <dgm:pt modelId="{5D9E6BB4-6A9F-4E07-AC8B-805454C3FA49}" type="sibTrans" cxnId="{8075F0EC-A2B0-4638-B515-3B3DF60ED78D}">
      <dgm:prSet/>
      <dgm:spPr/>
      <dgm:t>
        <a:bodyPr/>
        <a:lstStyle/>
        <a:p>
          <a:endParaRPr lang="en-US"/>
        </a:p>
      </dgm:t>
    </dgm:pt>
    <dgm:pt modelId="{E6AEB3E2-FD89-4435-8F6F-C70981E12371}">
      <dgm:prSet custT="1"/>
      <dgm:spPr/>
      <dgm:t>
        <a:bodyPr/>
        <a:lstStyle/>
        <a:p>
          <a:r>
            <a:rPr lang="en-US" sz="4400" b="1" dirty="0">
              <a:latin typeface="Times New Roman" panose="02020603050405020304" pitchFamily="18" charset="0"/>
              <a:cs typeface="Times New Roman" panose="02020603050405020304" pitchFamily="18" charset="0"/>
            </a:rPr>
            <a:t>Misunderstandings and confusion</a:t>
          </a:r>
        </a:p>
      </dgm:t>
    </dgm:pt>
    <dgm:pt modelId="{9EF62B25-5299-4862-8D35-E5741375CFB8}" type="parTrans" cxnId="{AF2F7640-91DF-4C97-8F74-69826EBE2DD0}">
      <dgm:prSet/>
      <dgm:spPr/>
      <dgm:t>
        <a:bodyPr/>
        <a:lstStyle/>
        <a:p>
          <a:endParaRPr lang="en-US"/>
        </a:p>
      </dgm:t>
    </dgm:pt>
    <dgm:pt modelId="{F7439031-302B-429F-86DE-FA3F959F4E9F}" type="sibTrans" cxnId="{AF2F7640-91DF-4C97-8F74-69826EBE2DD0}">
      <dgm:prSet/>
      <dgm:spPr/>
      <dgm:t>
        <a:bodyPr/>
        <a:lstStyle/>
        <a:p>
          <a:endParaRPr lang="en-US"/>
        </a:p>
      </dgm:t>
    </dgm:pt>
    <dgm:pt modelId="{CFDF7C5D-9BB6-4806-AB86-9FC53BDA7B41}">
      <dgm:prSet custT="1"/>
      <dgm:spPr/>
      <dgm:t>
        <a:bodyPr/>
        <a:lstStyle/>
        <a:p>
          <a:r>
            <a:rPr lang="en-US" sz="4800" b="1" dirty="0">
              <a:latin typeface="Times New Roman" panose="02020603050405020304" pitchFamily="18" charset="0"/>
              <a:cs typeface="Times New Roman" panose="02020603050405020304" pitchFamily="18" charset="0"/>
            </a:rPr>
            <a:t>Exaggerated characters</a:t>
          </a:r>
        </a:p>
      </dgm:t>
    </dgm:pt>
    <dgm:pt modelId="{7268E163-0108-4AB8-9541-8D25DD149D69}" type="parTrans" cxnId="{66A926BA-14A9-43C0-B537-2C39238AFFD1}">
      <dgm:prSet/>
      <dgm:spPr/>
      <dgm:t>
        <a:bodyPr/>
        <a:lstStyle/>
        <a:p>
          <a:endParaRPr lang="en-US"/>
        </a:p>
      </dgm:t>
    </dgm:pt>
    <dgm:pt modelId="{2532FBDB-10F7-48E9-80AB-A66FA6BCA67F}" type="sibTrans" cxnId="{66A926BA-14A9-43C0-B537-2C39238AFFD1}">
      <dgm:prSet/>
      <dgm:spPr/>
      <dgm:t>
        <a:bodyPr/>
        <a:lstStyle/>
        <a:p>
          <a:endParaRPr lang="en-US"/>
        </a:p>
      </dgm:t>
    </dgm:pt>
    <dgm:pt modelId="{04A0BC26-D617-4126-BBBF-81A9D32ED848}">
      <dgm:prSet custT="1"/>
      <dgm:spPr/>
      <dgm:t>
        <a:bodyPr/>
        <a:lstStyle/>
        <a:p>
          <a:r>
            <a:rPr lang="en-US" sz="4800" b="1" dirty="0">
              <a:latin typeface="Times New Roman" panose="02020603050405020304" pitchFamily="18" charset="0"/>
              <a:cs typeface="Times New Roman" panose="02020603050405020304" pitchFamily="18" charset="0"/>
            </a:rPr>
            <a:t>Happy or resolved endings</a:t>
          </a:r>
        </a:p>
      </dgm:t>
    </dgm:pt>
    <dgm:pt modelId="{E76EF5BE-5110-43DD-8D41-36CAB6ABB35B}" type="parTrans" cxnId="{33CC5986-EA6E-4EDD-90FF-04A83178BB2B}">
      <dgm:prSet/>
      <dgm:spPr/>
      <dgm:t>
        <a:bodyPr/>
        <a:lstStyle/>
        <a:p>
          <a:endParaRPr lang="en-US"/>
        </a:p>
      </dgm:t>
    </dgm:pt>
    <dgm:pt modelId="{A975F138-BFC7-4625-A4ED-1FA859F0F19D}" type="sibTrans" cxnId="{33CC5986-EA6E-4EDD-90FF-04A83178BB2B}">
      <dgm:prSet/>
      <dgm:spPr/>
      <dgm:t>
        <a:bodyPr/>
        <a:lstStyle/>
        <a:p>
          <a:endParaRPr lang="en-US"/>
        </a:p>
      </dgm:t>
    </dgm:pt>
    <dgm:pt modelId="{83167E10-A517-4C4A-AE10-EDC0ECC9398C}" type="pres">
      <dgm:prSet presAssocID="{535E9ED7-6F8F-4E5A-9FD7-FDBF1A979C1D}" presName="Name0" presStyleCnt="0">
        <dgm:presLayoutVars>
          <dgm:dir/>
          <dgm:animLvl val="lvl"/>
          <dgm:resizeHandles val="exact"/>
        </dgm:presLayoutVars>
      </dgm:prSet>
      <dgm:spPr/>
    </dgm:pt>
    <dgm:pt modelId="{044E292A-5CFE-DA41-A785-0EEDA269CC03}" type="pres">
      <dgm:prSet presAssocID="{A19EF19A-9382-4795-8931-194B36B713E7}" presName="linNode" presStyleCnt="0"/>
      <dgm:spPr/>
    </dgm:pt>
    <dgm:pt modelId="{869A6764-6CCC-B74F-9F52-B3C50089DCA6}" type="pres">
      <dgm:prSet presAssocID="{A19EF19A-9382-4795-8931-194B36B713E7}" presName="parentText" presStyleLbl="node1" presStyleIdx="0" presStyleCnt="4" custScaleX="277778">
        <dgm:presLayoutVars>
          <dgm:chMax val="1"/>
          <dgm:bulletEnabled val="1"/>
        </dgm:presLayoutVars>
      </dgm:prSet>
      <dgm:spPr/>
    </dgm:pt>
    <dgm:pt modelId="{AF941803-4A31-8943-A190-2F774C65A8F0}" type="pres">
      <dgm:prSet presAssocID="{5D9E6BB4-6A9F-4E07-AC8B-805454C3FA49}" presName="sp" presStyleCnt="0"/>
      <dgm:spPr/>
    </dgm:pt>
    <dgm:pt modelId="{3C86A4A3-0A33-3D4F-BA61-549D21146403}" type="pres">
      <dgm:prSet presAssocID="{E6AEB3E2-FD89-4435-8F6F-C70981E12371}" presName="linNode" presStyleCnt="0"/>
      <dgm:spPr/>
    </dgm:pt>
    <dgm:pt modelId="{402FA9AA-AE64-F442-B773-E1F78019C059}" type="pres">
      <dgm:prSet presAssocID="{E6AEB3E2-FD89-4435-8F6F-C70981E12371}" presName="parentText" presStyleLbl="node1" presStyleIdx="1" presStyleCnt="4" custScaleX="277778">
        <dgm:presLayoutVars>
          <dgm:chMax val="1"/>
          <dgm:bulletEnabled val="1"/>
        </dgm:presLayoutVars>
      </dgm:prSet>
      <dgm:spPr/>
    </dgm:pt>
    <dgm:pt modelId="{E2AB18EB-95CC-7042-9908-73910B282EAB}" type="pres">
      <dgm:prSet presAssocID="{F7439031-302B-429F-86DE-FA3F959F4E9F}" presName="sp" presStyleCnt="0"/>
      <dgm:spPr/>
    </dgm:pt>
    <dgm:pt modelId="{CA96F005-410D-A943-A89D-3009770D52B7}" type="pres">
      <dgm:prSet presAssocID="{CFDF7C5D-9BB6-4806-AB86-9FC53BDA7B41}" presName="linNode" presStyleCnt="0"/>
      <dgm:spPr/>
    </dgm:pt>
    <dgm:pt modelId="{C5269385-6820-944F-89A9-80F6C31126AB}" type="pres">
      <dgm:prSet presAssocID="{CFDF7C5D-9BB6-4806-AB86-9FC53BDA7B41}" presName="parentText" presStyleLbl="node1" presStyleIdx="2" presStyleCnt="4" custScaleX="277778">
        <dgm:presLayoutVars>
          <dgm:chMax val="1"/>
          <dgm:bulletEnabled val="1"/>
        </dgm:presLayoutVars>
      </dgm:prSet>
      <dgm:spPr/>
    </dgm:pt>
    <dgm:pt modelId="{58C4B62F-0D5D-B846-84B9-963C44C530C2}" type="pres">
      <dgm:prSet presAssocID="{2532FBDB-10F7-48E9-80AB-A66FA6BCA67F}" presName="sp" presStyleCnt="0"/>
      <dgm:spPr/>
    </dgm:pt>
    <dgm:pt modelId="{7F12BB3E-C500-3944-9546-9AEA4964FE57}" type="pres">
      <dgm:prSet presAssocID="{04A0BC26-D617-4126-BBBF-81A9D32ED848}" presName="linNode" presStyleCnt="0"/>
      <dgm:spPr/>
    </dgm:pt>
    <dgm:pt modelId="{7AECD650-B4D1-DD41-99C4-7D6EE7F67AE3}" type="pres">
      <dgm:prSet presAssocID="{04A0BC26-D617-4126-BBBF-81A9D32ED848}" presName="parentText" presStyleLbl="node1" presStyleIdx="3" presStyleCnt="4" custScaleX="277778">
        <dgm:presLayoutVars>
          <dgm:chMax val="1"/>
          <dgm:bulletEnabled val="1"/>
        </dgm:presLayoutVars>
      </dgm:prSet>
      <dgm:spPr/>
    </dgm:pt>
  </dgm:ptLst>
  <dgm:cxnLst>
    <dgm:cxn modelId="{E898581D-7CC2-E540-9AB1-48F2584A3D64}" type="presOf" srcId="{04A0BC26-D617-4126-BBBF-81A9D32ED848}" destId="{7AECD650-B4D1-DD41-99C4-7D6EE7F67AE3}" srcOrd="0" destOrd="0" presId="urn:microsoft.com/office/officeart/2005/8/layout/vList5"/>
    <dgm:cxn modelId="{AF2F7640-91DF-4C97-8F74-69826EBE2DD0}" srcId="{535E9ED7-6F8F-4E5A-9FD7-FDBF1A979C1D}" destId="{E6AEB3E2-FD89-4435-8F6F-C70981E12371}" srcOrd="1" destOrd="0" parTransId="{9EF62B25-5299-4862-8D35-E5741375CFB8}" sibTransId="{F7439031-302B-429F-86DE-FA3F959F4E9F}"/>
    <dgm:cxn modelId="{CDFC1685-BFAD-6742-B8F3-0698BD9F3D4A}" type="presOf" srcId="{E6AEB3E2-FD89-4435-8F6F-C70981E12371}" destId="{402FA9AA-AE64-F442-B773-E1F78019C059}" srcOrd="0" destOrd="0" presId="urn:microsoft.com/office/officeart/2005/8/layout/vList5"/>
    <dgm:cxn modelId="{33CC5986-EA6E-4EDD-90FF-04A83178BB2B}" srcId="{535E9ED7-6F8F-4E5A-9FD7-FDBF1A979C1D}" destId="{04A0BC26-D617-4126-BBBF-81A9D32ED848}" srcOrd="3" destOrd="0" parTransId="{E76EF5BE-5110-43DD-8D41-36CAB6ABB35B}" sibTransId="{A975F138-BFC7-4625-A4ED-1FA859F0F19D}"/>
    <dgm:cxn modelId="{36AF86A1-E104-F741-A6C5-6E340D5AC5BF}" type="presOf" srcId="{CFDF7C5D-9BB6-4806-AB86-9FC53BDA7B41}" destId="{C5269385-6820-944F-89A9-80F6C31126AB}" srcOrd="0" destOrd="0" presId="urn:microsoft.com/office/officeart/2005/8/layout/vList5"/>
    <dgm:cxn modelId="{0FB77DAC-A63A-014D-A78A-63479D1F99C7}" type="presOf" srcId="{A19EF19A-9382-4795-8931-194B36B713E7}" destId="{869A6764-6CCC-B74F-9F52-B3C50089DCA6}" srcOrd="0" destOrd="0" presId="urn:microsoft.com/office/officeart/2005/8/layout/vList5"/>
    <dgm:cxn modelId="{66A926BA-14A9-43C0-B537-2C39238AFFD1}" srcId="{535E9ED7-6F8F-4E5A-9FD7-FDBF1A979C1D}" destId="{CFDF7C5D-9BB6-4806-AB86-9FC53BDA7B41}" srcOrd="2" destOrd="0" parTransId="{7268E163-0108-4AB8-9541-8D25DD149D69}" sibTransId="{2532FBDB-10F7-48E9-80AB-A66FA6BCA67F}"/>
    <dgm:cxn modelId="{D028F0C2-16B6-D745-922A-5F2B604A4BFE}" type="presOf" srcId="{535E9ED7-6F8F-4E5A-9FD7-FDBF1A979C1D}" destId="{83167E10-A517-4C4A-AE10-EDC0ECC9398C}" srcOrd="0" destOrd="0" presId="urn:microsoft.com/office/officeart/2005/8/layout/vList5"/>
    <dgm:cxn modelId="{8075F0EC-A2B0-4638-B515-3B3DF60ED78D}" srcId="{535E9ED7-6F8F-4E5A-9FD7-FDBF1A979C1D}" destId="{A19EF19A-9382-4795-8931-194B36B713E7}" srcOrd="0" destOrd="0" parTransId="{CA313D2E-42A0-4402-ADCC-63F4A038E194}" sibTransId="{5D9E6BB4-6A9F-4E07-AC8B-805454C3FA49}"/>
    <dgm:cxn modelId="{EBF1AD0E-8B43-004D-AA78-297BA4985DC5}" type="presParOf" srcId="{83167E10-A517-4C4A-AE10-EDC0ECC9398C}" destId="{044E292A-5CFE-DA41-A785-0EEDA269CC03}" srcOrd="0" destOrd="0" presId="urn:microsoft.com/office/officeart/2005/8/layout/vList5"/>
    <dgm:cxn modelId="{AC8803E9-1560-1346-8609-4EF4EF43B516}" type="presParOf" srcId="{044E292A-5CFE-DA41-A785-0EEDA269CC03}" destId="{869A6764-6CCC-B74F-9F52-B3C50089DCA6}" srcOrd="0" destOrd="0" presId="urn:microsoft.com/office/officeart/2005/8/layout/vList5"/>
    <dgm:cxn modelId="{AA1782C3-731E-9047-BCBF-A617F1E401DE}" type="presParOf" srcId="{83167E10-A517-4C4A-AE10-EDC0ECC9398C}" destId="{AF941803-4A31-8943-A190-2F774C65A8F0}" srcOrd="1" destOrd="0" presId="urn:microsoft.com/office/officeart/2005/8/layout/vList5"/>
    <dgm:cxn modelId="{1917FE82-7E4A-F24E-99A1-AC4892D60B4C}" type="presParOf" srcId="{83167E10-A517-4C4A-AE10-EDC0ECC9398C}" destId="{3C86A4A3-0A33-3D4F-BA61-549D21146403}" srcOrd="2" destOrd="0" presId="urn:microsoft.com/office/officeart/2005/8/layout/vList5"/>
    <dgm:cxn modelId="{7AC39423-72E2-934B-8BBD-E8FBA25D9C37}" type="presParOf" srcId="{3C86A4A3-0A33-3D4F-BA61-549D21146403}" destId="{402FA9AA-AE64-F442-B773-E1F78019C059}" srcOrd="0" destOrd="0" presId="urn:microsoft.com/office/officeart/2005/8/layout/vList5"/>
    <dgm:cxn modelId="{06418CC7-E222-2D4F-AF4B-08B8AFC4961E}" type="presParOf" srcId="{83167E10-A517-4C4A-AE10-EDC0ECC9398C}" destId="{E2AB18EB-95CC-7042-9908-73910B282EAB}" srcOrd="3" destOrd="0" presId="urn:microsoft.com/office/officeart/2005/8/layout/vList5"/>
    <dgm:cxn modelId="{ABA5D2BC-86E7-354E-9619-B1D6BBADFE17}" type="presParOf" srcId="{83167E10-A517-4C4A-AE10-EDC0ECC9398C}" destId="{CA96F005-410D-A943-A89D-3009770D52B7}" srcOrd="4" destOrd="0" presId="urn:microsoft.com/office/officeart/2005/8/layout/vList5"/>
    <dgm:cxn modelId="{062700FA-6310-A340-B9DF-2291914B5CA3}" type="presParOf" srcId="{CA96F005-410D-A943-A89D-3009770D52B7}" destId="{C5269385-6820-944F-89A9-80F6C31126AB}" srcOrd="0" destOrd="0" presId="urn:microsoft.com/office/officeart/2005/8/layout/vList5"/>
    <dgm:cxn modelId="{2E84B55E-0BF6-B343-8BE2-1B6D87213A46}" type="presParOf" srcId="{83167E10-A517-4C4A-AE10-EDC0ECC9398C}" destId="{58C4B62F-0D5D-B846-84B9-963C44C530C2}" srcOrd="5" destOrd="0" presId="urn:microsoft.com/office/officeart/2005/8/layout/vList5"/>
    <dgm:cxn modelId="{CD2F7895-6ECB-D948-85FB-1415F8968807}" type="presParOf" srcId="{83167E10-A517-4C4A-AE10-EDC0ECC9398C}" destId="{7F12BB3E-C500-3944-9546-9AEA4964FE57}" srcOrd="6" destOrd="0" presId="urn:microsoft.com/office/officeart/2005/8/layout/vList5"/>
    <dgm:cxn modelId="{FF3791BD-B488-234C-8168-2A271964A893}" type="presParOf" srcId="{7F12BB3E-C500-3944-9546-9AEA4964FE57}" destId="{7AECD650-B4D1-DD41-99C4-7D6EE7F67AE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81DA791-D265-4309-BABE-AD4738CA77C6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B9FD003-270B-45D6-B186-A0F98F18A970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Commedia dell’arte</a:t>
          </a:r>
        </a:p>
      </dgm:t>
    </dgm:pt>
    <dgm:pt modelId="{478BA093-92EE-470B-9B01-89A83D3CF46C}" type="parTrans" cxnId="{E610FF4E-05A4-4910-83DA-6A120C32A41C}">
      <dgm:prSet/>
      <dgm:spPr/>
      <dgm:t>
        <a:bodyPr/>
        <a:lstStyle/>
        <a:p>
          <a:endParaRPr lang="en-US"/>
        </a:p>
      </dgm:t>
    </dgm:pt>
    <dgm:pt modelId="{7FD89BD2-BE09-4D4A-9B4A-DF970581F665}" type="sibTrans" cxnId="{E610FF4E-05A4-4910-83DA-6A120C32A41C}">
      <dgm:prSet/>
      <dgm:spPr/>
      <dgm:t>
        <a:bodyPr/>
        <a:lstStyle/>
        <a:p>
          <a:endParaRPr lang="en-US"/>
        </a:p>
      </dgm:t>
    </dgm:pt>
    <dgm:pt modelId="{954BCBAA-AF20-4069-B895-1BCC109B578F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Burlesque</a:t>
          </a:r>
        </a:p>
      </dgm:t>
    </dgm:pt>
    <dgm:pt modelId="{6B5C845A-4057-4D3B-9415-D62178A55468}" type="parTrans" cxnId="{D83E4152-4080-4F27-8438-EA3AB936E732}">
      <dgm:prSet/>
      <dgm:spPr/>
      <dgm:t>
        <a:bodyPr/>
        <a:lstStyle/>
        <a:p>
          <a:endParaRPr lang="en-US"/>
        </a:p>
      </dgm:t>
    </dgm:pt>
    <dgm:pt modelId="{E2644D93-E4CF-4264-8A19-6E9B8E7597A5}" type="sibTrans" cxnId="{D83E4152-4080-4F27-8438-EA3AB936E732}">
      <dgm:prSet/>
      <dgm:spPr/>
      <dgm:t>
        <a:bodyPr/>
        <a:lstStyle/>
        <a:p>
          <a:endParaRPr lang="en-US"/>
        </a:p>
      </dgm:t>
    </dgm:pt>
    <dgm:pt modelId="{F47CBF85-BA0C-40DD-AF0D-A573AC6745AF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Parody</a:t>
          </a:r>
        </a:p>
      </dgm:t>
    </dgm:pt>
    <dgm:pt modelId="{5FED0CAB-AF7E-4E79-85F2-E454DC3AA3CA}" type="parTrans" cxnId="{558643BB-3750-4E0B-B59D-325CE773BE12}">
      <dgm:prSet/>
      <dgm:spPr/>
      <dgm:t>
        <a:bodyPr/>
        <a:lstStyle/>
        <a:p>
          <a:endParaRPr lang="en-US"/>
        </a:p>
      </dgm:t>
    </dgm:pt>
    <dgm:pt modelId="{96E67645-8A15-46A5-872E-B8EC408113D4}" type="sibTrans" cxnId="{558643BB-3750-4E0B-B59D-325CE773BE12}">
      <dgm:prSet/>
      <dgm:spPr/>
      <dgm:t>
        <a:bodyPr/>
        <a:lstStyle/>
        <a:p>
          <a:endParaRPr lang="en-US"/>
        </a:p>
      </dgm:t>
    </dgm:pt>
    <dgm:pt modelId="{B99734EC-24AB-4BA1-AAB7-BC652D079C20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Melodrama</a:t>
          </a:r>
        </a:p>
      </dgm:t>
    </dgm:pt>
    <dgm:pt modelId="{165A8DB0-0867-4997-B561-BFFD06BACD6C}" type="parTrans" cxnId="{42BF41F7-8E06-4AD2-8DF2-86E877426B52}">
      <dgm:prSet/>
      <dgm:spPr/>
      <dgm:t>
        <a:bodyPr/>
        <a:lstStyle/>
        <a:p>
          <a:endParaRPr lang="en-US"/>
        </a:p>
      </dgm:t>
    </dgm:pt>
    <dgm:pt modelId="{433BC085-9D22-4CE9-9312-0A7AE00936B3}" type="sibTrans" cxnId="{42BF41F7-8E06-4AD2-8DF2-86E877426B52}">
      <dgm:prSet/>
      <dgm:spPr/>
      <dgm:t>
        <a:bodyPr/>
        <a:lstStyle/>
        <a:p>
          <a:endParaRPr lang="en-US"/>
        </a:p>
      </dgm:t>
    </dgm:pt>
    <dgm:pt modelId="{F6973C4F-C066-4FB6-B3CF-427934883D0B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Absurd Theatre</a:t>
          </a:r>
        </a:p>
      </dgm:t>
    </dgm:pt>
    <dgm:pt modelId="{27F0A115-11CD-4E65-B351-A92A7AAD9451}" type="parTrans" cxnId="{3D3A4A7E-25CD-4F8C-B75A-B7C38828DEB1}">
      <dgm:prSet/>
      <dgm:spPr/>
      <dgm:t>
        <a:bodyPr/>
        <a:lstStyle/>
        <a:p>
          <a:endParaRPr lang="en-US"/>
        </a:p>
      </dgm:t>
    </dgm:pt>
    <dgm:pt modelId="{B9D16D68-A9FF-4295-BE7B-B8F29763D9B7}" type="sibTrans" cxnId="{3D3A4A7E-25CD-4F8C-B75A-B7C38828DEB1}">
      <dgm:prSet/>
      <dgm:spPr/>
      <dgm:t>
        <a:bodyPr/>
        <a:lstStyle/>
        <a:p>
          <a:endParaRPr lang="en-US"/>
        </a:p>
      </dgm:t>
    </dgm:pt>
    <dgm:pt modelId="{5AE80C30-BACC-A345-BC0A-5E811E3C6777}" type="pres">
      <dgm:prSet presAssocID="{481DA791-D265-4309-BABE-AD4738CA77C6}" presName="vert0" presStyleCnt="0">
        <dgm:presLayoutVars>
          <dgm:dir/>
          <dgm:animOne val="branch"/>
          <dgm:animLvl val="lvl"/>
        </dgm:presLayoutVars>
      </dgm:prSet>
      <dgm:spPr/>
    </dgm:pt>
    <dgm:pt modelId="{2C028120-F73A-CD4E-AF48-1C7BC3ED3FFE}" type="pres">
      <dgm:prSet presAssocID="{BB9FD003-270B-45D6-B186-A0F98F18A970}" presName="thickLine" presStyleLbl="alignNode1" presStyleIdx="0" presStyleCnt="5"/>
      <dgm:spPr/>
    </dgm:pt>
    <dgm:pt modelId="{0C373A94-A21D-234C-849B-FE9C12F71547}" type="pres">
      <dgm:prSet presAssocID="{BB9FD003-270B-45D6-B186-A0F98F18A970}" presName="horz1" presStyleCnt="0"/>
      <dgm:spPr/>
    </dgm:pt>
    <dgm:pt modelId="{0E173DA9-4D09-7247-A40C-31D1EC047FDE}" type="pres">
      <dgm:prSet presAssocID="{BB9FD003-270B-45D6-B186-A0F98F18A970}" presName="tx1" presStyleLbl="revTx" presStyleIdx="0" presStyleCnt="5"/>
      <dgm:spPr/>
    </dgm:pt>
    <dgm:pt modelId="{D32F0B05-395A-B04C-82B6-1CE7222C119D}" type="pres">
      <dgm:prSet presAssocID="{BB9FD003-270B-45D6-B186-A0F98F18A970}" presName="vert1" presStyleCnt="0"/>
      <dgm:spPr/>
    </dgm:pt>
    <dgm:pt modelId="{C35A18F3-8E0C-1541-9A81-D0FFD5837E6A}" type="pres">
      <dgm:prSet presAssocID="{954BCBAA-AF20-4069-B895-1BCC109B578F}" presName="thickLine" presStyleLbl="alignNode1" presStyleIdx="1" presStyleCnt="5"/>
      <dgm:spPr/>
    </dgm:pt>
    <dgm:pt modelId="{99BA5523-5A60-3543-8D1E-47A647502B59}" type="pres">
      <dgm:prSet presAssocID="{954BCBAA-AF20-4069-B895-1BCC109B578F}" presName="horz1" presStyleCnt="0"/>
      <dgm:spPr/>
    </dgm:pt>
    <dgm:pt modelId="{E772F4C4-0DB1-924A-BD92-F12A72994467}" type="pres">
      <dgm:prSet presAssocID="{954BCBAA-AF20-4069-B895-1BCC109B578F}" presName="tx1" presStyleLbl="revTx" presStyleIdx="1" presStyleCnt="5"/>
      <dgm:spPr/>
    </dgm:pt>
    <dgm:pt modelId="{D4C02F62-ECDD-954C-89F0-58D55C3D2A0B}" type="pres">
      <dgm:prSet presAssocID="{954BCBAA-AF20-4069-B895-1BCC109B578F}" presName="vert1" presStyleCnt="0"/>
      <dgm:spPr/>
    </dgm:pt>
    <dgm:pt modelId="{4096E606-07C4-9440-A51C-BB91E4025C51}" type="pres">
      <dgm:prSet presAssocID="{F47CBF85-BA0C-40DD-AF0D-A573AC6745AF}" presName="thickLine" presStyleLbl="alignNode1" presStyleIdx="2" presStyleCnt="5"/>
      <dgm:spPr/>
    </dgm:pt>
    <dgm:pt modelId="{111FB8E5-4E71-0D46-99BA-C5D05972D27D}" type="pres">
      <dgm:prSet presAssocID="{F47CBF85-BA0C-40DD-AF0D-A573AC6745AF}" presName="horz1" presStyleCnt="0"/>
      <dgm:spPr/>
    </dgm:pt>
    <dgm:pt modelId="{6AC72E3A-1DF6-0C47-BD5C-CCE18B67718E}" type="pres">
      <dgm:prSet presAssocID="{F47CBF85-BA0C-40DD-AF0D-A573AC6745AF}" presName="tx1" presStyleLbl="revTx" presStyleIdx="2" presStyleCnt="5"/>
      <dgm:spPr/>
    </dgm:pt>
    <dgm:pt modelId="{8B885AE6-83BA-5540-A858-3DC96BCFE371}" type="pres">
      <dgm:prSet presAssocID="{F47CBF85-BA0C-40DD-AF0D-A573AC6745AF}" presName="vert1" presStyleCnt="0"/>
      <dgm:spPr/>
    </dgm:pt>
    <dgm:pt modelId="{B292C415-B397-3949-BF60-D7F4A41CD534}" type="pres">
      <dgm:prSet presAssocID="{B99734EC-24AB-4BA1-AAB7-BC652D079C20}" presName="thickLine" presStyleLbl="alignNode1" presStyleIdx="3" presStyleCnt="5"/>
      <dgm:spPr/>
    </dgm:pt>
    <dgm:pt modelId="{B94F9CD5-18A3-564F-B2D1-BEE93BC475A5}" type="pres">
      <dgm:prSet presAssocID="{B99734EC-24AB-4BA1-AAB7-BC652D079C20}" presName="horz1" presStyleCnt="0"/>
      <dgm:spPr/>
    </dgm:pt>
    <dgm:pt modelId="{8601DE90-CF1B-324A-9131-4616EDEBE283}" type="pres">
      <dgm:prSet presAssocID="{B99734EC-24AB-4BA1-AAB7-BC652D079C20}" presName="tx1" presStyleLbl="revTx" presStyleIdx="3" presStyleCnt="5"/>
      <dgm:spPr/>
    </dgm:pt>
    <dgm:pt modelId="{D6862B21-6422-524B-8DBE-2AB56F156B92}" type="pres">
      <dgm:prSet presAssocID="{B99734EC-24AB-4BA1-AAB7-BC652D079C20}" presName="vert1" presStyleCnt="0"/>
      <dgm:spPr/>
    </dgm:pt>
    <dgm:pt modelId="{4F82D23C-5C2C-2D48-954A-41A969910141}" type="pres">
      <dgm:prSet presAssocID="{F6973C4F-C066-4FB6-B3CF-427934883D0B}" presName="thickLine" presStyleLbl="alignNode1" presStyleIdx="4" presStyleCnt="5"/>
      <dgm:spPr/>
    </dgm:pt>
    <dgm:pt modelId="{FD9C0B7F-6AB9-D642-A008-EB9FB810D2BD}" type="pres">
      <dgm:prSet presAssocID="{F6973C4F-C066-4FB6-B3CF-427934883D0B}" presName="horz1" presStyleCnt="0"/>
      <dgm:spPr/>
    </dgm:pt>
    <dgm:pt modelId="{B4CA346E-E480-6B4B-9EF8-058CD2D4F218}" type="pres">
      <dgm:prSet presAssocID="{F6973C4F-C066-4FB6-B3CF-427934883D0B}" presName="tx1" presStyleLbl="revTx" presStyleIdx="4" presStyleCnt="5"/>
      <dgm:spPr/>
    </dgm:pt>
    <dgm:pt modelId="{1897172D-234F-E244-8EAE-EFEFE8A73497}" type="pres">
      <dgm:prSet presAssocID="{F6973C4F-C066-4FB6-B3CF-427934883D0B}" presName="vert1" presStyleCnt="0"/>
      <dgm:spPr/>
    </dgm:pt>
  </dgm:ptLst>
  <dgm:cxnLst>
    <dgm:cxn modelId="{63984D25-5D51-5F44-8FAA-F11ECAB17957}" type="presOf" srcId="{F47CBF85-BA0C-40DD-AF0D-A573AC6745AF}" destId="{6AC72E3A-1DF6-0C47-BD5C-CCE18B67718E}" srcOrd="0" destOrd="0" presId="urn:microsoft.com/office/officeart/2008/layout/LinedList"/>
    <dgm:cxn modelId="{876F3248-AF10-DF40-8C94-3E612DE717E5}" type="presOf" srcId="{F6973C4F-C066-4FB6-B3CF-427934883D0B}" destId="{B4CA346E-E480-6B4B-9EF8-058CD2D4F218}" srcOrd="0" destOrd="0" presId="urn:microsoft.com/office/officeart/2008/layout/LinedList"/>
    <dgm:cxn modelId="{E610FF4E-05A4-4910-83DA-6A120C32A41C}" srcId="{481DA791-D265-4309-BABE-AD4738CA77C6}" destId="{BB9FD003-270B-45D6-B186-A0F98F18A970}" srcOrd="0" destOrd="0" parTransId="{478BA093-92EE-470B-9B01-89A83D3CF46C}" sibTransId="{7FD89BD2-BE09-4D4A-9B4A-DF970581F665}"/>
    <dgm:cxn modelId="{D83E4152-4080-4F27-8438-EA3AB936E732}" srcId="{481DA791-D265-4309-BABE-AD4738CA77C6}" destId="{954BCBAA-AF20-4069-B895-1BCC109B578F}" srcOrd="1" destOrd="0" parTransId="{6B5C845A-4057-4D3B-9415-D62178A55468}" sibTransId="{E2644D93-E4CF-4264-8A19-6E9B8E7597A5}"/>
    <dgm:cxn modelId="{E1D2C160-C550-8442-A092-6BE9A8472238}" type="presOf" srcId="{954BCBAA-AF20-4069-B895-1BCC109B578F}" destId="{E772F4C4-0DB1-924A-BD92-F12A72994467}" srcOrd="0" destOrd="0" presId="urn:microsoft.com/office/officeart/2008/layout/LinedList"/>
    <dgm:cxn modelId="{3D3A4A7E-25CD-4F8C-B75A-B7C38828DEB1}" srcId="{481DA791-D265-4309-BABE-AD4738CA77C6}" destId="{F6973C4F-C066-4FB6-B3CF-427934883D0B}" srcOrd="4" destOrd="0" parTransId="{27F0A115-11CD-4E65-B351-A92A7AAD9451}" sibTransId="{B9D16D68-A9FF-4295-BE7B-B8F29763D9B7}"/>
    <dgm:cxn modelId="{558643BB-3750-4E0B-B59D-325CE773BE12}" srcId="{481DA791-D265-4309-BABE-AD4738CA77C6}" destId="{F47CBF85-BA0C-40DD-AF0D-A573AC6745AF}" srcOrd="2" destOrd="0" parTransId="{5FED0CAB-AF7E-4E79-85F2-E454DC3AA3CA}" sibTransId="{96E67645-8A15-46A5-872E-B8EC408113D4}"/>
    <dgm:cxn modelId="{8D9AB5C5-B39C-5848-8717-F2D5E6D0EFEB}" type="presOf" srcId="{481DA791-D265-4309-BABE-AD4738CA77C6}" destId="{5AE80C30-BACC-A345-BC0A-5E811E3C6777}" srcOrd="0" destOrd="0" presId="urn:microsoft.com/office/officeart/2008/layout/LinedList"/>
    <dgm:cxn modelId="{EE1D21EB-1412-8542-BB72-EA8A015B8423}" type="presOf" srcId="{BB9FD003-270B-45D6-B186-A0F98F18A970}" destId="{0E173DA9-4D09-7247-A40C-31D1EC047FDE}" srcOrd="0" destOrd="0" presId="urn:microsoft.com/office/officeart/2008/layout/LinedList"/>
    <dgm:cxn modelId="{42BF41F7-8E06-4AD2-8DF2-86E877426B52}" srcId="{481DA791-D265-4309-BABE-AD4738CA77C6}" destId="{B99734EC-24AB-4BA1-AAB7-BC652D079C20}" srcOrd="3" destOrd="0" parTransId="{165A8DB0-0867-4997-B561-BFFD06BACD6C}" sibTransId="{433BC085-9D22-4CE9-9312-0A7AE00936B3}"/>
    <dgm:cxn modelId="{CB2F4FFC-5157-2742-A173-73B00583B15F}" type="presOf" srcId="{B99734EC-24AB-4BA1-AAB7-BC652D079C20}" destId="{8601DE90-CF1B-324A-9131-4616EDEBE283}" srcOrd="0" destOrd="0" presId="urn:microsoft.com/office/officeart/2008/layout/LinedList"/>
    <dgm:cxn modelId="{4028B772-00DA-0443-B3D6-07DBD8CDFA38}" type="presParOf" srcId="{5AE80C30-BACC-A345-BC0A-5E811E3C6777}" destId="{2C028120-F73A-CD4E-AF48-1C7BC3ED3FFE}" srcOrd="0" destOrd="0" presId="urn:microsoft.com/office/officeart/2008/layout/LinedList"/>
    <dgm:cxn modelId="{AD364769-F372-AB4B-8F70-B17D9CA82A74}" type="presParOf" srcId="{5AE80C30-BACC-A345-BC0A-5E811E3C6777}" destId="{0C373A94-A21D-234C-849B-FE9C12F71547}" srcOrd="1" destOrd="0" presId="urn:microsoft.com/office/officeart/2008/layout/LinedList"/>
    <dgm:cxn modelId="{F0C93664-23BA-4348-B53C-21D0BB38FE08}" type="presParOf" srcId="{0C373A94-A21D-234C-849B-FE9C12F71547}" destId="{0E173DA9-4D09-7247-A40C-31D1EC047FDE}" srcOrd="0" destOrd="0" presId="urn:microsoft.com/office/officeart/2008/layout/LinedList"/>
    <dgm:cxn modelId="{9FD8869F-F979-324D-973C-D5E8121EF760}" type="presParOf" srcId="{0C373A94-A21D-234C-849B-FE9C12F71547}" destId="{D32F0B05-395A-B04C-82B6-1CE7222C119D}" srcOrd="1" destOrd="0" presId="urn:microsoft.com/office/officeart/2008/layout/LinedList"/>
    <dgm:cxn modelId="{0F0F7A56-7AC3-5440-90B7-56FBF2719AAB}" type="presParOf" srcId="{5AE80C30-BACC-A345-BC0A-5E811E3C6777}" destId="{C35A18F3-8E0C-1541-9A81-D0FFD5837E6A}" srcOrd="2" destOrd="0" presId="urn:microsoft.com/office/officeart/2008/layout/LinedList"/>
    <dgm:cxn modelId="{4C1D341F-ED54-C044-8C32-75B6169AD918}" type="presParOf" srcId="{5AE80C30-BACC-A345-BC0A-5E811E3C6777}" destId="{99BA5523-5A60-3543-8D1E-47A647502B59}" srcOrd="3" destOrd="0" presId="urn:microsoft.com/office/officeart/2008/layout/LinedList"/>
    <dgm:cxn modelId="{42E5636F-007C-6540-BE6A-CC82A0529BD7}" type="presParOf" srcId="{99BA5523-5A60-3543-8D1E-47A647502B59}" destId="{E772F4C4-0DB1-924A-BD92-F12A72994467}" srcOrd="0" destOrd="0" presId="urn:microsoft.com/office/officeart/2008/layout/LinedList"/>
    <dgm:cxn modelId="{F7058E09-5A40-A94C-A208-42B1C4765CC9}" type="presParOf" srcId="{99BA5523-5A60-3543-8D1E-47A647502B59}" destId="{D4C02F62-ECDD-954C-89F0-58D55C3D2A0B}" srcOrd="1" destOrd="0" presId="urn:microsoft.com/office/officeart/2008/layout/LinedList"/>
    <dgm:cxn modelId="{EFADE9E8-5FF4-954E-9193-5871A4547757}" type="presParOf" srcId="{5AE80C30-BACC-A345-BC0A-5E811E3C6777}" destId="{4096E606-07C4-9440-A51C-BB91E4025C51}" srcOrd="4" destOrd="0" presId="urn:microsoft.com/office/officeart/2008/layout/LinedList"/>
    <dgm:cxn modelId="{0B05998D-6080-E14E-8ADA-BAFEC1359F1C}" type="presParOf" srcId="{5AE80C30-BACC-A345-BC0A-5E811E3C6777}" destId="{111FB8E5-4E71-0D46-99BA-C5D05972D27D}" srcOrd="5" destOrd="0" presId="urn:microsoft.com/office/officeart/2008/layout/LinedList"/>
    <dgm:cxn modelId="{685AEBA9-C8D9-FE45-B6FC-8E82D3F12FA3}" type="presParOf" srcId="{111FB8E5-4E71-0D46-99BA-C5D05972D27D}" destId="{6AC72E3A-1DF6-0C47-BD5C-CCE18B67718E}" srcOrd="0" destOrd="0" presId="urn:microsoft.com/office/officeart/2008/layout/LinedList"/>
    <dgm:cxn modelId="{A78E00EC-72A8-E94C-BB26-6447C5CE0846}" type="presParOf" srcId="{111FB8E5-4E71-0D46-99BA-C5D05972D27D}" destId="{8B885AE6-83BA-5540-A858-3DC96BCFE371}" srcOrd="1" destOrd="0" presId="urn:microsoft.com/office/officeart/2008/layout/LinedList"/>
    <dgm:cxn modelId="{9F4C5C09-29B7-6540-9DFD-4D465A46603C}" type="presParOf" srcId="{5AE80C30-BACC-A345-BC0A-5E811E3C6777}" destId="{B292C415-B397-3949-BF60-D7F4A41CD534}" srcOrd="6" destOrd="0" presId="urn:microsoft.com/office/officeart/2008/layout/LinedList"/>
    <dgm:cxn modelId="{868CA3B5-4A8D-204E-9FCC-69C763F86835}" type="presParOf" srcId="{5AE80C30-BACC-A345-BC0A-5E811E3C6777}" destId="{B94F9CD5-18A3-564F-B2D1-BEE93BC475A5}" srcOrd="7" destOrd="0" presId="urn:microsoft.com/office/officeart/2008/layout/LinedList"/>
    <dgm:cxn modelId="{86092B61-962E-0949-8622-688E456068FF}" type="presParOf" srcId="{B94F9CD5-18A3-564F-B2D1-BEE93BC475A5}" destId="{8601DE90-CF1B-324A-9131-4616EDEBE283}" srcOrd="0" destOrd="0" presId="urn:microsoft.com/office/officeart/2008/layout/LinedList"/>
    <dgm:cxn modelId="{55F169DA-2C1F-1A41-8BF6-3C9CCFF9BF4A}" type="presParOf" srcId="{B94F9CD5-18A3-564F-B2D1-BEE93BC475A5}" destId="{D6862B21-6422-524B-8DBE-2AB56F156B92}" srcOrd="1" destOrd="0" presId="urn:microsoft.com/office/officeart/2008/layout/LinedList"/>
    <dgm:cxn modelId="{A594C3D4-B830-3B4B-BC4D-939AC66ED870}" type="presParOf" srcId="{5AE80C30-BACC-A345-BC0A-5E811E3C6777}" destId="{4F82D23C-5C2C-2D48-954A-41A969910141}" srcOrd="8" destOrd="0" presId="urn:microsoft.com/office/officeart/2008/layout/LinedList"/>
    <dgm:cxn modelId="{E3FA5FD6-7B9C-9A47-BB80-CDB54CCF4E87}" type="presParOf" srcId="{5AE80C30-BACC-A345-BC0A-5E811E3C6777}" destId="{FD9C0B7F-6AB9-D642-A008-EB9FB810D2BD}" srcOrd="9" destOrd="0" presId="urn:microsoft.com/office/officeart/2008/layout/LinedList"/>
    <dgm:cxn modelId="{3B29190A-D973-2745-904B-94D9AE2761AA}" type="presParOf" srcId="{FD9C0B7F-6AB9-D642-A008-EB9FB810D2BD}" destId="{B4CA346E-E480-6B4B-9EF8-058CD2D4F218}" srcOrd="0" destOrd="0" presId="urn:microsoft.com/office/officeart/2008/layout/LinedList"/>
    <dgm:cxn modelId="{FF6907B6-E955-5543-BA21-F3A34FED1CD1}" type="presParOf" srcId="{FD9C0B7F-6AB9-D642-A008-EB9FB810D2BD}" destId="{1897172D-234F-E244-8EAE-EFEFE8A7349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1B9BA17-BE1C-483E-81F7-20D20B683DDD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1FC3B62-F152-4E96-99FC-22ADF40A9DF6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Italian improvisational theatre</a:t>
          </a:r>
        </a:p>
      </dgm:t>
    </dgm:pt>
    <dgm:pt modelId="{B9CD7873-C626-44D8-BB29-184444B65E20}" type="parTrans" cxnId="{C3F801F2-21FA-4382-9DB1-9391834CA433}">
      <dgm:prSet/>
      <dgm:spPr/>
      <dgm:t>
        <a:bodyPr/>
        <a:lstStyle/>
        <a:p>
          <a:endParaRPr lang="en-US"/>
        </a:p>
      </dgm:t>
    </dgm:pt>
    <dgm:pt modelId="{A9A82B6C-C06C-480F-922F-116C0EF237D3}" type="sibTrans" cxnId="{C3F801F2-21FA-4382-9DB1-9391834CA433}">
      <dgm:prSet/>
      <dgm:spPr/>
      <dgm:t>
        <a:bodyPr/>
        <a:lstStyle/>
        <a:p>
          <a:endParaRPr lang="en-US"/>
        </a:p>
      </dgm:t>
    </dgm:pt>
    <dgm:pt modelId="{E6831B70-38FB-46A1-8F28-A78CE7CA67BE}">
      <dgm:prSet/>
      <dgm:spPr/>
      <dgm:t>
        <a:bodyPr/>
        <a:lstStyle/>
        <a:p>
          <a:pPr algn="ctr"/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Stock characters</a:t>
          </a:r>
        </a:p>
      </dgm:t>
    </dgm:pt>
    <dgm:pt modelId="{89517869-E19E-45C0-AE71-608B19585C94}" type="parTrans" cxnId="{278BE6E5-568D-4AC3-85AF-63787BC3BC28}">
      <dgm:prSet/>
      <dgm:spPr/>
      <dgm:t>
        <a:bodyPr/>
        <a:lstStyle/>
        <a:p>
          <a:endParaRPr lang="en-US"/>
        </a:p>
      </dgm:t>
    </dgm:pt>
    <dgm:pt modelId="{99D093C5-71C7-456D-8D95-3D3391AA0D86}" type="sibTrans" cxnId="{278BE6E5-568D-4AC3-85AF-63787BC3BC28}">
      <dgm:prSet/>
      <dgm:spPr/>
      <dgm:t>
        <a:bodyPr/>
        <a:lstStyle/>
        <a:p>
          <a:endParaRPr lang="en-US"/>
        </a:p>
      </dgm:t>
    </dgm:pt>
    <dgm:pt modelId="{AAFC9287-E842-4C8D-A125-595F6F55BEA0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Masks and physical comedy</a:t>
          </a:r>
        </a:p>
      </dgm:t>
    </dgm:pt>
    <dgm:pt modelId="{9F9F19D9-BEBF-4F14-94DC-AFB2C86578CF}" type="parTrans" cxnId="{524CEC62-AD01-4A08-A108-8025FC4DE2BF}">
      <dgm:prSet/>
      <dgm:spPr/>
      <dgm:t>
        <a:bodyPr/>
        <a:lstStyle/>
        <a:p>
          <a:endParaRPr lang="en-US"/>
        </a:p>
      </dgm:t>
    </dgm:pt>
    <dgm:pt modelId="{DC9F9EE3-4505-45E8-BEE2-3DDE77844E99}" type="sibTrans" cxnId="{524CEC62-AD01-4A08-A108-8025FC4DE2BF}">
      <dgm:prSet/>
      <dgm:spPr/>
      <dgm:t>
        <a:bodyPr/>
        <a:lstStyle/>
        <a:p>
          <a:endParaRPr lang="en-US"/>
        </a:p>
      </dgm:t>
    </dgm:pt>
    <dgm:pt modelId="{73249BC5-470C-0E4C-9BBE-9D463F6F6601}" type="pres">
      <dgm:prSet presAssocID="{D1B9BA17-BE1C-483E-81F7-20D20B683DDD}" presName="vert0" presStyleCnt="0">
        <dgm:presLayoutVars>
          <dgm:dir/>
          <dgm:animOne val="branch"/>
          <dgm:animLvl val="lvl"/>
        </dgm:presLayoutVars>
      </dgm:prSet>
      <dgm:spPr/>
    </dgm:pt>
    <dgm:pt modelId="{5A4340E7-E214-2341-BF1B-2FC7A6EB112F}" type="pres">
      <dgm:prSet presAssocID="{D1FC3B62-F152-4E96-99FC-22ADF40A9DF6}" presName="thickLine" presStyleLbl="alignNode1" presStyleIdx="0" presStyleCnt="3"/>
      <dgm:spPr/>
    </dgm:pt>
    <dgm:pt modelId="{141002AD-2FCB-6945-83BE-FFB15E9E0BFF}" type="pres">
      <dgm:prSet presAssocID="{D1FC3B62-F152-4E96-99FC-22ADF40A9DF6}" presName="horz1" presStyleCnt="0"/>
      <dgm:spPr/>
    </dgm:pt>
    <dgm:pt modelId="{8F6B71B9-BA45-0146-9599-8008FD61516F}" type="pres">
      <dgm:prSet presAssocID="{D1FC3B62-F152-4E96-99FC-22ADF40A9DF6}" presName="tx1" presStyleLbl="revTx" presStyleIdx="0" presStyleCnt="3"/>
      <dgm:spPr/>
    </dgm:pt>
    <dgm:pt modelId="{98A907AB-FFD1-9A40-B57D-6780B2FCAE86}" type="pres">
      <dgm:prSet presAssocID="{D1FC3B62-F152-4E96-99FC-22ADF40A9DF6}" presName="vert1" presStyleCnt="0"/>
      <dgm:spPr/>
    </dgm:pt>
    <dgm:pt modelId="{1D55A5C0-54BA-434A-BC47-9A6D59E47AF9}" type="pres">
      <dgm:prSet presAssocID="{E6831B70-38FB-46A1-8F28-A78CE7CA67BE}" presName="thickLine" presStyleLbl="alignNode1" presStyleIdx="1" presStyleCnt="3"/>
      <dgm:spPr/>
    </dgm:pt>
    <dgm:pt modelId="{14E58926-CFF3-844A-A8C5-3602A570D0EB}" type="pres">
      <dgm:prSet presAssocID="{E6831B70-38FB-46A1-8F28-A78CE7CA67BE}" presName="horz1" presStyleCnt="0"/>
      <dgm:spPr/>
    </dgm:pt>
    <dgm:pt modelId="{055A1E48-12E2-5E42-90BC-3E1FB23060C4}" type="pres">
      <dgm:prSet presAssocID="{E6831B70-38FB-46A1-8F28-A78CE7CA67BE}" presName="tx1" presStyleLbl="revTx" presStyleIdx="1" presStyleCnt="3"/>
      <dgm:spPr/>
    </dgm:pt>
    <dgm:pt modelId="{CB07B570-E07A-4944-8981-A6C069620FED}" type="pres">
      <dgm:prSet presAssocID="{E6831B70-38FB-46A1-8F28-A78CE7CA67BE}" presName="vert1" presStyleCnt="0"/>
      <dgm:spPr/>
    </dgm:pt>
    <dgm:pt modelId="{FDE329A8-E580-CC45-8254-72009BA04916}" type="pres">
      <dgm:prSet presAssocID="{AAFC9287-E842-4C8D-A125-595F6F55BEA0}" presName="thickLine" presStyleLbl="alignNode1" presStyleIdx="2" presStyleCnt="3"/>
      <dgm:spPr/>
    </dgm:pt>
    <dgm:pt modelId="{8427DB9D-5CD6-B147-990F-81B73D7DBEAD}" type="pres">
      <dgm:prSet presAssocID="{AAFC9287-E842-4C8D-A125-595F6F55BEA0}" presName="horz1" presStyleCnt="0"/>
      <dgm:spPr/>
    </dgm:pt>
    <dgm:pt modelId="{ACE48104-5527-5741-A1E7-E3B4E8CE9872}" type="pres">
      <dgm:prSet presAssocID="{AAFC9287-E842-4C8D-A125-595F6F55BEA0}" presName="tx1" presStyleLbl="revTx" presStyleIdx="2" presStyleCnt="3"/>
      <dgm:spPr/>
    </dgm:pt>
    <dgm:pt modelId="{C298EC0F-3F59-3E43-8DC2-A6E38ACD8AFC}" type="pres">
      <dgm:prSet presAssocID="{AAFC9287-E842-4C8D-A125-595F6F55BEA0}" presName="vert1" presStyleCnt="0"/>
      <dgm:spPr/>
    </dgm:pt>
  </dgm:ptLst>
  <dgm:cxnLst>
    <dgm:cxn modelId="{872FED4E-48F7-3946-883A-7EEF646710B5}" type="presOf" srcId="{D1B9BA17-BE1C-483E-81F7-20D20B683DDD}" destId="{73249BC5-470C-0E4C-9BBE-9D463F6F6601}" srcOrd="0" destOrd="0" presId="urn:microsoft.com/office/officeart/2008/layout/LinedList"/>
    <dgm:cxn modelId="{524CEC62-AD01-4A08-A108-8025FC4DE2BF}" srcId="{D1B9BA17-BE1C-483E-81F7-20D20B683DDD}" destId="{AAFC9287-E842-4C8D-A125-595F6F55BEA0}" srcOrd="2" destOrd="0" parTransId="{9F9F19D9-BEBF-4F14-94DC-AFB2C86578CF}" sibTransId="{DC9F9EE3-4505-45E8-BEE2-3DDE77844E99}"/>
    <dgm:cxn modelId="{1539C667-E6F0-3644-8124-49A9CE70F63C}" type="presOf" srcId="{AAFC9287-E842-4C8D-A125-595F6F55BEA0}" destId="{ACE48104-5527-5741-A1E7-E3B4E8CE9872}" srcOrd="0" destOrd="0" presId="urn:microsoft.com/office/officeart/2008/layout/LinedList"/>
    <dgm:cxn modelId="{E3CBE967-24DE-2846-88F3-6563EF4FE2EF}" type="presOf" srcId="{D1FC3B62-F152-4E96-99FC-22ADF40A9DF6}" destId="{8F6B71B9-BA45-0146-9599-8008FD61516F}" srcOrd="0" destOrd="0" presId="urn:microsoft.com/office/officeart/2008/layout/LinedList"/>
    <dgm:cxn modelId="{278BE6E5-568D-4AC3-85AF-63787BC3BC28}" srcId="{D1B9BA17-BE1C-483E-81F7-20D20B683DDD}" destId="{E6831B70-38FB-46A1-8F28-A78CE7CA67BE}" srcOrd="1" destOrd="0" parTransId="{89517869-E19E-45C0-AE71-608B19585C94}" sibTransId="{99D093C5-71C7-456D-8D95-3D3391AA0D86}"/>
    <dgm:cxn modelId="{C3F801F2-21FA-4382-9DB1-9391834CA433}" srcId="{D1B9BA17-BE1C-483E-81F7-20D20B683DDD}" destId="{D1FC3B62-F152-4E96-99FC-22ADF40A9DF6}" srcOrd="0" destOrd="0" parTransId="{B9CD7873-C626-44D8-BB29-184444B65E20}" sibTransId="{A9A82B6C-C06C-480F-922F-116C0EF237D3}"/>
    <dgm:cxn modelId="{28441BFB-1299-764C-93A7-1544D7E7E6BB}" type="presOf" srcId="{E6831B70-38FB-46A1-8F28-A78CE7CA67BE}" destId="{055A1E48-12E2-5E42-90BC-3E1FB23060C4}" srcOrd="0" destOrd="0" presId="urn:microsoft.com/office/officeart/2008/layout/LinedList"/>
    <dgm:cxn modelId="{791B8CEB-02AB-3D43-98CB-707629E471BB}" type="presParOf" srcId="{73249BC5-470C-0E4C-9BBE-9D463F6F6601}" destId="{5A4340E7-E214-2341-BF1B-2FC7A6EB112F}" srcOrd="0" destOrd="0" presId="urn:microsoft.com/office/officeart/2008/layout/LinedList"/>
    <dgm:cxn modelId="{1719CE28-ACF0-8446-9B0B-A2A4BBE6A861}" type="presParOf" srcId="{73249BC5-470C-0E4C-9BBE-9D463F6F6601}" destId="{141002AD-2FCB-6945-83BE-FFB15E9E0BFF}" srcOrd="1" destOrd="0" presId="urn:microsoft.com/office/officeart/2008/layout/LinedList"/>
    <dgm:cxn modelId="{68176C63-4989-784B-98DD-58684D56A53C}" type="presParOf" srcId="{141002AD-2FCB-6945-83BE-FFB15E9E0BFF}" destId="{8F6B71B9-BA45-0146-9599-8008FD61516F}" srcOrd="0" destOrd="0" presId="urn:microsoft.com/office/officeart/2008/layout/LinedList"/>
    <dgm:cxn modelId="{81538099-58FF-1B42-A8D3-B48184E2DA9B}" type="presParOf" srcId="{141002AD-2FCB-6945-83BE-FFB15E9E0BFF}" destId="{98A907AB-FFD1-9A40-B57D-6780B2FCAE86}" srcOrd="1" destOrd="0" presId="urn:microsoft.com/office/officeart/2008/layout/LinedList"/>
    <dgm:cxn modelId="{34F07F0B-88A3-3647-93D1-184F66127E05}" type="presParOf" srcId="{73249BC5-470C-0E4C-9BBE-9D463F6F6601}" destId="{1D55A5C0-54BA-434A-BC47-9A6D59E47AF9}" srcOrd="2" destOrd="0" presId="urn:microsoft.com/office/officeart/2008/layout/LinedList"/>
    <dgm:cxn modelId="{3C15703F-2841-3441-8F8D-6F9B6EE0D38A}" type="presParOf" srcId="{73249BC5-470C-0E4C-9BBE-9D463F6F6601}" destId="{14E58926-CFF3-844A-A8C5-3602A570D0EB}" srcOrd="3" destOrd="0" presId="urn:microsoft.com/office/officeart/2008/layout/LinedList"/>
    <dgm:cxn modelId="{14A0CEF5-60D9-9246-8BFA-8A9C3669BC0F}" type="presParOf" srcId="{14E58926-CFF3-844A-A8C5-3602A570D0EB}" destId="{055A1E48-12E2-5E42-90BC-3E1FB23060C4}" srcOrd="0" destOrd="0" presId="urn:microsoft.com/office/officeart/2008/layout/LinedList"/>
    <dgm:cxn modelId="{9F02EC5D-AC7C-A248-9096-943E5F4A9F49}" type="presParOf" srcId="{14E58926-CFF3-844A-A8C5-3602A570D0EB}" destId="{CB07B570-E07A-4944-8981-A6C069620FED}" srcOrd="1" destOrd="0" presId="urn:microsoft.com/office/officeart/2008/layout/LinedList"/>
    <dgm:cxn modelId="{412A9A18-1EF6-2B4C-BF3C-04EBA3133493}" type="presParOf" srcId="{73249BC5-470C-0E4C-9BBE-9D463F6F6601}" destId="{FDE329A8-E580-CC45-8254-72009BA04916}" srcOrd="4" destOrd="0" presId="urn:microsoft.com/office/officeart/2008/layout/LinedList"/>
    <dgm:cxn modelId="{C012BF88-5B0F-F441-8E8A-0621744A267D}" type="presParOf" srcId="{73249BC5-470C-0E4C-9BBE-9D463F6F6601}" destId="{8427DB9D-5CD6-B147-990F-81B73D7DBEAD}" srcOrd="5" destOrd="0" presId="urn:microsoft.com/office/officeart/2008/layout/LinedList"/>
    <dgm:cxn modelId="{CD0CB0FF-5D7D-C64A-B557-6E8A4978E5C2}" type="presParOf" srcId="{8427DB9D-5CD6-B147-990F-81B73D7DBEAD}" destId="{ACE48104-5527-5741-A1E7-E3B4E8CE9872}" srcOrd="0" destOrd="0" presId="urn:microsoft.com/office/officeart/2008/layout/LinedList"/>
    <dgm:cxn modelId="{D2BDA29B-137A-1A4F-ABE4-C49A62D98988}" type="presParOf" srcId="{8427DB9D-5CD6-B147-990F-81B73D7DBEAD}" destId="{C298EC0F-3F59-3E43-8DC2-A6E38ACD8AF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E0A9E72-815F-4DBE-806D-4501DAF8328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0F897C0-274A-4DE5-BBDB-F9B3D4ACA06F}">
      <dgm:prSet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Imitates other works</a:t>
          </a:r>
        </a:p>
      </dgm:t>
    </dgm:pt>
    <dgm:pt modelId="{9DC1511F-A3C3-416E-926C-B8C4906F2B0E}" type="parTrans" cxnId="{B5088F27-16FD-4CBD-B839-9723F00814CB}">
      <dgm:prSet/>
      <dgm:spPr/>
      <dgm:t>
        <a:bodyPr/>
        <a:lstStyle/>
        <a:p>
          <a:endParaRPr lang="en-US"/>
        </a:p>
      </dgm:t>
    </dgm:pt>
    <dgm:pt modelId="{8A536C71-B6BC-4E0C-850E-66485BAA6938}" type="sibTrans" cxnId="{B5088F27-16FD-4CBD-B839-9723F00814CB}">
      <dgm:prSet/>
      <dgm:spPr/>
      <dgm:t>
        <a:bodyPr/>
        <a:lstStyle/>
        <a:p>
          <a:endParaRPr lang="en-US"/>
        </a:p>
      </dgm:t>
    </dgm:pt>
    <dgm:pt modelId="{735FC9D6-DD72-484C-8797-DB08056B6BAE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Exaggerates for comic effect</a:t>
          </a:r>
        </a:p>
      </dgm:t>
    </dgm:pt>
    <dgm:pt modelId="{874477A3-BA8E-42CA-84A0-E402D9F1FF4F}" type="parTrans" cxnId="{7813817C-D05F-48DD-94FF-F4E9177CDB5B}">
      <dgm:prSet/>
      <dgm:spPr/>
      <dgm:t>
        <a:bodyPr/>
        <a:lstStyle/>
        <a:p>
          <a:endParaRPr lang="en-US"/>
        </a:p>
      </dgm:t>
    </dgm:pt>
    <dgm:pt modelId="{B0D8AB4A-6633-458B-B8AC-C57FC49FCA1D}" type="sibTrans" cxnId="{7813817C-D05F-48DD-94FF-F4E9177CDB5B}">
      <dgm:prSet/>
      <dgm:spPr/>
      <dgm:t>
        <a:bodyPr/>
        <a:lstStyle/>
        <a:p>
          <a:endParaRPr lang="en-US"/>
        </a:p>
      </dgm:t>
    </dgm:pt>
    <dgm:pt modelId="{A1C66586-77C7-7643-9AEF-EE08EF0E4EDD}" type="pres">
      <dgm:prSet presAssocID="{1E0A9E72-815F-4DBE-806D-4501DAF8328D}" presName="linear" presStyleCnt="0">
        <dgm:presLayoutVars>
          <dgm:animLvl val="lvl"/>
          <dgm:resizeHandles val="exact"/>
        </dgm:presLayoutVars>
      </dgm:prSet>
      <dgm:spPr/>
    </dgm:pt>
    <dgm:pt modelId="{054CC08B-E31D-054D-B07B-4252A12943E1}" type="pres">
      <dgm:prSet presAssocID="{C0F897C0-274A-4DE5-BBDB-F9B3D4ACA06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06A64B0-7628-FB4D-ADC7-52F619B3841C}" type="pres">
      <dgm:prSet presAssocID="{8A536C71-B6BC-4E0C-850E-66485BAA6938}" presName="spacer" presStyleCnt="0"/>
      <dgm:spPr/>
    </dgm:pt>
    <dgm:pt modelId="{5A88D9BD-5AF1-034D-BC62-770D47418928}" type="pres">
      <dgm:prSet presAssocID="{735FC9D6-DD72-484C-8797-DB08056B6BA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5088F27-16FD-4CBD-B839-9723F00814CB}" srcId="{1E0A9E72-815F-4DBE-806D-4501DAF8328D}" destId="{C0F897C0-274A-4DE5-BBDB-F9B3D4ACA06F}" srcOrd="0" destOrd="0" parTransId="{9DC1511F-A3C3-416E-926C-B8C4906F2B0E}" sibTransId="{8A536C71-B6BC-4E0C-850E-66485BAA6938}"/>
    <dgm:cxn modelId="{7813817C-D05F-48DD-94FF-F4E9177CDB5B}" srcId="{1E0A9E72-815F-4DBE-806D-4501DAF8328D}" destId="{735FC9D6-DD72-484C-8797-DB08056B6BAE}" srcOrd="1" destOrd="0" parTransId="{874477A3-BA8E-42CA-84A0-E402D9F1FF4F}" sibTransId="{B0D8AB4A-6633-458B-B8AC-C57FC49FCA1D}"/>
    <dgm:cxn modelId="{D183008D-B967-1F4A-A4B5-75C7CA4603C5}" type="presOf" srcId="{C0F897C0-274A-4DE5-BBDB-F9B3D4ACA06F}" destId="{054CC08B-E31D-054D-B07B-4252A12943E1}" srcOrd="0" destOrd="0" presId="urn:microsoft.com/office/officeart/2005/8/layout/vList2"/>
    <dgm:cxn modelId="{B80F3F95-C1A5-154C-894E-E45E95C31EF8}" type="presOf" srcId="{1E0A9E72-815F-4DBE-806D-4501DAF8328D}" destId="{A1C66586-77C7-7643-9AEF-EE08EF0E4EDD}" srcOrd="0" destOrd="0" presId="urn:microsoft.com/office/officeart/2005/8/layout/vList2"/>
    <dgm:cxn modelId="{D08894A4-26E8-4244-8837-8124D2C4567C}" type="presOf" srcId="{735FC9D6-DD72-484C-8797-DB08056B6BAE}" destId="{5A88D9BD-5AF1-034D-BC62-770D47418928}" srcOrd="0" destOrd="0" presId="urn:microsoft.com/office/officeart/2005/8/layout/vList2"/>
    <dgm:cxn modelId="{0C98347D-C827-BE43-923E-C2E4571821C2}" type="presParOf" srcId="{A1C66586-77C7-7643-9AEF-EE08EF0E4EDD}" destId="{054CC08B-E31D-054D-B07B-4252A12943E1}" srcOrd="0" destOrd="0" presId="urn:microsoft.com/office/officeart/2005/8/layout/vList2"/>
    <dgm:cxn modelId="{93AB0BB6-8EB1-7843-BAE3-61D74B0DB2BE}" type="presParOf" srcId="{A1C66586-77C7-7643-9AEF-EE08EF0E4EDD}" destId="{206A64B0-7628-FB4D-ADC7-52F619B3841C}" srcOrd="1" destOrd="0" presId="urn:microsoft.com/office/officeart/2005/8/layout/vList2"/>
    <dgm:cxn modelId="{E17FAF16-92B8-464E-B2BE-4C21A816A019}" type="presParOf" srcId="{A1C66586-77C7-7643-9AEF-EE08EF0E4EDD}" destId="{5A88D9BD-5AF1-034D-BC62-770D4741892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2EB77FB-E20A-4743-9A11-45530581BF64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4363C18-A9E9-417C-AED9-993C96FEC873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Mocks serious works</a:t>
          </a:r>
        </a:p>
      </dgm:t>
    </dgm:pt>
    <dgm:pt modelId="{F9448215-2421-480E-A32A-ADEC17C44300}" type="parTrans" cxnId="{6BD6E830-1F92-4FAA-B854-97565E899410}">
      <dgm:prSet/>
      <dgm:spPr/>
      <dgm:t>
        <a:bodyPr/>
        <a:lstStyle/>
        <a:p>
          <a:endParaRPr lang="en-US"/>
        </a:p>
      </dgm:t>
    </dgm:pt>
    <dgm:pt modelId="{10F284FB-FBF0-4331-BD97-44DD2021B247}" type="sibTrans" cxnId="{6BD6E830-1F92-4FAA-B854-97565E899410}">
      <dgm:prSet/>
      <dgm:spPr/>
      <dgm:t>
        <a:bodyPr/>
        <a:lstStyle/>
        <a:p>
          <a:endParaRPr lang="en-US"/>
        </a:p>
      </dgm:t>
    </dgm:pt>
    <dgm:pt modelId="{6AD280CC-43F6-4F18-A3F8-068B103F47A3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Exaggeration and ridicule</a:t>
          </a:r>
        </a:p>
      </dgm:t>
    </dgm:pt>
    <dgm:pt modelId="{CF6042B0-F248-456C-BF9A-6C90782F4234}" type="parTrans" cxnId="{AA5AC738-9989-493E-AA0D-C5DDBB4CD7C5}">
      <dgm:prSet/>
      <dgm:spPr/>
      <dgm:t>
        <a:bodyPr/>
        <a:lstStyle/>
        <a:p>
          <a:endParaRPr lang="en-US"/>
        </a:p>
      </dgm:t>
    </dgm:pt>
    <dgm:pt modelId="{C4A25A2E-BB57-4B22-BDAE-9F87EA1B8E92}" type="sibTrans" cxnId="{AA5AC738-9989-493E-AA0D-C5DDBB4CD7C5}">
      <dgm:prSet/>
      <dgm:spPr/>
      <dgm:t>
        <a:bodyPr/>
        <a:lstStyle/>
        <a:p>
          <a:endParaRPr lang="en-US"/>
        </a:p>
      </dgm:t>
    </dgm:pt>
    <dgm:pt modelId="{B17D90DE-EEBC-6848-A318-01B8C2585476}" type="pres">
      <dgm:prSet presAssocID="{B2EB77FB-E20A-4743-9A11-45530581BF64}" presName="diagram" presStyleCnt="0">
        <dgm:presLayoutVars>
          <dgm:dir/>
          <dgm:resizeHandles val="exact"/>
        </dgm:presLayoutVars>
      </dgm:prSet>
      <dgm:spPr/>
    </dgm:pt>
    <dgm:pt modelId="{D9027A66-3027-AF49-A8E0-81BA892743D4}" type="pres">
      <dgm:prSet presAssocID="{94363C18-A9E9-417C-AED9-993C96FEC873}" presName="node" presStyleLbl="node1" presStyleIdx="0" presStyleCnt="2" custScaleY="175288">
        <dgm:presLayoutVars>
          <dgm:bulletEnabled val="1"/>
        </dgm:presLayoutVars>
      </dgm:prSet>
      <dgm:spPr/>
    </dgm:pt>
    <dgm:pt modelId="{1F6B1F29-153B-7E44-8484-6CF7F2977537}" type="pres">
      <dgm:prSet presAssocID="{10F284FB-FBF0-4331-BD97-44DD2021B247}" presName="sibTrans" presStyleCnt="0"/>
      <dgm:spPr/>
    </dgm:pt>
    <dgm:pt modelId="{B4C5E134-2794-1C40-9F4E-E64F7EF14B50}" type="pres">
      <dgm:prSet presAssocID="{6AD280CC-43F6-4F18-A3F8-068B103F47A3}" presName="node" presStyleLbl="node1" presStyleIdx="1" presStyleCnt="2" custScaleY="175288">
        <dgm:presLayoutVars>
          <dgm:bulletEnabled val="1"/>
        </dgm:presLayoutVars>
      </dgm:prSet>
      <dgm:spPr/>
    </dgm:pt>
  </dgm:ptLst>
  <dgm:cxnLst>
    <dgm:cxn modelId="{6BD6E830-1F92-4FAA-B854-97565E899410}" srcId="{B2EB77FB-E20A-4743-9A11-45530581BF64}" destId="{94363C18-A9E9-417C-AED9-993C96FEC873}" srcOrd="0" destOrd="0" parTransId="{F9448215-2421-480E-A32A-ADEC17C44300}" sibTransId="{10F284FB-FBF0-4331-BD97-44DD2021B247}"/>
    <dgm:cxn modelId="{AA5AC738-9989-493E-AA0D-C5DDBB4CD7C5}" srcId="{B2EB77FB-E20A-4743-9A11-45530581BF64}" destId="{6AD280CC-43F6-4F18-A3F8-068B103F47A3}" srcOrd="1" destOrd="0" parTransId="{CF6042B0-F248-456C-BF9A-6C90782F4234}" sibTransId="{C4A25A2E-BB57-4B22-BDAE-9F87EA1B8E92}"/>
    <dgm:cxn modelId="{07AB608D-5414-124A-9047-AF14639D0216}" type="presOf" srcId="{B2EB77FB-E20A-4743-9A11-45530581BF64}" destId="{B17D90DE-EEBC-6848-A318-01B8C2585476}" srcOrd="0" destOrd="0" presId="urn:microsoft.com/office/officeart/2005/8/layout/default"/>
    <dgm:cxn modelId="{78ADE88D-F593-9047-974A-6B6AF1F3F08D}" type="presOf" srcId="{94363C18-A9E9-417C-AED9-993C96FEC873}" destId="{D9027A66-3027-AF49-A8E0-81BA892743D4}" srcOrd="0" destOrd="0" presId="urn:microsoft.com/office/officeart/2005/8/layout/default"/>
    <dgm:cxn modelId="{20CDFBC6-4BCC-CC41-9FEE-4581397AA94A}" type="presOf" srcId="{6AD280CC-43F6-4F18-A3F8-068B103F47A3}" destId="{B4C5E134-2794-1C40-9F4E-E64F7EF14B50}" srcOrd="0" destOrd="0" presId="urn:microsoft.com/office/officeart/2005/8/layout/default"/>
    <dgm:cxn modelId="{CBB49666-92B2-3D42-90F5-AD3F3DEAF517}" type="presParOf" srcId="{B17D90DE-EEBC-6848-A318-01B8C2585476}" destId="{D9027A66-3027-AF49-A8E0-81BA892743D4}" srcOrd="0" destOrd="0" presId="urn:microsoft.com/office/officeart/2005/8/layout/default"/>
    <dgm:cxn modelId="{F19B937C-AA83-9F4B-A66E-BD036483B448}" type="presParOf" srcId="{B17D90DE-EEBC-6848-A318-01B8C2585476}" destId="{1F6B1F29-153B-7E44-8484-6CF7F2977537}" srcOrd="1" destOrd="0" presId="urn:microsoft.com/office/officeart/2005/8/layout/default"/>
    <dgm:cxn modelId="{4F9A4DAA-BEF4-D141-B0A5-E29C0BAA9A76}" type="presParOf" srcId="{B17D90DE-EEBC-6848-A318-01B8C2585476}" destId="{B4C5E134-2794-1C40-9F4E-E64F7EF14B50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9212E01-7631-4F2F-A2B1-4DB6825047D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125F34-01AD-4502-8825-124FAE08054D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4400" b="1" dirty="0">
              <a:latin typeface="Times New Roman" panose="02020603050405020304" pitchFamily="18" charset="0"/>
              <a:cs typeface="Times New Roman" panose="02020603050405020304" pitchFamily="18" charset="0"/>
            </a:rPr>
            <a:t>Illogical situations</a:t>
          </a:r>
        </a:p>
      </dgm:t>
    </dgm:pt>
    <dgm:pt modelId="{2725C25C-1288-4384-B0AC-C76887CEE44D}" type="parTrans" cxnId="{F874EA41-2601-426A-9AB4-F6CABC6EB100}">
      <dgm:prSet/>
      <dgm:spPr/>
      <dgm:t>
        <a:bodyPr/>
        <a:lstStyle/>
        <a:p>
          <a:endParaRPr lang="en-US"/>
        </a:p>
      </dgm:t>
    </dgm:pt>
    <dgm:pt modelId="{E77D0971-58EB-4E80-AAB7-A4E516E15B88}" type="sibTrans" cxnId="{F874EA41-2601-426A-9AB4-F6CABC6EB100}">
      <dgm:prSet/>
      <dgm:spPr/>
      <dgm:t>
        <a:bodyPr/>
        <a:lstStyle/>
        <a:p>
          <a:endParaRPr lang="en-US"/>
        </a:p>
      </dgm:t>
    </dgm:pt>
    <dgm:pt modelId="{DA304BFB-FC6E-4569-AC6D-48313D7C2690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4400" b="1" dirty="0">
              <a:latin typeface="Times New Roman" panose="02020603050405020304" pitchFamily="18" charset="0"/>
              <a:cs typeface="Times New Roman" panose="02020603050405020304" pitchFamily="18" charset="0"/>
            </a:rPr>
            <a:t>Existential themes</a:t>
          </a:r>
        </a:p>
      </dgm:t>
    </dgm:pt>
    <dgm:pt modelId="{BEDF8039-6370-44B6-8449-233F04FCB956}" type="parTrans" cxnId="{0F3E7CBF-9A64-40BB-9104-2161EA8874AB}">
      <dgm:prSet/>
      <dgm:spPr/>
      <dgm:t>
        <a:bodyPr/>
        <a:lstStyle/>
        <a:p>
          <a:endParaRPr lang="en-US"/>
        </a:p>
      </dgm:t>
    </dgm:pt>
    <dgm:pt modelId="{C35E0131-412D-4941-BEFC-C8B832FF8237}" type="sibTrans" cxnId="{0F3E7CBF-9A64-40BB-9104-2161EA8874AB}">
      <dgm:prSet/>
      <dgm:spPr/>
      <dgm:t>
        <a:bodyPr/>
        <a:lstStyle/>
        <a:p>
          <a:endParaRPr lang="en-US"/>
        </a:p>
      </dgm:t>
    </dgm:pt>
    <dgm:pt modelId="{3E4EFACE-E89F-439F-A19F-53302071DFA4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4400" b="1" dirty="0">
              <a:latin typeface="Times New Roman" panose="02020603050405020304" pitchFamily="18" charset="0"/>
              <a:cs typeface="Times New Roman" panose="02020603050405020304" pitchFamily="18" charset="0"/>
            </a:rPr>
            <a:t>Dark humor</a:t>
          </a:r>
        </a:p>
      </dgm:t>
    </dgm:pt>
    <dgm:pt modelId="{0765FEE4-F0AD-44FA-9CD7-6DAD1A8B6CCB}" type="parTrans" cxnId="{62E1F9C7-02EF-4132-BD2D-09BD3C84468D}">
      <dgm:prSet/>
      <dgm:spPr/>
      <dgm:t>
        <a:bodyPr/>
        <a:lstStyle/>
        <a:p>
          <a:endParaRPr lang="en-US"/>
        </a:p>
      </dgm:t>
    </dgm:pt>
    <dgm:pt modelId="{C92C6B42-0313-4C6C-BEB8-5808C47804E8}" type="sibTrans" cxnId="{62E1F9C7-02EF-4132-BD2D-09BD3C84468D}">
      <dgm:prSet/>
      <dgm:spPr/>
      <dgm:t>
        <a:bodyPr/>
        <a:lstStyle/>
        <a:p>
          <a:endParaRPr lang="en-US"/>
        </a:p>
      </dgm:t>
    </dgm:pt>
    <dgm:pt modelId="{65D666FB-16C9-430C-AE54-757BE1D8AF7E}" type="pres">
      <dgm:prSet presAssocID="{39212E01-7631-4F2F-A2B1-4DB6825047DF}" presName="root" presStyleCnt="0">
        <dgm:presLayoutVars>
          <dgm:dir/>
          <dgm:resizeHandles val="exact"/>
        </dgm:presLayoutVars>
      </dgm:prSet>
      <dgm:spPr/>
    </dgm:pt>
    <dgm:pt modelId="{4E553DDC-1EC8-4503-9DEA-6F369FD8CAF5}" type="pres">
      <dgm:prSet presAssocID="{81125F34-01AD-4502-8825-124FAE08054D}" presName="compNode" presStyleCnt="0"/>
      <dgm:spPr/>
    </dgm:pt>
    <dgm:pt modelId="{1DE68D14-91C4-45A0-B2CA-39CBFDDCAF7D}" type="pres">
      <dgm:prSet presAssocID="{81125F34-01AD-4502-8825-124FAE08054D}" presName="bgRect" presStyleLbl="bgShp" presStyleIdx="0" presStyleCnt="3"/>
      <dgm:spPr/>
    </dgm:pt>
    <dgm:pt modelId="{413CE60C-5313-441F-80DB-47AE2313889E}" type="pres">
      <dgm:prSet presAssocID="{81125F34-01AD-4502-8825-124FAE08054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92670D75-6240-4605-8997-50D80086AFB0}" type="pres">
      <dgm:prSet presAssocID="{81125F34-01AD-4502-8825-124FAE08054D}" presName="spaceRect" presStyleCnt="0"/>
      <dgm:spPr/>
    </dgm:pt>
    <dgm:pt modelId="{CBD64A1F-152F-4042-A7FB-0CCAA2685A40}" type="pres">
      <dgm:prSet presAssocID="{81125F34-01AD-4502-8825-124FAE08054D}" presName="parTx" presStyleLbl="revTx" presStyleIdx="0" presStyleCnt="3">
        <dgm:presLayoutVars>
          <dgm:chMax val="0"/>
          <dgm:chPref val="0"/>
        </dgm:presLayoutVars>
      </dgm:prSet>
      <dgm:spPr/>
    </dgm:pt>
    <dgm:pt modelId="{2A95A90C-B29B-4CD6-9993-C3B0A6049DC4}" type="pres">
      <dgm:prSet presAssocID="{E77D0971-58EB-4E80-AAB7-A4E516E15B88}" presName="sibTrans" presStyleCnt="0"/>
      <dgm:spPr/>
    </dgm:pt>
    <dgm:pt modelId="{F4D0D3BE-1911-4220-A73E-9D7BB707DE04}" type="pres">
      <dgm:prSet presAssocID="{DA304BFB-FC6E-4569-AC6D-48313D7C2690}" presName="compNode" presStyleCnt="0"/>
      <dgm:spPr/>
    </dgm:pt>
    <dgm:pt modelId="{CC15D281-A8E6-4DB1-A4A9-9BFC66327105}" type="pres">
      <dgm:prSet presAssocID="{DA304BFB-FC6E-4569-AC6D-48313D7C2690}" presName="bgRect" presStyleLbl="bgShp" presStyleIdx="1" presStyleCnt="3"/>
      <dgm:spPr/>
    </dgm:pt>
    <dgm:pt modelId="{16BF9565-75DA-4B83-BBD4-FEF4A16B1F33}" type="pres">
      <dgm:prSet presAssocID="{DA304BFB-FC6E-4569-AC6D-48313D7C269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064FBAAF-BB3C-417E-928E-3DD249859D94}" type="pres">
      <dgm:prSet presAssocID="{DA304BFB-FC6E-4569-AC6D-48313D7C2690}" presName="spaceRect" presStyleCnt="0"/>
      <dgm:spPr/>
    </dgm:pt>
    <dgm:pt modelId="{6CA56B3E-065C-4DFB-A547-E66943F1743E}" type="pres">
      <dgm:prSet presAssocID="{DA304BFB-FC6E-4569-AC6D-48313D7C2690}" presName="parTx" presStyleLbl="revTx" presStyleIdx="1" presStyleCnt="3">
        <dgm:presLayoutVars>
          <dgm:chMax val="0"/>
          <dgm:chPref val="0"/>
        </dgm:presLayoutVars>
      </dgm:prSet>
      <dgm:spPr/>
    </dgm:pt>
    <dgm:pt modelId="{00ED8BAB-66CE-46D0-A49A-A9EE37BC6C5D}" type="pres">
      <dgm:prSet presAssocID="{C35E0131-412D-4941-BEFC-C8B832FF8237}" presName="sibTrans" presStyleCnt="0"/>
      <dgm:spPr/>
    </dgm:pt>
    <dgm:pt modelId="{657FE2C7-4BF5-4047-8850-7AE91F19975F}" type="pres">
      <dgm:prSet presAssocID="{3E4EFACE-E89F-439F-A19F-53302071DFA4}" presName="compNode" presStyleCnt="0"/>
      <dgm:spPr/>
    </dgm:pt>
    <dgm:pt modelId="{9D5B1472-4BA8-4012-BC26-A2644C54CFD3}" type="pres">
      <dgm:prSet presAssocID="{3E4EFACE-E89F-439F-A19F-53302071DFA4}" presName="bgRect" presStyleLbl="bgShp" presStyleIdx="2" presStyleCnt="3"/>
      <dgm:spPr/>
    </dgm:pt>
    <dgm:pt modelId="{1D8176BC-116C-490D-B293-EA67C7534592}" type="pres">
      <dgm:prSet presAssocID="{3E4EFACE-E89F-439F-A19F-53302071DFA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inking Face with No Fill"/>
        </a:ext>
      </dgm:extLst>
    </dgm:pt>
    <dgm:pt modelId="{F2A3BD3D-AA6E-44AE-8342-7B8CBBE4C8BC}" type="pres">
      <dgm:prSet presAssocID="{3E4EFACE-E89F-439F-A19F-53302071DFA4}" presName="spaceRect" presStyleCnt="0"/>
      <dgm:spPr/>
    </dgm:pt>
    <dgm:pt modelId="{F0082EC5-EDDF-433D-BA77-15F1323D5D6F}" type="pres">
      <dgm:prSet presAssocID="{3E4EFACE-E89F-439F-A19F-53302071DFA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65C1E0A-1B15-40A7-A3A4-6FA26B0214A2}" type="presOf" srcId="{81125F34-01AD-4502-8825-124FAE08054D}" destId="{CBD64A1F-152F-4042-A7FB-0CCAA2685A40}" srcOrd="0" destOrd="0" presId="urn:microsoft.com/office/officeart/2018/2/layout/IconVerticalSolidList"/>
    <dgm:cxn modelId="{F874EA41-2601-426A-9AB4-F6CABC6EB100}" srcId="{39212E01-7631-4F2F-A2B1-4DB6825047DF}" destId="{81125F34-01AD-4502-8825-124FAE08054D}" srcOrd="0" destOrd="0" parTransId="{2725C25C-1288-4384-B0AC-C76887CEE44D}" sibTransId="{E77D0971-58EB-4E80-AAB7-A4E516E15B88}"/>
    <dgm:cxn modelId="{881B4165-D107-4C80-BF61-B1895B6DB536}" type="presOf" srcId="{DA304BFB-FC6E-4569-AC6D-48313D7C2690}" destId="{6CA56B3E-065C-4DFB-A547-E66943F1743E}" srcOrd="0" destOrd="0" presId="urn:microsoft.com/office/officeart/2018/2/layout/IconVerticalSolidList"/>
    <dgm:cxn modelId="{2C708575-8A4D-4418-8990-48FDEE829429}" type="presOf" srcId="{39212E01-7631-4F2F-A2B1-4DB6825047DF}" destId="{65D666FB-16C9-430C-AE54-757BE1D8AF7E}" srcOrd="0" destOrd="0" presId="urn:microsoft.com/office/officeart/2018/2/layout/IconVerticalSolidList"/>
    <dgm:cxn modelId="{0F3E7CBF-9A64-40BB-9104-2161EA8874AB}" srcId="{39212E01-7631-4F2F-A2B1-4DB6825047DF}" destId="{DA304BFB-FC6E-4569-AC6D-48313D7C2690}" srcOrd="1" destOrd="0" parTransId="{BEDF8039-6370-44B6-8449-233F04FCB956}" sibTransId="{C35E0131-412D-4941-BEFC-C8B832FF8237}"/>
    <dgm:cxn modelId="{62E1F9C7-02EF-4132-BD2D-09BD3C84468D}" srcId="{39212E01-7631-4F2F-A2B1-4DB6825047DF}" destId="{3E4EFACE-E89F-439F-A19F-53302071DFA4}" srcOrd="2" destOrd="0" parTransId="{0765FEE4-F0AD-44FA-9CD7-6DAD1A8B6CCB}" sibTransId="{C92C6B42-0313-4C6C-BEB8-5808C47804E8}"/>
    <dgm:cxn modelId="{71F533FF-F116-4C8E-B46A-35CEF7C5F215}" type="presOf" srcId="{3E4EFACE-E89F-439F-A19F-53302071DFA4}" destId="{F0082EC5-EDDF-433D-BA77-15F1323D5D6F}" srcOrd="0" destOrd="0" presId="urn:microsoft.com/office/officeart/2018/2/layout/IconVerticalSolidList"/>
    <dgm:cxn modelId="{8F51A5AB-C075-42A9-AC21-C5B68056F6E8}" type="presParOf" srcId="{65D666FB-16C9-430C-AE54-757BE1D8AF7E}" destId="{4E553DDC-1EC8-4503-9DEA-6F369FD8CAF5}" srcOrd="0" destOrd="0" presId="urn:microsoft.com/office/officeart/2018/2/layout/IconVerticalSolidList"/>
    <dgm:cxn modelId="{C0FE6C42-EBFA-457B-8713-1D7A21469D6F}" type="presParOf" srcId="{4E553DDC-1EC8-4503-9DEA-6F369FD8CAF5}" destId="{1DE68D14-91C4-45A0-B2CA-39CBFDDCAF7D}" srcOrd="0" destOrd="0" presId="urn:microsoft.com/office/officeart/2018/2/layout/IconVerticalSolidList"/>
    <dgm:cxn modelId="{BBD0AF06-04B2-4ADD-AEBC-60F473C8E890}" type="presParOf" srcId="{4E553DDC-1EC8-4503-9DEA-6F369FD8CAF5}" destId="{413CE60C-5313-441F-80DB-47AE2313889E}" srcOrd="1" destOrd="0" presId="urn:microsoft.com/office/officeart/2018/2/layout/IconVerticalSolidList"/>
    <dgm:cxn modelId="{89ED599B-61B1-4C0C-A599-1E6F7525E94D}" type="presParOf" srcId="{4E553DDC-1EC8-4503-9DEA-6F369FD8CAF5}" destId="{92670D75-6240-4605-8997-50D80086AFB0}" srcOrd="2" destOrd="0" presId="urn:microsoft.com/office/officeart/2018/2/layout/IconVerticalSolidList"/>
    <dgm:cxn modelId="{BC6D3B43-BEC1-4E8B-9171-FCABA23509DD}" type="presParOf" srcId="{4E553DDC-1EC8-4503-9DEA-6F369FD8CAF5}" destId="{CBD64A1F-152F-4042-A7FB-0CCAA2685A40}" srcOrd="3" destOrd="0" presId="urn:microsoft.com/office/officeart/2018/2/layout/IconVerticalSolidList"/>
    <dgm:cxn modelId="{5F97F512-D5A3-4382-9F81-2A7725DD5066}" type="presParOf" srcId="{65D666FB-16C9-430C-AE54-757BE1D8AF7E}" destId="{2A95A90C-B29B-4CD6-9993-C3B0A6049DC4}" srcOrd="1" destOrd="0" presId="urn:microsoft.com/office/officeart/2018/2/layout/IconVerticalSolidList"/>
    <dgm:cxn modelId="{29FC9078-807E-4A55-AB35-6FB5FCEC8A2A}" type="presParOf" srcId="{65D666FB-16C9-430C-AE54-757BE1D8AF7E}" destId="{F4D0D3BE-1911-4220-A73E-9D7BB707DE04}" srcOrd="2" destOrd="0" presId="urn:microsoft.com/office/officeart/2018/2/layout/IconVerticalSolidList"/>
    <dgm:cxn modelId="{5EEE405B-A8C2-4D53-84F3-D7C363C32372}" type="presParOf" srcId="{F4D0D3BE-1911-4220-A73E-9D7BB707DE04}" destId="{CC15D281-A8E6-4DB1-A4A9-9BFC66327105}" srcOrd="0" destOrd="0" presId="urn:microsoft.com/office/officeart/2018/2/layout/IconVerticalSolidList"/>
    <dgm:cxn modelId="{9A789B5C-50E6-4DBF-9089-4A3419F2907D}" type="presParOf" srcId="{F4D0D3BE-1911-4220-A73E-9D7BB707DE04}" destId="{16BF9565-75DA-4B83-BBD4-FEF4A16B1F33}" srcOrd="1" destOrd="0" presId="urn:microsoft.com/office/officeart/2018/2/layout/IconVerticalSolidList"/>
    <dgm:cxn modelId="{A0A765A3-F04E-44B6-9F71-0BC1FA39D0BD}" type="presParOf" srcId="{F4D0D3BE-1911-4220-A73E-9D7BB707DE04}" destId="{064FBAAF-BB3C-417E-928E-3DD249859D94}" srcOrd="2" destOrd="0" presId="urn:microsoft.com/office/officeart/2018/2/layout/IconVerticalSolidList"/>
    <dgm:cxn modelId="{E61D29D5-7719-46AE-9C91-E4EC71D2E3A0}" type="presParOf" srcId="{F4D0D3BE-1911-4220-A73E-9D7BB707DE04}" destId="{6CA56B3E-065C-4DFB-A547-E66943F1743E}" srcOrd="3" destOrd="0" presId="urn:microsoft.com/office/officeart/2018/2/layout/IconVerticalSolidList"/>
    <dgm:cxn modelId="{977A8767-2028-430B-8D7B-9BF7F58BD27A}" type="presParOf" srcId="{65D666FB-16C9-430C-AE54-757BE1D8AF7E}" destId="{00ED8BAB-66CE-46D0-A49A-A9EE37BC6C5D}" srcOrd="3" destOrd="0" presId="urn:microsoft.com/office/officeart/2018/2/layout/IconVerticalSolidList"/>
    <dgm:cxn modelId="{73C1AF86-5C42-4B36-A891-EF45E23554CD}" type="presParOf" srcId="{65D666FB-16C9-430C-AE54-757BE1D8AF7E}" destId="{657FE2C7-4BF5-4047-8850-7AE91F19975F}" srcOrd="4" destOrd="0" presId="urn:microsoft.com/office/officeart/2018/2/layout/IconVerticalSolidList"/>
    <dgm:cxn modelId="{4BBD89B0-3E0E-44E1-8C1F-A33CF485FDDB}" type="presParOf" srcId="{657FE2C7-4BF5-4047-8850-7AE91F19975F}" destId="{9D5B1472-4BA8-4012-BC26-A2644C54CFD3}" srcOrd="0" destOrd="0" presId="urn:microsoft.com/office/officeart/2018/2/layout/IconVerticalSolidList"/>
    <dgm:cxn modelId="{690E8202-CDFF-4801-A707-8D97CF9D4F6F}" type="presParOf" srcId="{657FE2C7-4BF5-4047-8850-7AE91F19975F}" destId="{1D8176BC-116C-490D-B293-EA67C7534592}" srcOrd="1" destOrd="0" presId="urn:microsoft.com/office/officeart/2018/2/layout/IconVerticalSolidList"/>
    <dgm:cxn modelId="{15AB4AE0-BAA5-401D-A8D9-DD1D2C7CF73C}" type="presParOf" srcId="{657FE2C7-4BF5-4047-8850-7AE91F19975F}" destId="{F2A3BD3D-AA6E-44AE-8342-7B8CBBE4C8BC}" srcOrd="2" destOrd="0" presId="urn:microsoft.com/office/officeart/2018/2/layout/IconVerticalSolidList"/>
    <dgm:cxn modelId="{42F3F54A-E995-4C56-804E-3B1735F0B644}" type="presParOf" srcId="{657FE2C7-4BF5-4047-8850-7AE91F19975F}" destId="{F0082EC5-EDDF-433D-BA77-15F1323D5D6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F7825AD-AB8C-494A-81AF-9DC547C45385}" type="doc">
      <dgm:prSet loTypeId="urn:microsoft.com/office/officeart/2005/8/layout/vList5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987FEE6-0D52-4B45-B0BE-00311A95EB19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Entertainment</a:t>
          </a:r>
        </a:p>
      </dgm:t>
    </dgm:pt>
    <dgm:pt modelId="{A1D15D19-FFBD-4DAC-84C8-C995054BD027}" type="parTrans" cxnId="{09C2FACC-E181-4637-9ECC-32E010F7AE56}">
      <dgm:prSet/>
      <dgm:spPr/>
      <dgm:t>
        <a:bodyPr/>
        <a:lstStyle/>
        <a:p>
          <a:endParaRPr lang="en-US"/>
        </a:p>
      </dgm:t>
    </dgm:pt>
    <dgm:pt modelId="{F0C2FDFA-100C-45F9-BE50-49DCF86DB7F2}" type="sibTrans" cxnId="{09C2FACC-E181-4637-9ECC-32E010F7AE56}">
      <dgm:prSet/>
      <dgm:spPr/>
      <dgm:t>
        <a:bodyPr/>
        <a:lstStyle/>
        <a:p>
          <a:endParaRPr lang="en-US"/>
        </a:p>
      </dgm:t>
    </dgm:pt>
    <dgm:pt modelId="{5348C80B-143E-45D0-872A-44AAA333013A}">
      <dgm:prSet/>
      <dgm:spPr>
        <a:solidFill>
          <a:srgbClr val="002060"/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Social critique</a:t>
          </a:r>
        </a:p>
      </dgm:t>
    </dgm:pt>
    <dgm:pt modelId="{36FFD34B-EC4A-498F-B82F-0ED9C6740CAC}" type="parTrans" cxnId="{DCB22FE1-7720-42B7-AF9A-74313262B170}">
      <dgm:prSet/>
      <dgm:spPr/>
      <dgm:t>
        <a:bodyPr/>
        <a:lstStyle/>
        <a:p>
          <a:endParaRPr lang="en-US"/>
        </a:p>
      </dgm:t>
    </dgm:pt>
    <dgm:pt modelId="{63FC0625-DA7D-4A0D-9709-F59FF222B996}" type="sibTrans" cxnId="{DCB22FE1-7720-42B7-AF9A-74313262B170}">
      <dgm:prSet/>
      <dgm:spPr/>
      <dgm:t>
        <a:bodyPr/>
        <a:lstStyle/>
        <a:p>
          <a:endParaRPr lang="en-US"/>
        </a:p>
      </dgm:t>
    </dgm:pt>
    <dgm:pt modelId="{57705C62-4215-4AFE-A042-759E243D363F}">
      <dgm:prSet/>
      <dgm:spPr>
        <a:solidFill>
          <a:srgbClr val="7030A0"/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Reflection of human nature</a:t>
          </a:r>
        </a:p>
      </dgm:t>
    </dgm:pt>
    <dgm:pt modelId="{082F08E8-A649-4E14-A3D5-1E39103532E0}" type="parTrans" cxnId="{3926651D-2675-4DF0-9861-DCFE5E7A39F1}">
      <dgm:prSet/>
      <dgm:spPr/>
      <dgm:t>
        <a:bodyPr/>
        <a:lstStyle/>
        <a:p>
          <a:endParaRPr lang="en-US"/>
        </a:p>
      </dgm:t>
    </dgm:pt>
    <dgm:pt modelId="{235EFA56-DA66-4383-BA0C-CB5BB5B34AEE}" type="sibTrans" cxnId="{3926651D-2675-4DF0-9861-DCFE5E7A39F1}">
      <dgm:prSet/>
      <dgm:spPr/>
      <dgm:t>
        <a:bodyPr/>
        <a:lstStyle/>
        <a:p>
          <a:endParaRPr lang="en-US"/>
        </a:p>
      </dgm:t>
    </dgm:pt>
    <dgm:pt modelId="{17DDEBD3-BA84-4BA8-9396-360838A3DBED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Emotional relief</a:t>
          </a:r>
        </a:p>
      </dgm:t>
    </dgm:pt>
    <dgm:pt modelId="{3587D59B-026B-41A1-A645-E9600553727A}" type="parTrans" cxnId="{19F4EEB2-A745-45BD-A051-6E69D482C746}">
      <dgm:prSet/>
      <dgm:spPr/>
      <dgm:t>
        <a:bodyPr/>
        <a:lstStyle/>
        <a:p>
          <a:endParaRPr lang="en-US"/>
        </a:p>
      </dgm:t>
    </dgm:pt>
    <dgm:pt modelId="{05719F18-D735-444E-BFF9-15E39CB08D2D}" type="sibTrans" cxnId="{19F4EEB2-A745-45BD-A051-6E69D482C746}">
      <dgm:prSet/>
      <dgm:spPr/>
      <dgm:t>
        <a:bodyPr/>
        <a:lstStyle/>
        <a:p>
          <a:endParaRPr lang="en-US"/>
        </a:p>
      </dgm:t>
    </dgm:pt>
    <dgm:pt modelId="{E3216618-1FF3-4C45-9FDC-CC03E3BD87C9}" type="pres">
      <dgm:prSet presAssocID="{FF7825AD-AB8C-494A-81AF-9DC547C45385}" presName="Name0" presStyleCnt="0">
        <dgm:presLayoutVars>
          <dgm:dir/>
          <dgm:animLvl val="lvl"/>
          <dgm:resizeHandles val="exact"/>
        </dgm:presLayoutVars>
      </dgm:prSet>
      <dgm:spPr/>
    </dgm:pt>
    <dgm:pt modelId="{2EDE6340-67E6-794B-9CD8-F317C105DEB1}" type="pres">
      <dgm:prSet presAssocID="{E987FEE6-0D52-4B45-B0BE-00311A95EB19}" presName="linNode" presStyleCnt="0"/>
      <dgm:spPr/>
    </dgm:pt>
    <dgm:pt modelId="{E8BBB200-8C15-2C4C-8DE2-195D0CEFECD0}" type="pres">
      <dgm:prSet presAssocID="{E987FEE6-0D52-4B45-B0BE-00311A95EB19}" presName="parentText" presStyleLbl="node1" presStyleIdx="0" presStyleCnt="4" custScaleX="277778">
        <dgm:presLayoutVars>
          <dgm:chMax val="1"/>
          <dgm:bulletEnabled val="1"/>
        </dgm:presLayoutVars>
      </dgm:prSet>
      <dgm:spPr/>
    </dgm:pt>
    <dgm:pt modelId="{4E7D6801-B7C0-6943-85AE-66812863C06D}" type="pres">
      <dgm:prSet presAssocID="{F0C2FDFA-100C-45F9-BE50-49DCF86DB7F2}" presName="sp" presStyleCnt="0"/>
      <dgm:spPr/>
    </dgm:pt>
    <dgm:pt modelId="{47D8B320-5A99-8E4E-8079-1790653BE19E}" type="pres">
      <dgm:prSet presAssocID="{5348C80B-143E-45D0-872A-44AAA333013A}" presName="linNode" presStyleCnt="0"/>
      <dgm:spPr/>
    </dgm:pt>
    <dgm:pt modelId="{4871955E-E315-EB44-BB44-4D2F4A6B6761}" type="pres">
      <dgm:prSet presAssocID="{5348C80B-143E-45D0-872A-44AAA333013A}" presName="parentText" presStyleLbl="node1" presStyleIdx="1" presStyleCnt="4" custScaleX="277778">
        <dgm:presLayoutVars>
          <dgm:chMax val="1"/>
          <dgm:bulletEnabled val="1"/>
        </dgm:presLayoutVars>
      </dgm:prSet>
      <dgm:spPr/>
    </dgm:pt>
    <dgm:pt modelId="{997C1A9C-52A4-7041-BC53-89FDC396515B}" type="pres">
      <dgm:prSet presAssocID="{63FC0625-DA7D-4A0D-9709-F59FF222B996}" presName="sp" presStyleCnt="0"/>
      <dgm:spPr/>
    </dgm:pt>
    <dgm:pt modelId="{DBFBDA6A-3E7C-F543-9800-69C67E726C5A}" type="pres">
      <dgm:prSet presAssocID="{57705C62-4215-4AFE-A042-759E243D363F}" presName="linNode" presStyleCnt="0"/>
      <dgm:spPr/>
    </dgm:pt>
    <dgm:pt modelId="{46CEFC47-01CD-BE4C-A7FB-979181E640BE}" type="pres">
      <dgm:prSet presAssocID="{57705C62-4215-4AFE-A042-759E243D363F}" presName="parentText" presStyleLbl="node1" presStyleIdx="2" presStyleCnt="4" custScaleX="277778">
        <dgm:presLayoutVars>
          <dgm:chMax val="1"/>
          <dgm:bulletEnabled val="1"/>
        </dgm:presLayoutVars>
      </dgm:prSet>
      <dgm:spPr/>
    </dgm:pt>
    <dgm:pt modelId="{5181B188-3782-154C-8FB1-B2F7E3A3C2E9}" type="pres">
      <dgm:prSet presAssocID="{235EFA56-DA66-4383-BA0C-CB5BB5B34AEE}" presName="sp" presStyleCnt="0"/>
      <dgm:spPr/>
    </dgm:pt>
    <dgm:pt modelId="{193350E3-A0EE-024D-8800-E08FD436BC0F}" type="pres">
      <dgm:prSet presAssocID="{17DDEBD3-BA84-4BA8-9396-360838A3DBED}" presName="linNode" presStyleCnt="0"/>
      <dgm:spPr/>
    </dgm:pt>
    <dgm:pt modelId="{0AC6640E-07B8-784F-A52D-71E347C4BE51}" type="pres">
      <dgm:prSet presAssocID="{17DDEBD3-BA84-4BA8-9396-360838A3DBED}" presName="parentText" presStyleLbl="node1" presStyleIdx="3" presStyleCnt="4" custScaleX="277778">
        <dgm:presLayoutVars>
          <dgm:chMax val="1"/>
          <dgm:bulletEnabled val="1"/>
        </dgm:presLayoutVars>
      </dgm:prSet>
      <dgm:spPr/>
    </dgm:pt>
  </dgm:ptLst>
  <dgm:cxnLst>
    <dgm:cxn modelId="{3F5FE80A-DD9E-DB4F-B167-CE8056AB5D00}" type="presOf" srcId="{57705C62-4215-4AFE-A042-759E243D363F}" destId="{46CEFC47-01CD-BE4C-A7FB-979181E640BE}" srcOrd="0" destOrd="0" presId="urn:microsoft.com/office/officeart/2005/8/layout/vList5"/>
    <dgm:cxn modelId="{C5CA1E1A-3549-F345-8ED6-E8C52694920E}" type="presOf" srcId="{17DDEBD3-BA84-4BA8-9396-360838A3DBED}" destId="{0AC6640E-07B8-784F-A52D-71E347C4BE51}" srcOrd="0" destOrd="0" presId="urn:microsoft.com/office/officeart/2005/8/layout/vList5"/>
    <dgm:cxn modelId="{3926651D-2675-4DF0-9861-DCFE5E7A39F1}" srcId="{FF7825AD-AB8C-494A-81AF-9DC547C45385}" destId="{57705C62-4215-4AFE-A042-759E243D363F}" srcOrd="2" destOrd="0" parTransId="{082F08E8-A649-4E14-A3D5-1E39103532E0}" sibTransId="{235EFA56-DA66-4383-BA0C-CB5BB5B34AEE}"/>
    <dgm:cxn modelId="{19F4EEB2-A745-45BD-A051-6E69D482C746}" srcId="{FF7825AD-AB8C-494A-81AF-9DC547C45385}" destId="{17DDEBD3-BA84-4BA8-9396-360838A3DBED}" srcOrd="3" destOrd="0" parTransId="{3587D59B-026B-41A1-A645-E9600553727A}" sibTransId="{05719F18-D735-444E-BFF9-15E39CB08D2D}"/>
    <dgm:cxn modelId="{22BEEBC5-2F45-6B43-BFEB-1E7728B6E06F}" type="presOf" srcId="{5348C80B-143E-45D0-872A-44AAA333013A}" destId="{4871955E-E315-EB44-BB44-4D2F4A6B6761}" srcOrd="0" destOrd="0" presId="urn:microsoft.com/office/officeart/2005/8/layout/vList5"/>
    <dgm:cxn modelId="{09C2FACC-E181-4637-9ECC-32E010F7AE56}" srcId="{FF7825AD-AB8C-494A-81AF-9DC547C45385}" destId="{E987FEE6-0D52-4B45-B0BE-00311A95EB19}" srcOrd="0" destOrd="0" parTransId="{A1D15D19-FFBD-4DAC-84C8-C995054BD027}" sibTransId="{F0C2FDFA-100C-45F9-BE50-49DCF86DB7F2}"/>
    <dgm:cxn modelId="{DCB22FE1-7720-42B7-AF9A-74313262B170}" srcId="{FF7825AD-AB8C-494A-81AF-9DC547C45385}" destId="{5348C80B-143E-45D0-872A-44AAA333013A}" srcOrd="1" destOrd="0" parTransId="{36FFD34B-EC4A-498F-B82F-0ED9C6740CAC}" sibTransId="{63FC0625-DA7D-4A0D-9709-F59FF222B996}"/>
    <dgm:cxn modelId="{FA6043F2-5477-4E47-A3B1-ADDA86B82217}" type="presOf" srcId="{FF7825AD-AB8C-494A-81AF-9DC547C45385}" destId="{E3216618-1FF3-4C45-9FDC-CC03E3BD87C9}" srcOrd="0" destOrd="0" presId="urn:microsoft.com/office/officeart/2005/8/layout/vList5"/>
    <dgm:cxn modelId="{94DCB4FA-C09F-6545-9824-031D2CEBAC39}" type="presOf" srcId="{E987FEE6-0D52-4B45-B0BE-00311A95EB19}" destId="{E8BBB200-8C15-2C4C-8DE2-195D0CEFECD0}" srcOrd="0" destOrd="0" presId="urn:microsoft.com/office/officeart/2005/8/layout/vList5"/>
    <dgm:cxn modelId="{3DAB59FF-4568-6C4E-9896-FFE4B2F85D78}" type="presParOf" srcId="{E3216618-1FF3-4C45-9FDC-CC03E3BD87C9}" destId="{2EDE6340-67E6-794B-9CD8-F317C105DEB1}" srcOrd="0" destOrd="0" presId="urn:microsoft.com/office/officeart/2005/8/layout/vList5"/>
    <dgm:cxn modelId="{CF629536-390B-624A-83A7-5E9295AB916C}" type="presParOf" srcId="{2EDE6340-67E6-794B-9CD8-F317C105DEB1}" destId="{E8BBB200-8C15-2C4C-8DE2-195D0CEFECD0}" srcOrd="0" destOrd="0" presId="urn:microsoft.com/office/officeart/2005/8/layout/vList5"/>
    <dgm:cxn modelId="{D3319BE7-4BA6-6D4D-9008-7C4E0BA93E69}" type="presParOf" srcId="{E3216618-1FF3-4C45-9FDC-CC03E3BD87C9}" destId="{4E7D6801-B7C0-6943-85AE-66812863C06D}" srcOrd="1" destOrd="0" presId="urn:microsoft.com/office/officeart/2005/8/layout/vList5"/>
    <dgm:cxn modelId="{DEB24754-9F79-694F-885E-1AB91E14A5DE}" type="presParOf" srcId="{E3216618-1FF3-4C45-9FDC-CC03E3BD87C9}" destId="{47D8B320-5A99-8E4E-8079-1790653BE19E}" srcOrd="2" destOrd="0" presId="urn:microsoft.com/office/officeart/2005/8/layout/vList5"/>
    <dgm:cxn modelId="{058C5D80-A49F-E846-B083-69616A634F16}" type="presParOf" srcId="{47D8B320-5A99-8E4E-8079-1790653BE19E}" destId="{4871955E-E315-EB44-BB44-4D2F4A6B6761}" srcOrd="0" destOrd="0" presId="urn:microsoft.com/office/officeart/2005/8/layout/vList5"/>
    <dgm:cxn modelId="{03C918E5-D023-DD47-9638-5BED7D7736D7}" type="presParOf" srcId="{E3216618-1FF3-4C45-9FDC-CC03E3BD87C9}" destId="{997C1A9C-52A4-7041-BC53-89FDC396515B}" srcOrd="3" destOrd="0" presId="urn:microsoft.com/office/officeart/2005/8/layout/vList5"/>
    <dgm:cxn modelId="{13D7CFDA-B413-9B4A-8542-11FBF27BF5C8}" type="presParOf" srcId="{E3216618-1FF3-4C45-9FDC-CC03E3BD87C9}" destId="{DBFBDA6A-3E7C-F543-9800-69C67E726C5A}" srcOrd="4" destOrd="0" presId="urn:microsoft.com/office/officeart/2005/8/layout/vList5"/>
    <dgm:cxn modelId="{49470E7A-13A0-A449-8680-D7F54D554E66}" type="presParOf" srcId="{DBFBDA6A-3E7C-F543-9800-69C67E726C5A}" destId="{46CEFC47-01CD-BE4C-A7FB-979181E640BE}" srcOrd="0" destOrd="0" presId="urn:microsoft.com/office/officeart/2005/8/layout/vList5"/>
    <dgm:cxn modelId="{AD0D341B-7E3D-E941-8C23-D30D260BFA3B}" type="presParOf" srcId="{E3216618-1FF3-4C45-9FDC-CC03E3BD87C9}" destId="{5181B188-3782-154C-8FB1-B2F7E3A3C2E9}" srcOrd="5" destOrd="0" presId="urn:microsoft.com/office/officeart/2005/8/layout/vList5"/>
    <dgm:cxn modelId="{724A8F2B-9CF5-B340-8487-447321AF9810}" type="presParOf" srcId="{E3216618-1FF3-4C45-9FDC-CC03E3BD87C9}" destId="{193350E3-A0EE-024D-8800-E08FD436BC0F}" srcOrd="6" destOrd="0" presId="urn:microsoft.com/office/officeart/2005/8/layout/vList5"/>
    <dgm:cxn modelId="{C199CA8B-05BA-3B41-A618-5758119C9D18}" type="presParOf" srcId="{193350E3-A0EE-024D-8800-E08FD436BC0F}" destId="{0AC6640E-07B8-784F-A52D-71E347C4BE5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9B72EDC0-DA08-4C2C-A6AA-50C98CD4CBA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301BF53-FC68-4A6C-BB2E-9FC8DFFAC43D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Comedy is diverse and dynamic</a:t>
          </a:r>
        </a:p>
      </dgm:t>
    </dgm:pt>
    <dgm:pt modelId="{E9806FB0-6416-49AC-A823-820B4775A9C7}" type="parTrans" cxnId="{FE23932B-FD5B-4197-9B99-C01F4BD7F73C}">
      <dgm:prSet/>
      <dgm:spPr/>
      <dgm:t>
        <a:bodyPr/>
        <a:lstStyle/>
        <a:p>
          <a:endParaRPr lang="en-US"/>
        </a:p>
      </dgm:t>
    </dgm:pt>
    <dgm:pt modelId="{21040988-02FF-4616-B9B6-B70128F55B34}" type="sibTrans" cxnId="{FE23932B-FD5B-4197-9B99-C01F4BD7F73C}">
      <dgm:prSet/>
      <dgm:spPr/>
      <dgm:t>
        <a:bodyPr/>
        <a:lstStyle/>
        <a:p>
          <a:endParaRPr lang="en-US"/>
        </a:p>
      </dgm:t>
    </dgm:pt>
    <dgm:pt modelId="{927D1E91-4534-4B78-8DD9-F11C658A7286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Plays a crucial role in theatre and society</a:t>
          </a:r>
        </a:p>
      </dgm:t>
    </dgm:pt>
    <dgm:pt modelId="{2F37AC29-376A-4967-B86E-87317B22F125}" type="parTrans" cxnId="{17E80E56-0E0F-4134-9347-51EB8311780D}">
      <dgm:prSet/>
      <dgm:spPr/>
      <dgm:t>
        <a:bodyPr/>
        <a:lstStyle/>
        <a:p>
          <a:endParaRPr lang="en-US"/>
        </a:p>
      </dgm:t>
    </dgm:pt>
    <dgm:pt modelId="{C9904CB2-565E-4EBA-B596-44BA9EBF7432}" type="sibTrans" cxnId="{17E80E56-0E0F-4134-9347-51EB8311780D}">
      <dgm:prSet/>
      <dgm:spPr/>
      <dgm:t>
        <a:bodyPr/>
        <a:lstStyle/>
        <a:p>
          <a:endParaRPr lang="en-US"/>
        </a:p>
      </dgm:t>
    </dgm:pt>
    <dgm:pt modelId="{7DF7C575-A887-E842-BD13-DFA3F7BC6FE8}" type="pres">
      <dgm:prSet presAssocID="{9B72EDC0-DA08-4C2C-A6AA-50C98CD4CBA7}" presName="linear" presStyleCnt="0">
        <dgm:presLayoutVars>
          <dgm:animLvl val="lvl"/>
          <dgm:resizeHandles val="exact"/>
        </dgm:presLayoutVars>
      </dgm:prSet>
      <dgm:spPr/>
    </dgm:pt>
    <dgm:pt modelId="{2F4DB6B0-BD4A-FB4C-895E-6D0F83C3BD0D}" type="pres">
      <dgm:prSet presAssocID="{2301BF53-FC68-4A6C-BB2E-9FC8DFFAC43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D70AF65-A270-AB4E-9C1F-8EEB41F6BA4F}" type="pres">
      <dgm:prSet presAssocID="{21040988-02FF-4616-B9B6-B70128F55B34}" presName="spacer" presStyleCnt="0"/>
      <dgm:spPr/>
    </dgm:pt>
    <dgm:pt modelId="{546FEBBC-C3B3-8144-A92E-2C39F5D5AF56}" type="pres">
      <dgm:prSet presAssocID="{927D1E91-4534-4B78-8DD9-F11C658A728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E23932B-FD5B-4197-9B99-C01F4BD7F73C}" srcId="{9B72EDC0-DA08-4C2C-A6AA-50C98CD4CBA7}" destId="{2301BF53-FC68-4A6C-BB2E-9FC8DFFAC43D}" srcOrd="0" destOrd="0" parTransId="{E9806FB0-6416-49AC-A823-820B4775A9C7}" sibTransId="{21040988-02FF-4616-B9B6-B70128F55B34}"/>
    <dgm:cxn modelId="{17E80E56-0E0F-4134-9347-51EB8311780D}" srcId="{9B72EDC0-DA08-4C2C-A6AA-50C98CD4CBA7}" destId="{927D1E91-4534-4B78-8DD9-F11C658A7286}" srcOrd="1" destOrd="0" parTransId="{2F37AC29-376A-4967-B86E-87317B22F125}" sibTransId="{C9904CB2-565E-4EBA-B596-44BA9EBF7432}"/>
    <dgm:cxn modelId="{E8B42C68-64D2-BF47-85F2-6ACF9BC232F6}" type="presOf" srcId="{9B72EDC0-DA08-4C2C-A6AA-50C98CD4CBA7}" destId="{7DF7C575-A887-E842-BD13-DFA3F7BC6FE8}" srcOrd="0" destOrd="0" presId="urn:microsoft.com/office/officeart/2005/8/layout/vList2"/>
    <dgm:cxn modelId="{A03D4D93-4085-E345-ADD4-99E176A8F2E8}" type="presOf" srcId="{927D1E91-4534-4B78-8DD9-F11C658A7286}" destId="{546FEBBC-C3B3-8144-A92E-2C39F5D5AF56}" srcOrd="0" destOrd="0" presId="urn:microsoft.com/office/officeart/2005/8/layout/vList2"/>
    <dgm:cxn modelId="{C434E8D0-C820-B644-9908-B8C48548039E}" type="presOf" srcId="{2301BF53-FC68-4A6C-BB2E-9FC8DFFAC43D}" destId="{2F4DB6B0-BD4A-FB4C-895E-6D0F83C3BD0D}" srcOrd="0" destOrd="0" presId="urn:microsoft.com/office/officeart/2005/8/layout/vList2"/>
    <dgm:cxn modelId="{B03854FA-EB72-CA4A-BCB6-320E66405E23}" type="presParOf" srcId="{7DF7C575-A887-E842-BD13-DFA3F7BC6FE8}" destId="{2F4DB6B0-BD4A-FB4C-895E-6D0F83C3BD0D}" srcOrd="0" destOrd="0" presId="urn:microsoft.com/office/officeart/2005/8/layout/vList2"/>
    <dgm:cxn modelId="{6D45789C-87A1-B742-A264-682CB6109BA9}" type="presParOf" srcId="{7DF7C575-A887-E842-BD13-DFA3F7BC6FE8}" destId="{DD70AF65-A270-AB4E-9C1F-8EEB41F6BA4F}" srcOrd="1" destOrd="0" presId="urn:microsoft.com/office/officeart/2005/8/layout/vList2"/>
    <dgm:cxn modelId="{3DCD1717-CACA-6C49-A4D4-D0F5E60812A7}" type="presParOf" srcId="{7DF7C575-A887-E842-BD13-DFA3F7BC6FE8}" destId="{546FEBBC-C3B3-8144-A92E-2C39F5D5AF5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F10312-ED09-4076-8841-6C96FB6A522F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2D98464-070C-4E5A-8FA6-6FF78945B5E2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Ancient Greek Comedy (Aristophanes)</a:t>
          </a:r>
        </a:p>
      </dgm:t>
    </dgm:pt>
    <dgm:pt modelId="{8F82399C-13A3-4C14-AA9C-8FD3355FEE39}" type="parTrans" cxnId="{196E1679-9CB2-423E-B972-2541BCFE0D3B}">
      <dgm:prSet/>
      <dgm:spPr/>
      <dgm:t>
        <a:bodyPr/>
        <a:lstStyle/>
        <a:p>
          <a:endParaRPr lang="en-US"/>
        </a:p>
      </dgm:t>
    </dgm:pt>
    <dgm:pt modelId="{55173E32-AD5D-4E82-A66F-CB4090095BF1}" type="sibTrans" cxnId="{196E1679-9CB2-423E-B972-2541BCFE0D3B}">
      <dgm:prSet/>
      <dgm:spPr/>
      <dgm:t>
        <a:bodyPr/>
        <a:lstStyle/>
        <a:p>
          <a:endParaRPr lang="en-US"/>
        </a:p>
      </dgm:t>
    </dgm:pt>
    <dgm:pt modelId="{133F91B7-FAA9-4F91-B040-EFC4954022C6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Roman Comedy (Plautus, Terence)</a:t>
          </a:r>
        </a:p>
      </dgm:t>
    </dgm:pt>
    <dgm:pt modelId="{771971FB-FC34-42CA-AD72-F017A349A52C}" type="parTrans" cxnId="{85DB833A-D04D-4E90-98BD-1CC4F9EB66D7}">
      <dgm:prSet/>
      <dgm:spPr/>
      <dgm:t>
        <a:bodyPr/>
        <a:lstStyle/>
        <a:p>
          <a:endParaRPr lang="en-US"/>
        </a:p>
      </dgm:t>
    </dgm:pt>
    <dgm:pt modelId="{F3DDE86C-A26F-4C4F-96E6-3E7208AE8309}" type="sibTrans" cxnId="{85DB833A-D04D-4E90-98BD-1CC4F9EB66D7}">
      <dgm:prSet/>
      <dgm:spPr/>
      <dgm:t>
        <a:bodyPr/>
        <a:lstStyle/>
        <a:p>
          <a:endParaRPr lang="en-US"/>
        </a:p>
      </dgm:t>
    </dgm:pt>
    <dgm:pt modelId="{CE01EF26-9B1B-4B1F-AD8B-EC0EBE9B8A8D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Medieval and Renaissance Comedy</a:t>
          </a:r>
        </a:p>
      </dgm:t>
    </dgm:pt>
    <dgm:pt modelId="{C03E8C46-3B4B-4F7E-BE62-936B31A1BC26}" type="parTrans" cxnId="{73B32951-B803-4EEB-9075-D7CC1483C82C}">
      <dgm:prSet/>
      <dgm:spPr/>
      <dgm:t>
        <a:bodyPr/>
        <a:lstStyle/>
        <a:p>
          <a:endParaRPr lang="en-US"/>
        </a:p>
      </dgm:t>
    </dgm:pt>
    <dgm:pt modelId="{AF72E926-9F0E-466F-92B6-F6DEC18DEF5A}" type="sibTrans" cxnId="{73B32951-B803-4EEB-9075-D7CC1483C82C}">
      <dgm:prSet/>
      <dgm:spPr/>
      <dgm:t>
        <a:bodyPr/>
        <a:lstStyle/>
        <a:p>
          <a:endParaRPr lang="en-US"/>
        </a:p>
      </dgm:t>
    </dgm:pt>
    <dgm:pt modelId="{42BF2D3F-C349-405C-AC43-BFC393891EB1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Modern and Contemporary Comedy</a:t>
          </a:r>
        </a:p>
      </dgm:t>
    </dgm:pt>
    <dgm:pt modelId="{B3D36481-4BE9-4A2B-8089-4D45B2F6312B}" type="parTrans" cxnId="{EAB830C1-84CF-4B52-AA31-2AE2A117B69D}">
      <dgm:prSet/>
      <dgm:spPr/>
      <dgm:t>
        <a:bodyPr/>
        <a:lstStyle/>
        <a:p>
          <a:endParaRPr lang="en-US"/>
        </a:p>
      </dgm:t>
    </dgm:pt>
    <dgm:pt modelId="{2A438BD4-1C7E-47BB-91FB-7DDA0CEF1BFF}" type="sibTrans" cxnId="{EAB830C1-84CF-4B52-AA31-2AE2A117B69D}">
      <dgm:prSet/>
      <dgm:spPr/>
      <dgm:t>
        <a:bodyPr/>
        <a:lstStyle/>
        <a:p>
          <a:endParaRPr lang="en-US"/>
        </a:p>
      </dgm:t>
    </dgm:pt>
    <dgm:pt modelId="{4BA22330-419B-DF4F-AEC7-285A2E6E0F2F}" type="pres">
      <dgm:prSet presAssocID="{70F10312-ED09-4076-8841-6C96FB6A522F}" presName="vert0" presStyleCnt="0">
        <dgm:presLayoutVars>
          <dgm:dir/>
          <dgm:animOne val="branch"/>
          <dgm:animLvl val="lvl"/>
        </dgm:presLayoutVars>
      </dgm:prSet>
      <dgm:spPr/>
    </dgm:pt>
    <dgm:pt modelId="{F535EB1D-C0C9-1743-BFD5-BB5AD0200C44}" type="pres">
      <dgm:prSet presAssocID="{22D98464-070C-4E5A-8FA6-6FF78945B5E2}" presName="thickLine" presStyleLbl="alignNode1" presStyleIdx="0" presStyleCnt="4"/>
      <dgm:spPr/>
    </dgm:pt>
    <dgm:pt modelId="{8C841107-F1F2-A848-AA4E-1916102DCA2B}" type="pres">
      <dgm:prSet presAssocID="{22D98464-070C-4E5A-8FA6-6FF78945B5E2}" presName="horz1" presStyleCnt="0"/>
      <dgm:spPr/>
    </dgm:pt>
    <dgm:pt modelId="{1D0AF6BD-064C-F84D-8DFD-968206BB943E}" type="pres">
      <dgm:prSet presAssocID="{22D98464-070C-4E5A-8FA6-6FF78945B5E2}" presName="tx1" presStyleLbl="revTx" presStyleIdx="0" presStyleCnt="4"/>
      <dgm:spPr/>
    </dgm:pt>
    <dgm:pt modelId="{145F676C-EE69-904F-BDF2-F8A244D2E2D1}" type="pres">
      <dgm:prSet presAssocID="{22D98464-070C-4E5A-8FA6-6FF78945B5E2}" presName="vert1" presStyleCnt="0"/>
      <dgm:spPr/>
    </dgm:pt>
    <dgm:pt modelId="{9E1938D9-E435-B54C-9B87-FE1BEE178728}" type="pres">
      <dgm:prSet presAssocID="{133F91B7-FAA9-4F91-B040-EFC4954022C6}" presName="thickLine" presStyleLbl="alignNode1" presStyleIdx="1" presStyleCnt="4"/>
      <dgm:spPr/>
    </dgm:pt>
    <dgm:pt modelId="{1AB2B0D8-2ACD-D04D-95E6-452CD1B0C0EE}" type="pres">
      <dgm:prSet presAssocID="{133F91B7-FAA9-4F91-B040-EFC4954022C6}" presName="horz1" presStyleCnt="0"/>
      <dgm:spPr/>
    </dgm:pt>
    <dgm:pt modelId="{230F8057-4EC0-E449-B856-0E9C0386F850}" type="pres">
      <dgm:prSet presAssocID="{133F91B7-FAA9-4F91-B040-EFC4954022C6}" presName="tx1" presStyleLbl="revTx" presStyleIdx="1" presStyleCnt="4"/>
      <dgm:spPr/>
    </dgm:pt>
    <dgm:pt modelId="{23980870-4A91-EE46-83E2-C2F07A2A6CEB}" type="pres">
      <dgm:prSet presAssocID="{133F91B7-FAA9-4F91-B040-EFC4954022C6}" presName="vert1" presStyleCnt="0"/>
      <dgm:spPr/>
    </dgm:pt>
    <dgm:pt modelId="{2C9AC0C3-E439-A94E-8B1A-D9A6F703AE0A}" type="pres">
      <dgm:prSet presAssocID="{CE01EF26-9B1B-4B1F-AD8B-EC0EBE9B8A8D}" presName="thickLine" presStyleLbl="alignNode1" presStyleIdx="2" presStyleCnt="4"/>
      <dgm:spPr/>
    </dgm:pt>
    <dgm:pt modelId="{5B0FD023-E984-6545-8A3D-DF4865F7B6AA}" type="pres">
      <dgm:prSet presAssocID="{CE01EF26-9B1B-4B1F-AD8B-EC0EBE9B8A8D}" presName="horz1" presStyleCnt="0"/>
      <dgm:spPr/>
    </dgm:pt>
    <dgm:pt modelId="{6C061DAA-926F-9E47-ADB0-1183159060BE}" type="pres">
      <dgm:prSet presAssocID="{CE01EF26-9B1B-4B1F-AD8B-EC0EBE9B8A8D}" presName="tx1" presStyleLbl="revTx" presStyleIdx="2" presStyleCnt="4"/>
      <dgm:spPr/>
    </dgm:pt>
    <dgm:pt modelId="{F6AB7F6D-33AB-9546-AFA2-D99322039634}" type="pres">
      <dgm:prSet presAssocID="{CE01EF26-9B1B-4B1F-AD8B-EC0EBE9B8A8D}" presName="vert1" presStyleCnt="0"/>
      <dgm:spPr/>
    </dgm:pt>
    <dgm:pt modelId="{46FAD7B6-7759-374D-AF77-1F8643201311}" type="pres">
      <dgm:prSet presAssocID="{42BF2D3F-C349-405C-AC43-BFC393891EB1}" presName="thickLine" presStyleLbl="alignNode1" presStyleIdx="3" presStyleCnt="4"/>
      <dgm:spPr/>
    </dgm:pt>
    <dgm:pt modelId="{75F775A6-6FC3-8047-9218-925DE4820E12}" type="pres">
      <dgm:prSet presAssocID="{42BF2D3F-C349-405C-AC43-BFC393891EB1}" presName="horz1" presStyleCnt="0"/>
      <dgm:spPr/>
    </dgm:pt>
    <dgm:pt modelId="{DD15E02E-0E7B-BF48-83C2-E177F7B36371}" type="pres">
      <dgm:prSet presAssocID="{42BF2D3F-C349-405C-AC43-BFC393891EB1}" presName="tx1" presStyleLbl="revTx" presStyleIdx="3" presStyleCnt="4"/>
      <dgm:spPr/>
    </dgm:pt>
    <dgm:pt modelId="{767BFFE9-CE5B-8F4B-9A77-621B1E1D1485}" type="pres">
      <dgm:prSet presAssocID="{42BF2D3F-C349-405C-AC43-BFC393891EB1}" presName="vert1" presStyleCnt="0"/>
      <dgm:spPr/>
    </dgm:pt>
  </dgm:ptLst>
  <dgm:cxnLst>
    <dgm:cxn modelId="{4B74122D-5B63-BA44-8533-29FDF75934B3}" type="presOf" srcId="{42BF2D3F-C349-405C-AC43-BFC393891EB1}" destId="{DD15E02E-0E7B-BF48-83C2-E177F7B36371}" srcOrd="0" destOrd="0" presId="urn:microsoft.com/office/officeart/2008/layout/LinedList"/>
    <dgm:cxn modelId="{85DB833A-D04D-4E90-98BD-1CC4F9EB66D7}" srcId="{70F10312-ED09-4076-8841-6C96FB6A522F}" destId="{133F91B7-FAA9-4F91-B040-EFC4954022C6}" srcOrd="1" destOrd="0" parTransId="{771971FB-FC34-42CA-AD72-F017A349A52C}" sibTransId="{F3DDE86C-A26F-4C4F-96E6-3E7208AE8309}"/>
    <dgm:cxn modelId="{73B32951-B803-4EEB-9075-D7CC1483C82C}" srcId="{70F10312-ED09-4076-8841-6C96FB6A522F}" destId="{CE01EF26-9B1B-4B1F-AD8B-EC0EBE9B8A8D}" srcOrd="2" destOrd="0" parTransId="{C03E8C46-3B4B-4F7E-BE62-936B31A1BC26}" sibTransId="{AF72E926-9F0E-466F-92B6-F6DEC18DEF5A}"/>
    <dgm:cxn modelId="{196E1679-9CB2-423E-B972-2541BCFE0D3B}" srcId="{70F10312-ED09-4076-8841-6C96FB6A522F}" destId="{22D98464-070C-4E5A-8FA6-6FF78945B5E2}" srcOrd="0" destOrd="0" parTransId="{8F82399C-13A3-4C14-AA9C-8FD3355FEE39}" sibTransId="{55173E32-AD5D-4E82-A66F-CB4090095BF1}"/>
    <dgm:cxn modelId="{09599D99-F69D-DC4D-8116-43F18C360700}" type="presOf" srcId="{CE01EF26-9B1B-4B1F-AD8B-EC0EBE9B8A8D}" destId="{6C061DAA-926F-9E47-ADB0-1183159060BE}" srcOrd="0" destOrd="0" presId="urn:microsoft.com/office/officeart/2008/layout/LinedList"/>
    <dgm:cxn modelId="{EAB830C1-84CF-4B52-AA31-2AE2A117B69D}" srcId="{70F10312-ED09-4076-8841-6C96FB6A522F}" destId="{42BF2D3F-C349-405C-AC43-BFC393891EB1}" srcOrd="3" destOrd="0" parTransId="{B3D36481-4BE9-4A2B-8089-4D45B2F6312B}" sibTransId="{2A438BD4-1C7E-47BB-91FB-7DDA0CEF1BFF}"/>
    <dgm:cxn modelId="{2B5F7FD0-BD6E-F64A-AA83-BE73B8A1A9BC}" type="presOf" srcId="{133F91B7-FAA9-4F91-B040-EFC4954022C6}" destId="{230F8057-4EC0-E449-B856-0E9C0386F850}" srcOrd="0" destOrd="0" presId="urn:microsoft.com/office/officeart/2008/layout/LinedList"/>
    <dgm:cxn modelId="{9A93F1F3-FC06-E640-A25C-4F40A98FD827}" type="presOf" srcId="{70F10312-ED09-4076-8841-6C96FB6A522F}" destId="{4BA22330-419B-DF4F-AEC7-285A2E6E0F2F}" srcOrd="0" destOrd="0" presId="urn:microsoft.com/office/officeart/2008/layout/LinedList"/>
    <dgm:cxn modelId="{258D36F5-9CA6-0A45-AD9C-7D1A49948A1B}" type="presOf" srcId="{22D98464-070C-4E5A-8FA6-6FF78945B5E2}" destId="{1D0AF6BD-064C-F84D-8DFD-968206BB943E}" srcOrd="0" destOrd="0" presId="urn:microsoft.com/office/officeart/2008/layout/LinedList"/>
    <dgm:cxn modelId="{AE5AE920-37E2-CE4A-A49C-5F7A0803DDC7}" type="presParOf" srcId="{4BA22330-419B-DF4F-AEC7-285A2E6E0F2F}" destId="{F535EB1D-C0C9-1743-BFD5-BB5AD0200C44}" srcOrd="0" destOrd="0" presId="urn:microsoft.com/office/officeart/2008/layout/LinedList"/>
    <dgm:cxn modelId="{1EBC6285-A355-5844-A07A-82D32062BA65}" type="presParOf" srcId="{4BA22330-419B-DF4F-AEC7-285A2E6E0F2F}" destId="{8C841107-F1F2-A848-AA4E-1916102DCA2B}" srcOrd="1" destOrd="0" presId="urn:microsoft.com/office/officeart/2008/layout/LinedList"/>
    <dgm:cxn modelId="{DBEB1BF1-B8DA-6043-9700-69DDFE98778E}" type="presParOf" srcId="{8C841107-F1F2-A848-AA4E-1916102DCA2B}" destId="{1D0AF6BD-064C-F84D-8DFD-968206BB943E}" srcOrd="0" destOrd="0" presId="urn:microsoft.com/office/officeart/2008/layout/LinedList"/>
    <dgm:cxn modelId="{9C9A0A1F-4DFF-0D4B-BEFF-6717838393C4}" type="presParOf" srcId="{8C841107-F1F2-A848-AA4E-1916102DCA2B}" destId="{145F676C-EE69-904F-BDF2-F8A244D2E2D1}" srcOrd="1" destOrd="0" presId="urn:microsoft.com/office/officeart/2008/layout/LinedList"/>
    <dgm:cxn modelId="{1C07221C-06A8-9449-92E2-637AA1942809}" type="presParOf" srcId="{4BA22330-419B-DF4F-AEC7-285A2E6E0F2F}" destId="{9E1938D9-E435-B54C-9B87-FE1BEE178728}" srcOrd="2" destOrd="0" presId="urn:microsoft.com/office/officeart/2008/layout/LinedList"/>
    <dgm:cxn modelId="{5ADFDE57-329D-E842-B7F1-60EFBBE985C7}" type="presParOf" srcId="{4BA22330-419B-DF4F-AEC7-285A2E6E0F2F}" destId="{1AB2B0D8-2ACD-D04D-95E6-452CD1B0C0EE}" srcOrd="3" destOrd="0" presId="urn:microsoft.com/office/officeart/2008/layout/LinedList"/>
    <dgm:cxn modelId="{9D21ACE5-E5F2-5247-AC34-8FB8829A7056}" type="presParOf" srcId="{1AB2B0D8-2ACD-D04D-95E6-452CD1B0C0EE}" destId="{230F8057-4EC0-E449-B856-0E9C0386F850}" srcOrd="0" destOrd="0" presId="urn:microsoft.com/office/officeart/2008/layout/LinedList"/>
    <dgm:cxn modelId="{1B58406B-7759-8543-A475-05F8994267E8}" type="presParOf" srcId="{1AB2B0D8-2ACD-D04D-95E6-452CD1B0C0EE}" destId="{23980870-4A91-EE46-83E2-C2F07A2A6CEB}" srcOrd="1" destOrd="0" presId="urn:microsoft.com/office/officeart/2008/layout/LinedList"/>
    <dgm:cxn modelId="{CEF637A7-7DBA-0448-89F7-2381F354670F}" type="presParOf" srcId="{4BA22330-419B-DF4F-AEC7-285A2E6E0F2F}" destId="{2C9AC0C3-E439-A94E-8B1A-D9A6F703AE0A}" srcOrd="4" destOrd="0" presId="urn:microsoft.com/office/officeart/2008/layout/LinedList"/>
    <dgm:cxn modelId="{11F6BCB0-CC1C-754D-ADC3-FEEEA676B0FD}" type="presParOf" srcId="{4BA22330-419B-DF4F-AEC7-285A2E6E0F2F}" destId="{5B0FD023-E984-6545-8A3D-DF4865F7B6AA}" srcOrd="5" destOrd="0" presId="urn:microsoft.com/office/officeart/2008/layout/LinedList"/>
    <dgm:cxn modelId="{F511DF30-A106-3046-9546-7B0597245677}" type="presParOf" srcId="{5B0FD023-E984-6545-8A3D-DF4865F7B6AA}" destId="{6C061DAA-926F-9E47-ADB0-1183159060BE}" srcOrd="0" destOrd="0" presId="urn:microsoft.com/office/officeart/2008/layout/LinedList"/>
    <dgm:cxn modelId="{C1DBB372-65E8-3E47-A0B3-535F0695FE41}" type="presParOf" srcId="{5B0FD023-E984-6545-8A3D-DF4865F7B6AA}" destId="{F6AB7F6D-33AB-9546-AFA2-D99322039634}" srcOrd="1" destOrd="0" presId="urn:microsoft.com/office/officeart/2008/layout/LinedList"/>
    <dgm:cxn modelId="{2F5BD3AE-D1E1-8B46-9394-50D94659B5EC}" type="presParOf" srcId="{4BA22330-419B-DF4F-AEC7-285A2E6E0F2F}" destId="{46FAD7B6-7759-374D-AF77-1F8643201311}" srcOrd="6" destOrd="0" presId="urn:microsoft.com/office/officeart/2008/layout/LinedList"/>
    <dgm:cxn modelId="{C2862B70-B2B2-2242-9D0F-3E06DC4B928F}" type="presParOf" srcId="{4BA22330-419B-DF4F-AEC7-285A2E6E0F2F}" destId="{75F775A6-6FC3-8047-9218-925DE4820E12}" srcOrd="7" destOrd="0" presId="urn:microsoft.com/office/officeart/2008/layout/LinedList"/>
    <dgm:cxn modelId="{ADC2FEC4-9468-2B4B-9B91-DC473C82D068}" type="presParOf" srcId="{75F775A6-6FC3-8047-9218-925DE4820E12}" destId="{DD15E02E-0E7B-BF48-83C2-E177F7B36371}" srcOrd="0" destOrd="0" presId="urn:microsoft.com/office/officeart/2008/layout/LinedList"/>
    <dgm:cxn modelId="{7C28939D-DAE3-A74D-A11C-96DE949ECE44}" type="presParOf" srcId="{75F775A6-6FC3-8047-9218-925DE4820E12}" destId="{767BFFE9-CE5B-8F4B-9A77-621B1E1D148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7454A3-55A0-4839-BB98-26269E2DFDD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A5A7C46-7582-4E40-B7DD-21DDB904354C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Comedy of Manners</a:t>
          </a:r>
        </a:p>
      </dgm:t>
    </dgm:pt>
    <dgm:pt modelId="{BD9C66A2-D510-473E-8DC5-A7933C7C1BB3}" type="parTrans" cxnId="{1B19DF4E-5A3B-4B58-963F-9AA927013A75}">
      <dgm:prSet/>
      <dgm:spPr/>
      <dgm:t>
        <a:bodyPr/>
        <a:lstStyle/>
        <a:p>
          <a:endParaRPr lang="en-US"/>
        </a:p>
      </dgm:t>
    </dgm:pt>
    <dgm:pt modelId="{F487E946-A9D2-44A7-8FEE-D5345D22B885}" type="sibTrans" cxnId="{1B19DF4E-5A3B-4B58-963F-9AA927013A75}">
      <dgm:prSet/>
      <dgm:spPr/>
      <dgm:t>
        <a:bodyPr/>
        <a:lstStyle/>
        <a:p>
          <a:endParaRPr lang="en-US"/>
        </a:p>
      </dgm:t>
    </dgm:pt>
    <dgm:pt modelId="{83D6DE11-76C1-46D8-8896-63B4A701D559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Farce</a:t>
          </a:r>
        </a:p>
      </dgm:t>
    </dgm:pt>
    <dgm:pt modelId="{46DA74AC-7975-43FA-905C-0575550E485E}" type="parTrans" cxnId="{6835014D-237C-438F-92ED-D059D5A84CBC}">
      <dgm:prSet/>
      <dgm:spPr/>
      <dgm:t>
        <a:bodyPr/>
        <a:lstStyle/>
        <a:p>
          <a:endParaRPr lang="en-US"/>
        </a:p>
      </dgm:t>
    </dgm:pt>
    <dgm:pt modelId="{BBE3088B-8626-426B-826C-0EDCDEB6434A}" type="sibTrans" cxnId="{6835014D-237C-438F-92ED-D059D5A84CBC}">
      <dgm:prSet/>
      <dgm:spPr/>
      <dgm:t>
        <a:bodyPr/>
        <a:lstStyle/>
        <a:p>
          <a:endParaRPr lang="en-US"/>
        </a:p>
      </dgm:t>
    </dgm:pt>
    <dgm:pt modelId="{CFEAA238-1C7D-4DE4-ADAE-9A33D472006F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Satire</a:t>
          </a:r>
        </a:p>
      </dgm:t>
    </dgm:pt>
    <dgm:pt modelId="{0ED5DFC8-3803-42E5-BBF4-C4BB78A744F1}" type="parTrans" cxnId="{33450A86-A841-4663-B1AA-DC842783E7E3}">
      <dgm:prSet/>
      <dgm:spPr/>
      <dgm:t>
        <a:bodyPr/>
        <a:lstStyle/>
        <a:p>
          <a:endParaRPr lang="en-US"/>
        </a:p>
      </dgm:t>
    </dgm:pt>
    <dgm:pt modelId="{B2964BEB-BF1D-4654-8DA4-6C551821BFCE}" type="sibTrans" cxnId="{33450A86-A841-4663-B1AA-DC842783E7E3}">
      <dgm:prSet/>
      <dgm:spPr/>
      <dgm:t>
        <a:bodyPr/>
        <a:lstStyle/>
        <a:p>
          <a:endParaRPr lang="en-US"/>
        </a:p>
      </dgm:t>
    </dgm:pt>
    <dgm:pt modelId="{AC879618-F277-45FB-A763-312B152CDA3A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Romantic Comedy</a:t>
          </a:r>
        </a:p>
      </dgm:t>
    </dgm:pt>
    <dgm:pt modelId="{154C2C28-DFE9-422F-805A-2443340C028E}" type="parTrans" cxnId="{CB6D1A25-CA42-4C19-9503-DD49EB3E0E03}">
      <dgm:prSet/>
      <dgm:spPr/>
      <dgm:t>
        <a:bodyPr/>
        <a:lstStyle/>
        <a:p>
          <a:endParaRPr lang="en-US"/>
        </a:p>
      </dgm:t>
    </dgm:pt>
    <dgm:pt modelId="{3A70BC3F-71EF-485D-8C84-7336F107BE9C}" type="sibTrans" cxnId="{CB6D1A25-CA42-4C19-9503-DD49EB3E0E03}">
      <dgm:prSet/>
      <dgm:spPr/>
      <dgm:t>
        <a:bodyPr/>
        <a:lstStyle/>
        <a:p>
          <a:endParaRPr lang="en-US"/>
        </a:p>
      </dgm:t>
    </dgm:pt>
    <dgm:pt modelId="{FFFD3997-B28F-44B5-B4F4-BBD0D68BE651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Tragicomedy</a:t>
          </a:r>
        </a:p>
      </dgm:t>
    </dgm:pt>
    <dgm:pt modelId="{6B8C181A-7DB3-4868-B33C-0CAD4C272787}" type="parTrans" cxnId="{F10BDA4B-7959-411F-8728-F79D8D806131}">
      <dgm:prSet/>
      <dgm:spPr/>
      <dgm:t>
        <a:bodyPr/>
        <a:lstStyle/>
        <a:p>
          <a:endParaRPr lang="en-US"/>
        </a:p>
      </dgm:t>
    </dgm:pt>
    <dgm:pt modelId="{B4850E57-EF18-4C70-885E-E9A1EC5058D5}" type="sibTrans" cxnId="{F10BDA4B-7959-411F-8728-F79D8D806131}">
      <dgm:prSet/>
      <dgm:spPr/>
      <dgm:t>
        <a:bodyPr/>
        <a:lstStyle/>
        <a:p>
          <a:endParaRPr lang="en-US"/>
        </a:p>
      </dgm:t>
    </dgm:pt>
    <dgm:pt modelId="{ED4B1336-0B90-4C93-880E-2C99B8684117}">
      <dgm:prSet/>
      <dgm:spPr>
        <a:solidFill>
          <a:schemeClr val="tx1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Black Comedy</a:t>
          </a:r>
        </a:p>
      </dgm:t>
    </dgm:pt>
    <dgm:pt modelId="{63F18963-38ED-4E14-91F6-B00A03886E39}" type="parTrans" cxnId="{9AE8AB97-A58D-40E6-BC38-5C1FD04B0BC8}">
      <dgm:prSet/>
      <dgm:spPr/>
      <dgm:t>
        <a:bodyPr/>
        <a:lstStyle/>
        <a:p>
          <a:endParaRPr lang="en-US"/>
        </a:p>
      </dgm:t>
    </dgm:pt>
    <dgm:pt modelId="{6ED04584-1D71-478B-AAAD-F0615ED66336}" type="sibTrans" cxnId="{9AE8AB97-A58D-40E6-BC38-5C1FD04B0BC8}">
      <dgm:prSet/>
      <dgm:spPr/>
      <dgm:t>
        <a:bodyPr/>
        <a:lstStyle/>
        <a:p>
          <a:endParaRPr lang="en-US"/>
        </a:p>
      </dgm:t>
    </dgm:pt>
    <dgm:pt modelId="{7B458B08-EFD8-BE44-988C-EE8C5E381A03}" type="pres">
      <dgm:prSet presAssocID="{9D7454A3-55A0-4839-BB98-26269E2DFDD7}" presName="linear" presStyleCnt="0">
        <dgm:presLayoutVars>
          <dgm:animLvl val="lvl"/>
          <dgm:resizeHandles val="exact"/>
        </dgm:presLayoutVars>
      </dgm:prSet>
      <dgm:spPr/>
    </dgm:pt>
    <dgm:pt modelId="{1E94A076-38E6-B04F-891C-8D0966BE1256}" type="pres">
      <dgm:prSet presAssocID="{0A5A7C46-7582-4E40-B7DD-21DDB904354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FEB13245-3AB6-794D-9BDC-463EF9FB8492}" type="pres">
      <dgm:prSet presAssocID="{F487E946-A9D2-44A7-8FEE-D5345D22B885}" presName="spacer" presStyleCnt="0"/>
      <dgm:spPr/>
    </dgm:pt>
    <dgm:pt modelId="{84E51550-7DA5-8B4C-A0BB-ED28D199753C}" type="pres">
      <dgm:prSet presAssocID="{83D6DE11-76C1-46D8-8896-63B4A701D559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B2D2105-CFD1-C045-97D3-2ABD86C8C8BA}" type="pres">
      <dgm:prSet presAssocID="{BBE3088B-8626-426B-826C-0EDCDEB6434A}" presName="spacer" presStyleCnt="0"/>
      <dgm:spPr/>
    </dgm:pt>
    <dgm:pt modelId="{DEE8465B-4C28-774C-A6B3-951D574EE840}" type="pres">
      <dgm:prSet presAssocID="{CFEAA238-1C7D-4DE4-ADAE-9A33D472006F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23C7B0EB-46DE-6047-AA8C-5549D0530348}" type="pres">
      <dgm:prSet presAssocID="{B2964BEB-BF1D-4654-8DA4-6C551821BFCE}" presName="spacer" presStyleCnt="0"/>
      <dgm:spPr/>
    </dgm:pt>
    <dgm:pt modelId="{4CF8AFD1-A263-4D4A-B110-A5EBD4D4A17E}" type="pres">
      <dgm:prSet presAssocID="{AC879618-F277-45FB-A763-312B152CDA3A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3644B2A0-DE5C-DF45-BAA7-15C13E5E03B7}" type="pres">
      <dgm:prSet presAssocID="{3A70BC3F-71EF-485D-8C84-7336F107BE9C}" presName="spacer" presStyleCnt="0"/>
      <dgm:spPr/>
    </dgm:pt>
    <dgm:pt modelId="{28E3457A-ACA0-EE40-B5BE-E345EAFC6E8B}" type="pres">
      <dgm:prSet presAssocID="{FFFD3997-B28F-44B5-B4F4-BBD0D68BE65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8C1E3197-BD3A-1649-AF6A-8232D98FFE13}" type="pres">
      <dgm:prSet presAssocID="{B4850E57-EF18-4C70-885E-E9A1EC5058D5}" presName="spacer" presStyleCnt="0"/>
      <dgm:spPr/>
    </dgm:pt>
    <dgm:pt modelId="{C69A602A-35AD-2E4F-B0B8-EBA64CC39486}" type="pres">
      <dgm:prSet presAssocID="{ED4B1336-0B90-4C93-880E-2C99B8684117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9FB57D13-42D3-7748-BCC8-3397B89C74D6}" type="presOf" srcId="{9D7454A3-55A0-4839-BB98-26269E2DFDD7}" destId="{7B458B08-EFD8-BE44-988C-EE8C5E381A03}" srcOrd="0" destOrd="0" presId="urn:microsoft.com/office/officeart/2005/8/layout/vList2"/>
    <dgm:cxn modelId="{AB6D2819-3D58-1641-A977-1D4AEF595CFB}" type="presOf" srcId="{ED4B1336-0B90-4C93-880E-2C99B8684117}" destId="{C69A602A-35AD-2E4F-B0B8-EBA64CC39486}" srcOrd="0" destOrd="0" presId="urn:microsoft.com/office/officeart/2005/8/layout/vList2"/>
    <dgm:cxn modelId="{0C71A71B-1C72-A048-AD3D-A15BB239E2AC}" type="presOf" srcId="{83D6DE11-76C1-46D8-8896-63B4A701D559}" destId="{84E51550-7DA5-8B4C-A0BB-ED28D199753C}" srcOrd="0" destOrd="0" presId="urn:microsoft.com/office/officeart/2005/8/layout/vList2"/>
    <dgm:cxn modelId="{CB6D1A25-CA42-4C19-9503-DD49EB3E0E03}" srcId="{9D7454A3-55A0-4839-BB98-26269E2DFDD7}" destId="{AC879618-F277-45FB-A763-312B152CDA3A}" srcOrd="3" destOrd="0" parTransId="{154C2C28-DFE9-422F-805A-2443340C028E}" sibTransId="{3A70BC3F-71EF-485D-8C84-7336F107BE9C}"/>
    <dgm:cxn modelId="{F10BDA4B-7959-411F-8728-F79D8D806131}" srcId="{9D7454A3-55A0-4839-BB98-26269E2DFDD7}" destId="{FFFD3997-B28F-44B5-B4F4-BBD0D68BE651}" srcOrd="4" destOrd="0" parTransId="{6B8C181A-7DB3-4868-B33C-0CAD4C272787}" sibTransId="{B4850E57-EF18-4C70-885E-E9A1EC5058D5}"/>
    <dgm:cxn modelId="{6835014D-237C-438F-92ED-D059D5A84CBC}" srcId="{9D7454A3-55A0-4839-BB98-26269E2DFDD7}" destId="{83D6DE11-76C1-46D8-8896-63B4A701D559}" srcOrd="1" destOrd="0" parTransId="{46DA74AC-7975-43FA-905C-0575550E485E}" sibTransId="{BBE3088B-8626-426B-826C-0EDCDEB6434A}"/>
    <dgm:cxn modelId="{1B19DF4E-5A3B-4B58-963F-9AA927013A75}" srcId="{9D7454A3-55A0-4839-BB98-26269E2DFDD7}" destId="{0A5A7C46-7582-4E40-B7DD-21DDB904354C}" srcOrd="0" destOrd="0" parTransId="{BD9C66A2-D510-473E-8DC5-A7933C7C1BB3}" sibTransId="{F487E946-A9D2-44A7-8FEE-D5345D22B885}"/>
    <dgm:cxn modelId="{33450A86-A841-4663-B1AA-DC842783E7E3}" srcId="{9D7454A3-55A0-4839-BB98-26269E2DFDD7}" destId="{CFEAA238-1C7D-4DE4-ADAE-9A33D472006F}" srcOrd="2" destOrd="0" parTransId="{0ED5DFC8-3803-42E5-BBF4-C4BB78A744F1}" sibTransId="{B2964BEB-BF1D-4654-8DA4-6C551821BFCE}"/>
    <dgm:cxn modelId="{9AE8AB97-A58D-40E6-BC38-5C1FD04B0BC8}" srcId="{9D7454A3-55A0-4839-BB98-26269E2DFDD7}" destId="{ED4B1336-0B90-4C93-880E-2C99B8684117}" srcOrd="5" destOrd="0" parTransId="{63F18963-38ED-4E14-91F6-B00A03886E39}" sibTransId="{6ED04584-1D71-478B-AAAD-F0615ED66336}"/>
    <dgm:cxn modelId="{AE0505B5-05CE-9D45-AAC3-BDEB4DBFD5BE}" type="presOf" srcId="{CFEAA238-1C7D-4DE4-ADAE-9A33D472006F}" destId="{DEE8465B-4C28-774C-A6B3-951D574EE840}" srcOrd="0" destOrd="0" presId="urn:microsoft.com/office/officeart/2005/8/layout/vList2"/>
    <dgm:cxn modelId="{EA731BC8-2C39-1F44-AFB2-294DF9875CB4}" type="presOf" srcId="{FFFD3997-B28F-44B5-B4F4-BBD0D68BE651}" destId="{28E3457A-ACA0-EE40-B5BE-E345EAFC6E8B}" srcOrd="0" destOrd="0" presId="urn:microsoft.com/office/officeart/2005/8/layout/vList2"/>
    <dgm:cxn modelId="{EA9CCCD7-3703-3341-9095-E04F93172467}" type="presOf" srcId="{AC879618-F277-45FB-A763-312B152CDA3A}" destId="{4CF8AFD1-A263-4D4A-B110-A5EBD4D4A17E}" srcOrd="0" destOrd="0" presId="urn:microsoft.com/office/officeart/2005/8/layout/vList2"/>
    <dgm:cxn modelId="{3A8286F6-A268-3041-8EFA-32E3DEBDBC85}" type="presOf" srcId="{0A5A7C46-7582-4E40-B7DD-21DDB904354C}" destId="{1E94A076-38E6-B04F-891C-8D0966BE1256}" srcOrd="0" destOrd="0" presId="urn:microsoft.com/office/officeart/2005/8/layout/vList2"/>
    <dgm:cxn modelId="{C96EDF53-ABBC-1E44-A7D7-228B1F10ACC4}" type="presParOf" srcId="{7B458B08-EFD8-BE44-988C-EE8C5E381A03}" destId="{1E94A076-38E6-B04F-891C-8D0966BE1256}" srcOrd="0" destOrd="0" presId="urn:microsoft.com/office/officeart/2005/8/layout/vList2"/>
    <dgm:cxn modelId="{83B2FCCE-B9B7-7A4F-BD7D-15D519C49A50}" type="presParOf" srcId="{7B458B08-EFD8-BE44-988C-EE8C5E381A03}" destId="{FEB13245-3AB6-794D-9BDC-463EF9FB8492}" srcOrd="1" destOrd="0" presId="urn:microsoft.com/office/officeart/2005/8/layout/vList2"/>
    <dgm:cxn modelId="{769AB56D-8755-2D46-B3AC-1A25BA4C43F4}" type="presParOf" srcId="{7B458B08-EFD8-BE44-988C-EE8C5E381A03}" destId="{84E51550-7DA5-8B4C-A0BB-ED28D199753C}" srcOrd="2" destOrd="0" presId="urn:microsoft.com/office/officeart/2005/8/layout/vList2"/>
    <dgm:cxn modelId="{F5A90F3C-D343-7C40-B90F-702FA1602230}" type="presParOf" srcId="{7B458B08-EFD8-BE44-988C-EE8C5E381A03}" destId="{EB2D2105-CFD1-C045-97D3-2ABD86C8C8BA}" srcOrd="3" destOrd="0" presId="urn:microsoft.com/office/officeart/2005/8/layout/vList2"/>
    <dgm:cxn modelId="{E56713A6-A577-3E4B-B914-FFA2E234D900}" type="presParOf" srcId="{7B458B08-EFD8-BE44-988C-EE8C5E381A03}" destId="{DEE8465B-4C28-774C-A6B3-951D574EE840}" srcOrd="4" destOrd="0" presId="urn:microsoft.com/office/officeart/2005/8/layout/vList2"/>
    <dgm:cxn modelId="{C26BC943-86DC-CF49-8119-47AB3F6AF1E3}" type="presParOf" srcId="{7B458B08-EFD8-BE44-988C-EE8C5E381A03}" destId="{23C7B0EB-46DE-6047-AA8C-5549D0530348}" srcOrd="5" destOrd="0" presId="urn:microsoft.com/office/officeart/2005/8/layout/vList2"/>
    <dgm:cxn modelId="{FCDFCD0A-25A1-0B4C-8FF4-7E8F4ED89137}" type="presParOf" srcId="{7B458B08-EFD8-BE44-988C-EE8C5E381A03}" destId="{4CF8AFD1-A263-4D4A-B110-A5EBD4D4A17E}" srcOrd="6" destOrd="0" presId="urn:microsoft.com/office/officeart/2005/8/layout/vList2"/>
    <dgm:cxn modelId="{530260A2-73EF-BC49-A8FE-D2EB99EFC026}" type="presParOf" srcId="{7B458B08-EFD8-BE44-988C-EE8C5E381A03}" destId="{3644B2A0-DE5C-DF45-BAA7-15C13E5E03B7}" srcOrd="7" destOrd="0" presId="urn:microsoft.com/office/officeart/2005/8/layout/vList2"/>
    <dgm:cxn modelId="{58F3D582-AF61-D548-954E-8646A9894611}" type="presParOf" srcId="{7B458B08-EFD8-BE44-988C-EE8C5E381A03}" destId="{28E3457A-ACA0-EE40-B5BE-E345EAFC6E8B}" srcOrd="8" destOrd="0" presId="urn:microsoft.com/office/officeart/2005/8/layout/vList2"/>
    <dgm:cxn modelId="{A16B063B-9612-B443-B4A4-65C4F04C838A}" type="presParOf" srcId="{7B458B08-EFD8-BE44-988C-EE8C5E381A03}" destId="{8C1E3197-BD3A-1649-AF6A-8232D98FFE13}" srcOrd="9" destOrd="0" presId="urn:microsoft.com/office/officeart/2005/8/layout/vList2"/>
    <dgm:cxn modelId="{543D514C-3158-CD40-9BF1-0D3FCF8C3D67}" type="presParOf" srcId="{7B458B08-EFD8-BE44-988C-EE8C5E381A03}" destId="{C69A602A-35AD-2E4F-B0B8-EBA64CC3948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C8EECF-350E-4F16-942F-BC191B6EF99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ED9743D-4268-4D7D-8ED6-CDBA55530775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Focuses on social behavior</a:t>
          </a:r>
        </a:p>
      </dgm:t>
    </dgm:pt>
    <dgm:pt modelId="{D7E34DC0-5BA2-41E4-AA4B-3F2114DCE242}" type="parTrans" cxnId="{8AB4B522-1CD9-405A-A1ED-29628E47CF46}">
      <dgm:prSet/>
      <dgm:spPr/>
      <dgm:t>
        <a:bodyPr/>
        <a:lstStyle/>
        <a:p>
          <a:endParaRPr lang="en-US"/>
        </a:p>
      </dgm:t>
    </dgm:pt>
    <dgm:pt modelId="{8B717448-88A1-438F-B194-2C302CB553AE}" type="sibTrans" cxnId="{8AB4B522-1CD9-405A-A1ED-29628E47CF46}">
      <dgm:prSet/>
      <dgm:spPr/>
      <dgm:t>
        <a:bodyPr/>
        <a:lstStyle/>
        <a:p>
          <a:endParaRPr lang="en-US"/>
        </a:p>
      </dgm:t>
    </dgm:pt>
    <dgm:pt modelId="{E4EE730A-C7DD-441E-8F0B-6DD5F5764453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Witty dialogue</a:t>
          </a:r>
        </a:p>
      </dgm:t>
    </dgm:pt>
    <dgm:pt modelId="{E58EEDE4-4472-4795-AB51-9929720927C1}" type="parTrans" cxnId="{22A7D9A4-2DEF-4F5F-B25C-135C70F9B0F7}">
      <dgm:prSet/>
      <dgm:spPr/>
      <dgm:t>
        <a:bodyPr/>
        <a:lstStyle/>
        <a:p>
          <a:endParaRPr lang="en-US"/>
        </a:p>
      </dgm:t>
    </dgm:pt>
    <dgm:pt modelId="{2BBE926D-16D9-4293-9143-70E0B5EB35AC}" type="sibTrans" cxnId="{22A7D9A4-2DEF-4F5F-B25C-135C70F9B0F7}">
      <dgm:prSet/>
      <dgm:spPr/>
      <dgm:t>
        <a:bodyPr/>
        <a:lstStyle/>
        <a:p>
          <a:endParaRPr lang="en-US"/>
        </a:p>
      </dgm:t>
    </dgm:pt>
    <dgm:pt modelId="{7B45B5C7-A6BD-4C0D-8AC6-A05A3D54BB6D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Upper-class settings</a:t>
          </a:r>
        </a:p>
      </dgm:t>
    </dgm:pt>
    <dgm:pt modelId="{2D91A179-E63F-402B-B143-7F2B1BCEAD59}" type="parTrans" cxnId="{A05BE7C5-A464-4C33-ABCD-5CCEA7A710E8}">
      <dgm:prSet/>
      <dgm:spPr/>
      <dgm:t>
        <a:bodyPr/>
        <a:lstStyle/>
        <a:p>
          <a:endParaRPr lang="en-US"/>
        </a:p>
      </dgm:t>
    </dgm:pt>
    <dgm:pt modelId="{009F65C2-BE6D-4780-803E-01BEE5A8B05D}" type="sibTrans" cxnId="{A05BE7C5-A464-4C33-ABCD-5CCEA7A710E8}">
      <dgm:prSet/>
      <dgm:spPr/>
      <dgm:t>
        <a:bodyPr/>
        <a:lstStyle/>
        <a:p>
          <a:endParaRPr lang="en-US"/>
        </a:p>
      </dgm:t>
    </dgm:pt>
    <dgm:pt modelId="{54C58A88-4FCA-4DAD-9C54-6EEEB56F2B9D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Example: Oscar Wilde</a:t>
          </a:r>
        </a:p>
      </dgm:t>
    </dgm:pt>
    <dgm:pt modelId="{049DED88-FFDB-4016-AFB7-A97ADD7741E1}" type="parTrans" cxnId="{D9DD7422-5D6C-4BA7-8EC7-BF0922CCB250}">
      <dgm:prSet/>
      <dgm:spPr/>
      <dgm:t>
        <a:bodyPr/>
        <a:lstStyle/>
        <a:p>
          <a:endParaRPr lang="en-US"/>
        </a:p>
      </dgm:t>
    </dgm:pt>
    <dgm:pt modelId="{30E8904C-D224-4AF6-867D-5D1C0607CD6E}" type="sibTrans" cxnId="{D9DD7422-5D6C-4BA7-8EC7-BF0922CCB250}">
      <dgm:prSet/>
      <dgm:spPr/>
      <dgm:t>
        <a:bodyPr/>
        <a:lstStyle/>
        <a:p>
          <a:endParaRPr lang="en-US"/>
        </a:p>
      </dgm:t>
    </dgm:pt>
    <dgm:pt modelId="{8536DC33-47E2-364E-86DB-7474A23BA510}" type="pres">
      <dgm:prSet presAssocID="{15C8EECF-350E-4F16-942F-BC191B6EF991}" presName="vert0" presStyleCnt="0">
        <dgm:presLayoutVars>
          <dgm:dir/>
          <dgm:animOne val="branch"/>
          <dgm:animLvl val="lvl"/>
        </dgm:presLayoutVars>
      </dgm:prSet>
      <dgm:spPr/>
    </dgm:pt>
    <dgm:pt modelId="{67C433CB-9D28-2D46-85AD-78F5D6047C27}" type="pres">
      <dgm:prSet presAssocID="{6ED9743D-4268-4D7D-8ED6-CDBA55530775}" presName="thickLine" presStyleLbl="alignNode1" presStyleIdx="0" presStyleCnt="4"/>
      <dgm:spPr/>
    </dgm:pt>
    <dgm:pt modelId="{7F111D36-87C2-1D4F-9082-C7FE988E81D0}" type="pres">
      <dgm:prSet presAssocID="{6ED9743D-4268-4D7D-8ED6-CDBA55530775}" presName="horz1" presStyleCnt="0"/>
      <dgm:spPr/>
    </dgm:pt>
    <dgm:pt modelId="{100566C9-8F67-894F-AC72-2D954EF5DDC9}" type="pres">
      <dgm:prSet presAssocID="{6ED9743D-4268-4D7D-8ED6-CDBA55530775}" presName="tx1" presStyleLbl="revTx" presStyleIdx="0" presStyleCnt="4"/>
      <dgm:spPr/>
    </dgm:pt>
    <dgm:pt modelId="{8BEEB4D1-FAC3-7840-87C2-9A48D575A79F}" type="pres">
      <dgm:prSet presAssocID="{6ED9743D-4268-4D7D-8ED6-CDBA55530775}" presName="vert1" presStyleCnt="0"/>
      <dgm:spPr/>
    </dgm:pt>
    <dgm:pt modelId="{8DFBB344-64ED-0340-82D1-3F0021E6D5E8}" type="pres">
      <dgm:prSet presAssocID="{E4EE730A-C7DD-441E-8F0B-6DD5F5764453}" presName="thickLine" presStyleLbl="alignNode1" presStyleIdx="1" presStyleCnt="4"/>
      <dgm:spPr/>
    </dgm:pt>
    <dgm:pt modelId="{C4555064-F992-5C4D-A9AE-072F1BA552B7}" type="pres">
      <dgm:prSet presAssocID="{E4EE730A-C7DD-441E-8F0B-6DD5F5764453}" presName="horz1" presStyleCnt="0"/>
      <dgm:spPr/>
    </dgm:pt>
    <dgm:pt modelId="{3030EE23-559E-1E4B-B470-93FCFEE89B95}" type="pres">
      <dgm:prSet presAssocID="{E4EE730A-C7DD-441E-8F0B-6DD5F5764453}" presName="tx1" presStyleLbl="revTx" presStyleIdx="1" presStyleCnt="4"/>
      <dgm:spPr/>
    </dgm:pt>
    <dgm:pt modelId="{DB8E2C28-6567-B249-8D40-B26DB9C72745}" type="pres">
      <dgm:prSet presAssocID="{E4EE730A-C7DD-441E-8F0B-6DD5F5764453}" presName="vert1" presStyleCnt="0"/>
      <dgm:spPr/>
    </dgm:pt>
    <dgm:pt modelId="{4774EEC1-CDBF-BD46-AD66-B193DF4A87C7}" type="pres">
      <dgm:prSet presAssocID="{7B45B5C7-A6BD-4C0D-8AC6-A05A3D54BB6D}" presName="thickLine" presStyleLbl="alignNode1" presStyleIdx="2" presStyleCnt="4"/>
      <dgm:spPr/>
    </dgm:pt>
    <dgm:pt modelId="{6BE4821F-8B98-854B-8F6F-9DECE9D069A0}" type="pres">
      <dgm:prSet presAssocID="{7B45B5C7-A6BD-4C0D-8AC6-A05A3D54BB6D}" presName="horz1" presStyleCnt="0"/>
      <dgm:spPr/>
    </dgm:pt>
    <dgm:pt modelId="{F1B686D3-5649-0B42-A124-85E51FFD9171}" type="pres">
      <dgm:prSet presAssocID="{7B45B5C7-A6BD-4C0D-8AC6-A05A3D54BB6D}" presName="tx1" presStyleLbl="revTx" presStyleIdx="2" presStyleCnt="4"/>
      <dgm:spPr/>
    </dgm:pt>
    <dgm:pt modelId="{C78D1536-A76E-8C47-8681-15341BEFB64C}" type="pres">
      <dgm:prSet presAssocID="{7B45B5C7-A6BD-4C0D-8AC6-A05A3D54BB6D}" presName="vert1" presStyleCnt="0"/>
      <dgm:spPr/>
    </dgm:pt>
    <dgm:pt modelId="{6919BAED-1DCF-1F40-B3E6-03A26378A8AC}" type="pres">
      <dgm:prSet presAssocID="{54C58A88-4FCA-4DAD-9C54-6EEEB56F2B9D}" presName="thickLine" presStyleLbl="alignNode1" presStyleIdx="3" presStyleCnt="4"/>
      <dgm:spPr/>
    </dgm:pt>
    <dgm:pt modelId="{908A8E31-69EE-0546-9606-5891A2B13D30}" type="pres">
      <dgm:prSet presAssocID="{54C58A88-4FCA-4DAD-9C54-6EEEB56F2B9D}" presName="horz1" presStyleCnt="0"/>
      <dgm:spPr/>
    </dgm:pt>
    <dgm:pt modelId="{ABE1C4F3-E7FC-0C4D-B329-2D04E8018B84}" type="pres">
      <dgm:prSet presAssocID="{54C58A88-4FCA-4DAD-9C54-6EEEB56F2B9D}" presName="tx1" presStyleLbl="revTx" presStyleIdx="3" presStyleCnt="4"/>
      <dgm:spPr/>
    </dgm:pt>
    <dgm:pt modelId="{A7AAAFEB-F3A2-2F4D-BFC0-D1178DED0479}" type="pres">
      <dgm:prSet presAssocID="{54C58A88-4FCA-4DAD-9C54-6EEEB56F2B9D}" presName="vert1" presStyleCnt="0"/>
      <dgm:spPr/>
    </dgm:pt>
  </dgm:ptLst>
  <dgm:cxnLst>
    <dgm:cxn modelId="{D9DD7422-5D6C-4BA7-8EC7-BF0922CCB250}" srcId="{15C8EECF-350E-4F16-942F-BC191B6EF991}" destId="{54C58A88-4FCA-4DAD-9C54-6EEEB56F2B9D}" srcOrd="3" destOrd="0" parTransId="{049DED88-FFDB-4016-AFB7-A97ADD7741E1}" sibTransId="{30E8904C-D224-4AF6-867D-5D1C0607CD6E}"/>
    <dgm:cxn modelId="{8AB4B522-1CD9-405A-A1ED-29628E47CF46}" srcId="{15C8EECF-350E-4F16-942F-BC191B6EF991}" destId="{6ED9743D-4268-4D7D-8ED6-CDBA55530775}" srcOrd="0" destOrd="0" parTransId="{D7E34DC0-5BA2-41E4-AA4B-3F2114DCE242}" sibTransId="{8B717448-88A1-438F-B194-2C302CB553AE}"/>
    <dgm:cxn modelId="{D3BEAA3D-76F4-B84A-8D00-AB0838A71EEB}" type="presOf" srcId="{15C8EECF-350E-4F16-942F-BC191B6EF991}" destId="{8536DC33-47E2-364E-86DB-7474A23BA510}" srcOrd="0" destOrd="0" presId="urn:microsoft.com/office/officeart/2008/layout/LinedList"/>
    <dgm:cxn modelId="{22A7D9A4-2DEF-4F5F-B25C-135C70F9B0F7}" srcId="{15C8EECF-350E-4F16-942F-BC191B6EF991}" destId="{E4EE730A-C7DD-441E-8F0B-6DD5F5764453}" srcOrd="1" destOrd="0" parTransId="{E58EEDE4-4472-4795-AB51-9929720927C1}" sibTransId="{2BBE926D-16D9-4293-9143-70E0B5EB35AC}"/>
    <dgm:cxn modelId="{A05BE7C5-A464-4C33-ABCD-5CCEA7A710E8}" srcId="{15C8EECF-350E-4F16-942F-BC191B6EF991}" destId="{7B45B5C7-A6BD-4C0D-8AC6-A05A3D54BB6D}" srcOrd="2" destOrd="0" parTransId="{2D91A179-E63F-402B-B143-7F2B1BCEAD59}" sibTransId="{009F65C2-BE6D-4780-803E-01BEE5A8B05D}"/>
    <dgm:cxn modelId="{7D97C9C8-7130-C24D-9CB0-9DF5E1145CC3}" type="presOf" srcId="{E4EE730A-C7DD-441E-8F0B-6DD5F5764453}" destId="{3030EE23-559E-1E4B-B470-93FCFEE89B95}" srcOrd="0" destOrd="0" presId="urn:microsoft.com/office/officeart/2008/layout/LinedList"/>
    <dgm:cxn modelId="{C8F0F4D7-628F-DC48-85AE-9E62E65A57EB}" type="presOf" srcId="{6ED9743D-4268-4D7D-8ED6-CDBA55530775}" destId="{100566C9-8F67-894F-AC72-2D954EF5DDC9}" srcOrd="0" destOrd="0" presId="urn:microsoft.com/office/officeart/2008/layout/LinedList"/>
    <dgm:cxn modelId="{A85953D9-7207-4B4D-862A-7C971BE75EDC}" type="presOf" srcId="{54C58A88-4FCA-4DAD-9C54-6EEEB56F2B9D}" destId="{ABE1C4F3-E7FC-0C4D-B329-2D04E8018B84}" srcOrd="0" destOrd="0" presId="urn:microsoft.com/office/officeart/2008/layout/LinedList"/>
    <dgm:cxn modelId="{B56BCAE6-6831-A047-9A43-F35F8650C202}" type="presOf" srcId="{7B45B5C7-A6BD-4C0D-8AC6-A05A3D54BB6D}" destId="{F1B686D3-5649-0B42-A124-85E51FFD9171}" srcOrd="0" destOrd="0" presId="urn:microsoft.com/office/officeart/2008/layout/LinedList"/>
    <dgm:cxn modelId="{468130F2-3A22-F54D-B8B5-DA6FC87199D3}" type="presParOf" srcId="{8536DC33-47E2-364E-86DB-7474A23BA510}" destId="{67C433CB-9D28-2D46-85AD-78F5D6047C27}" srcOrd="0" destOrd="0" presId="urn:microsoft.com/office/officeart/2008/layout/LinedList"/>
    <dgm:cxn modelId="{2A74A5B0-DDFC-E445-A911-6833A0D6684F}" type="presParOf" srcId="{8536DC33-47E2-364E-86DB-7474A23BA510}" destId="{7F111D36-87C2-1D4F-9082-C7FE988E81D0}" srcOrd="1" destOrd="0" presId="urn:microsoft.com/office/officeart/2008/layout/LinedList"/>
    <dgm:cxn modelId="{97D08982-A316-444F-B7B9-E12BAFF9AA56}" type="presParOf" srcId="{7F111D36-87C2-1D4F-9082-C7FE988E81D0}" destId="{100566C9-8F67-894F-AC72-2D954EF5DDC9}" srcOrd="0" destOrd="0" presId="urn:microsoft.com/office/officeart/2008/layout/LinedList"/>
    <dgm:cxn modelId="{64D961EE-1EFF-B04F-9AEC-91721F9D108F}" type="presParOf" srcId="{7F111D36-87C2-1D4F-9082-C7FE988E81D0}" destId="{8BEEB4D1-FAC3-7840-87C2-9A48D575A79F}" srcOrd="1" destOrd="0" presId="urn:microsoft.com/office/officeart/2008/layout/LinedList"/>
    <dgm:cxn modelId="{E57D315E-52EF-DA42-B8FC-8F9DF36DEABD}" type="presParOf" srcId="{8536DC33-47E2-364E-86DB-7474A23BA510}" destId="{8DFBB344-64ED-0340-82D1-3F0021E6D5E8}" srcOrd="2" destOrd="0" presId="urn:microsoft.com/office/officeart/2008/layout/LinedList"/>
    <dgm:cxn modelId="{7B44BAAA-A716-6D44-9574-5F8983F4B84E}" type="presParOf" srcId="{8536DC33-47E2-364E-86DB-7474A23BA510}" destId="{C4555064-F992-5C4D-A9AE-072F1BA552B7}" srcOrd="3" destOrd="0" presId="urn:microsoft.com/office/officeart/2008/layout/LinedList"/>
    <dgm:cxn modelId="{CB6219E6-6D15-DD4F-B44C-B2E927D2C77E}" type="presParOf" srcId="{C4555064-F992-5C4D-A9AE-072F1BA552B7}" destId="{3030EE23-559E-1E4B-B470-93FCFEE89B95}" srcOrd="0" destOrd="0" presId="urn:microsoft.com/office/officeart/2008/layout/LinedList"/>
    <dgm:cxn modelId="{B6A3641E-B32D-694E-9AD5-6E1F8CDEFC0C}" type="presParOf" srcId="{C4555064-F992-5C4D-A9AE-072F1BA552B7}" destId="{DB8E2C28-6567-B249-8D40-B26DB9C72745}" srcOrd="1" destOrd="0" presId="urn:microsoft.com/office/officeart/2008/layout/LinedList"/>
    <dgm:cxn modelId="{5118B329-5138-F745-BEFD-8F9A403874AE}" type="presParOf" srcId="{8536DC33-47E2-364E-86DB-7474A23BA510}" destId="{4774EEC1-CDBF-BD46-AD66-B193DF4A87C7}" srcOrd="4" destOrd="0" presId="urn:microsoft.com/office/officeart/2008/layout/LinedList"/>
    <dgm:cxn modelId="{F167D655-1328-2447-B35A-7B66E8CF6C47}" type="presParOf" srcId="{8536DC33-47E2-364E-86DB-7474A23BA510}" destId="{6BE4821F-8B98-854B-8F6F-9DECE9D069A0}" srcOrd="5" destOrd="0" presId="urn:microsoft.com/office/officeart/2008/layout/LinedList"/>
    <dgm:cxn modelId="{27F14A5F-BAFE-8444-ABBC-B612564BF2EC}" type="presParOf" srcId="{6BE4821F-8B98-854B-8F6F-9DECE9D069A0}" destId="{F1B686D3-5649-0B42-A124-85E51FFD9171}" srcOrd="0" destOrd="0" presId="urn:microsoft.com/office/officeart/2008/layout/LinedList"/>
    <dgm:cxn modelId="{239BCF92-793A-D147-8A29-4D50972E511C}" type="presParOf" srcId="{6BE4821F-8B98-854B-8F6F-9DECE9D069A0}" destId="{C78D1536-A76E-8C47-8681-15341BEFB64C}" srcOrd="1" destOrd="0" presId="urn:microsoft.com/office/officeart/2008/layout/LinedList"/>
    <dgm:cxn modelId="{F94A0A94-6F3E-7D4C-AB91-A8EB3D7CF807}" type="presParOf" srcId="{8536DC33-47E2-364E-86DB-7474A23BA510}" destId="{6919BAED-1DCF-1F40-B3E6-03A26378A8AC}" srcOrd="6" destOrd="0" presId="urn:microsoft.com/office/officeart/2008/layout/LinedList"/>
    <dgm:cxn modelId="{CA56B217-0170-B149-9966-23267FF01ED1}" type="presParOf" srcId="{8536DC33-47E2-364E-86DB-7474A23BA510}" destId="{908A8E31-69EE-0546-9606-5891A2B13D30}" srcOrd="7" destOrd="0" presId="urn:microsoft.com/office/officeart/2008/layout/LinedList"/>
    <dgm:cxn modelId="{508A3AC7-B869-D441-A6BD-CED132BC7697}" type="presParOf" srcId="{908A8E31-69EE-0546-9606-5891A2B13D30}" destId="{ABE1C4F3-E7FC-0C4D-B329-2D04E8018B84}" srcOrd="0" destOrd="0" presId="urn:microsoft.com/office/officeart/2008/layout/LinedList"/>
    <dgm:cxn modelId="{D3189980-D03E-8A4A-9444-E4B2CFAC6C9A}" type="presParOf" srcId="{908A8E31-69EE-0546-9606-5891A2B13D30}" destId="{A7AAAFEB-F3A2-2F4D-BFC0-D1178DED047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58CDA63-2423-4C2A-ABCE-DA4E3A801B4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05C3E2B-2590-4FCF-AB76-5D306B70EDBB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Highly exaggerated situations</a:t>
          </a:r>
        </a:p>
      </dgm:t>
    </dgm:pt>
    <dgm:pt modelId="{C3027F8E-0310-492E-B50C-71CE1843481B}" type="parTrans" cxnId="{50458E19-A98F-4704-B1CD-AD200792D12D}">
      <dgm:prSet/>
      <dgm:spPr/>
      <dgm:t>
        <a:bodyPr/>
        <a:lstStyle/>
        <a:p>
          <a:endParaRPr lang="en-US"/>
        </a:p>
      </dgm:t>
    </dgm:pt>
    <dgm:pt modelId="{60D0AFA9-DF52-48CD-9FD2-AFB7EF219CB4}" type="sibTrans" cxnId="{50458E19-A98F-4704-B1CD-AD200792D12D}">
      <dgm:prSet/>
      <dgm:spPr/>
      <dgm:t>
        <a:bodyPr/>
        <a:lstStyle/>
        <a:p>
          <a:endParaRPr lang="en-US"/>
        </a:p>
      </dgm:t>
    </dgm:pt>
    <dgm:pt modelId="{40F1590C-A7D8-48E4-AA91-4161514453AD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Physical humor</a:t>
          </a:r>
        </a:p>
      </dgm:t>
    </dgm:pt>
    <dgm:pt modelId="{A26E07E3-C1FB-4AF8-BFC3-016461C49D81}" type="parTrans" cxnId="{46BC2754-11DF-42A9-A776-E7CE1B0D2EE5}">
      <dgm:prSet/>
      <dgm:spPr/>
      <dgm:t>
        <a:bodyPr/>
        <a:lstStyle/>
        <a:p>
          <a:endParaRPr lang="en-US"/>
        </a:p>
      </dgm:t>
    </dgm:pt>
    <dgm:pt modelId="{D008240E-FBC6-4EC9-952C-9AEDF4E30D44}" type="sibTrans" cxnId="{46BC2754-11DF-42A9-A776-E7CE1B0D2EE5}">
      <dgm:prSet/>
      <dgm:spPr/>
      <dgm:t>
        <a:bodyPr/>
        <a:lstStyle/>
        <a:p>
          <a:endParaRPr lang="en-US"/>
        </a:p>
      </dgm:t>
    </dgm:pt>
    <dgm:pt modelId="{DC979F33-599E-4AC2-A3C4-1954AC66BB45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Absurdity and chaos</a:t>
          </a:r>
        </a:p>
      </dgm:t>
    </dgm:pt>
    <dgm:pt modelId="{1C8C981F-60DC-4C6B-A102-AB8B0D3EF7BF}" type="parTrans" cxnId="{5E537BA1-FA0C-4600-9A4E-0880060DA927}">
      <dgm:prSet/>
      <dgm:spPr/>
      <dgm:t>
        <a:bodyPr/>
        <a:lstStyle/>
        <a:p>
          <a:endParaRPr lang="en-US"/>
        </a:p>
      </dgm:t>
    </dgm:pt>
    <dgm:pt modelId="{B66CCBA4-1A8B-4DF5-93A0-73A76B50C7C8}" type="sibTrans" cxnId="{5E537BA1-FA0C-4600-9A4E-0880060DA927}">
      <dgm:prSet/>
      <dgm:spPr/>
      <dgm:t>
        <a:bodyPr/>
        <a:lstStyle/>
        <a:p>
          <a:endParaRPr lang="en-US"/>
        </a:p>
      </dgm:t>
    </dgm:pt>
    <dgm:pt modelId="{985480A3-4F45-4B59-B258-B9CB525EF82D}">
      <dgm:prSet/>
      <dgm:spPr>
        <a:solidFill>
          <a:srgbClr val="00206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Fast-paced action</a:t>
          </a:r>
        </a:p>
      </dgm:t>
    </dgm:pt>
    <dgm:pt modelId="{756BCF3B-804A-46F0-85D8-B1862EC9DEE9}" type="parTrans" cxnId="{7D76CF6F-E095-40C5-8099-0885096B211B}">
      <dgm:prSet/>
      <dgm:spPr/>
      <dgm:t>
        <a:bodyPr/>
        <a:lstStyle/>
        <a:p>
          <a:endParaRPr lang="en-US"/>
        </a:p>
      </dgm:t>
    </dgm:pt>
    <dgm:pt modelId="{C34E8194-BE84-487C-BDD9-0EB61DEF7F18}" type="sibTrans" cxnId="{7D76CF6F-E095-40C5-8099-0885096B211B}">
      <dgm:prSet/>
      <dgm:spPr/>
      <dgm:t>
        <a:bodyPr/>
        <a:lstStyle/>
        <a:p>
          <a:endParaRPr lang="en-US"/>
        </a:p>
      </dgm:t>
    </dgm:pt>
    <dgm:pt modelId="{1359A4BC-7BDC-384C-BB8A-B7221EE0D395}" type="pres">
      <dgm:prSet presAssocID="{058CDA63-2423-4C2A-ABCE-DA4E3A801B44}" presName="linear" presStyleCnt="0">
        <dgm:presLayoutVars>
          <dgm:animLvl val="lvl"/>
          <dgm:resizeHandles val="exact"/>
        </dgm:presLayoutVars>
      </dgm:prSet>
      <dgm:spPr/>
    </dgm:pt>
    <dgm:pt modelId="{74C4D5D5-0C92-D74D-BD98-E01BEA5F21A1}" type="pres">
      <dgm:prSet presAssocID="{005C3E2B-2590-4FCF-AB76-5D306B70EDB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4BB235B-7BC4-BB4F-98F0-67F4491EBC59}" type="pres">
      <dgm:prSet presAssocID="{60D0AFA9-DF52-48CD-9FD2-AFB7EF219CB4}" presName="spacer" presStyleCnt="0"/>
      <dgm:spPr/>
    </dgm:pt>
    <dgm:pt modelId="{E54FAED2-2F9E-094C-A605-8D2D00C8CA08}" type="pres">
      <dgm:prSet presAssocID="{40F1590C-A7D8-48E4-AA91-4161514453A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AC67BEE-23D2-9C4F-B65F-AAB73424C571}" type="pres">
      <dgm:prSet presAssocID="{D008240E-FBC6-4EC9-952C-9AEDF4E30D44}" presName="spacer" presStyleCnt="0"/>
      <dgm:spPr/>
    </dgm:pt>
    <dgm:pt modelId="{BB763BC2-F012-A743-A498-8D6C35E51DFC}" type="pres">
      <dgm:prSet presAssocID="{DC979F33-599E-4AC2-A3C4-1954AC66BB4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D91A5E7-0987-554A-ACC1-50A6121F07B2}" type="pres">
      <dgm:prSet presAssocID="{B66CCBA4-1A8B-4DF5-93A0-73A76B50C7C8}" presName="spacer" presStyleCnt="0"/>
      <dgm:spPr/>
    </dgm:pt>
    <dgm:pt modelId="{B10378B1-7269-8A4D-9FA0-E060041A59A4}" type="pres">
      <dgm:prSet presAssocID="{985480A3-4F45-4B59-B258-B9CB525EF82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4C51B08-17B1-AA49-B2D2-B59CEA923FC4}" type="presOf" srcId="{005C3E2B-2590-4FCF-AB76-5D306B70EDBB}" destId="{74C4D5D5-0C92-D74D-BD98-E01BEA5F21A1}" srcOrd="0" destOrd="0" presId="urn:microsoft.com/office/officeart/2005/8/layout/vList2"/>
    <dgm:cxn modelId="{50458E19-A98F-4704-B1CD-AD200792D12D}" srcId="{058CDA63-2423-4C2A-ABCE-DA4E3A801B44}" destId="{005C3E2B-2590-4FCF-AB76-5D306B70EDBB}" srcOrd="0" destOrd="0" parTransId="{C3027F8E-0310-492E-B50C-71CE1843481B}" sibTransId="{60D0AFA9-DF52-48CD-9FD2-AFB7EF219CB4}"/>
    <dgm:cxn modelId="{FAF93D2B-8F45-3645-91DF-C58B4A3C9E07}" type="presOf" srcId="{985480A3-4F45-4B59-B258-B9CB525EF82D}" destId="{B10378B1-7269-8A4D-9FA0-E060041A59A4}" srcOrd="0" destOrd="0" presId="urn:microsoft.com/office/officeart/2005/8/layout/vList2"/>
    <dgm:cxn modelId="{62E6F645-4304-A644-AD8C-DE22BBAE9C6E}" type="presOf" srcId="{40F1590C-A7D8-48E4-AA91-4161514453AD}" destId="{E54FAED2-2F9E-094C-A605-8D2D00C8CA08}" srcOrd="0" destOrd="0" presId="urn:microsoft.com/office/officeart/2005/8/layout/vList2"/>
    <dgm:cxn modelId="{46BC2754-11DF-42A9-A776-E7CE1B0D2EE5}" srcId="{058CDA63-2423-4C2A-ABCE-DA4E3A801B44}" destId="{40F1590C-A7D8-48E4-AA91-4161514453AD}" srcOrd="1" destOrd="0" parTransId="{A26E07E3-C1FB-4AF8-BFC3-016461C49D81}" sibTransId="{D008240E-FBC6-4EC9-952C-9AEDF4E30D44}"/>
    <dgm:cxn modelId="{7D76CF6F-E095-40C5-8099-0885096B211B}" srcId="{058CDA63-2423-4C2A-ABCE-DA4E3A801B44}" destId="{985480A3-4F45-4B59-B258-B9CB525EF82D}" srcOrd="3" destOrd="0" parTransId="{756BCF3B-804A-46F0-85D8-B1862EC9DEE9}" sibTransId="{C34E8194-BE84-487C-BDD9-0EB61DEF7F18}"/>
    <dgm:cxn modelId="{4777FA71-4736-FB41-A6E1-47CCED69FB9C}" type="presOf" srcId="{058CDA63-2423-4C2A-ABCE-DA4E3A801B44}" destId="{1359A4BC-7BDC-384C-BB8A-B7221EE0D395}" srcOrd="0" destOrd="0" presId="urn:microsoft.com/office/officeart/2005/8/layout/vList2"/>
    <dgm:cxn modelId="{E3B64475-28F8-D64D-9A38-6E1CC14D7780}" type="presOf" srcId="{DC979F33-599E-4AC2-A3C4-1954AC66BB45}" destId="{BB763BC2-F012-A743-A498-8D6C35E51DFC}" srcOrd="0" destOrd="0" presId="urn:microsoft.com/office/officeart/2005/8/layout/vList2"/>
    <dgm:cxn modelId="{5E537BA1-FA0C-4600-9A4E-0880060DA927}" srcId="{058CDA63-2423-4C2A-ABCE-DA4E3A801B44}" destId="{DC979F33-599E-4AC2-A3C4-1954AC66BB45}" srcOrd="2" destOrd="0" parTransId="{1C8C981F-60DC-4C6B-A102-AB8B0D3EF7BF}" sibTransId="{B66CCBA4-1A8B-4DF5-93A0-73A76B50C7C8}"/>
    <dgm:cxn modelId="{B99BD726-C868-C44E-9480-8BEDADDC10CE}" type="presParOf" srcId="{1359A4BC-7BDC-384C-BB8A-B7221EE0D395}" destId="{74C4D5D5-0C92-D74D-BD98-E01BEA5F21A1}" srcOrd="0" destOrd="0" presId="urn:microsoft.com/office/officeart/2005/8/layout/vList2"/>
    <dgm:cxn modelId="{7426F84D-53E3-E349-8A7A-52863A397BBA}" type="presParOf" srcId="{1359A4BC-7BDC-384C-BB8A-B7221EE0D395}" destId="{34BB235B-7BC4-BB4F-98F0-67F4491EBC59}" srcOrd="1" destOrd="0" presId="urn:microsoft.com/office/officeart/2005/8/layout/vList2"/>
    <dgm:cxn modelId="{50A7E655-873D-984C-BECB-FCAE9C4BFA08}" type="presParOf" srcId="{1359A4BC-7BDC-384C-BB8A-B7221EE0D395}" destId="{E54FAED2-2F9E-094C-A605-8D2D00C8CA08}" srcOrd="2" destOrd="0" presId="urn:microsoft.com/office/officeart/2005/8/layout/vList2"/>
    <dgm:cxn modelId="{514C1E66-594D-124A-8CA0-AF3A6561B19D}" type="presParOf" srcId="{1359A4BC-7BDC-384C-BB8A-B7221EE0D395}" destId="{7AC67BEE-23D2-9C4F-B65F-AAB73424C571}" srcOrd="3" destOrd="0" presId="urn:microsoft.com/office/officeart/2005/8/layout/vList2"/>
    <dgm:cxn modelId="{8F08CF23-23A7-2E40-8636-228469E6FDFA}" type="presParOf" srcId="{1359A4BC-7BDC-384C-BB8A-B7221EE0D395}" destId="{BB763BC2-F012-A743-A498-8D6C35E51DFC}" srcOrd="4" destOrd="0" presId="urn:microsoft.com/office/officeart/2005/8/layout/vList2"/>
    <dgm:cxn modelId="{4F4CC645-C84F-C244-B2E6-CB9ECAC858CE}" type="presParOf" srcId="{1359A4BC-7BDC-384C-BB8A-B7221EE0D395}" destId="{3D91A5E7-0987-554A-ACC1-50A6121F07B2}" srcOrd="5" destOrd="0" presId="urn:microsoft.com/office/officeart/2005/8/layout/vList2"/>
    <dgm:cxn modelId="{BB62C9E2-0DF2-0D4A-8A83-1A7B6160CD89}" type="presParOf" srcId="{1359A4BC-7BDC-384C-BB8A-B7221EE0D395}" destId="{B10378B1-7269-8A4D-9FA0-E060041A59A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064C41E-74F5-42BE-B0E3-2D9D71170E8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D7D2927-D25F-4A31-AFD5-B183B751AB8E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Critiques society and politics</a:t>
          </a:r>
        </a:p>
      </dgm:t>
    </dgm:pt>
    <dgm:pt modelId="{83CE7781-F3F9-4BEC-B229-D0FBC22679E1}" type="parTrans" cxnId="{589CD4A3-4A57-47F3-BECA-F8DF3ED9BF31}">
      <dgm:prSet/>
      <dgm:spPr/>
      <dgm:t>
        <a:bodyPr/>
        <a:lstStyle/>
        <a:p>
          <a:endParaRPr lang="en-US"/>
        </a:p>
      </dgm:t>
    </dgm:pt>
    <dgm:pt modelId="{368C7A92-D0E7-4650-929D-92CB62936F1A}" type="sibTrans" cxnId="{589CD4A3-4A57-47F3-BECA-F8DF3ED9BF31}">
      <dgm:prSet/>
      <dgm:spPr/>
      <dgm:t>
        <a:bodyPr/>
        <a:lstStyle/>
        <a:p>
          <a:endParaRPr lang="en-US"/>
        </a:p>
      </dgm:t>
    </dgm:pt>
    <dgm:pt modelId="{A241A0D3-E60D-4310-9479-E3D57058C053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Uses humor to expose flaws</a:t>
          </a:r>
        </a:p>
      </dgm:t>
    </dgm:pt>
    <dgm:pt modelId="{80442D90-847B-42F9-82F7-7325C2EC7B5E}" type="parTrans" cxnId="{80B40568-7F6E-455D-94A0-F07A62813E6F}">
      <dgm:prSet/>
      <dgm:spPr/>
      <dgm:t>
        <a:bodyPr/>
        <a:lstStyle/>
        <a:p>
          <a:endParaRPr lang="en-US"/>
        </a:p>
      </dgm:t>
    </dgm:pt>
    <dgm:pt modelId="{EB8F51B5-5175-4548-BE8C-996AB861F0FD}" type="sibTrans" cxnId="{80B40568-7F6E-455D-94A0-F07A62813E6F}">
      <dgm:prSet/>
      <dgm:spPr/>
      <dgm:t>
        <a:bodyPr/>
        <a:lstStyle/>
        <a:p>
          <a:endParaRPr lang="en-US"/>
        </a:p>
      </dgm:t>
    </dgm:pt>
    <dgm:pt modelId="{39E7B976-3FD8-47F4-AF4C-4BC3ACB30938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Irony and sarcasm are key tools</a:t>
          </a:r>
        </a:p>
      </dgm:t>
    </dgm:pt>
    <dgm:pt modelId="{FF16C0AA-41DD-42B5-871E-5E61808BA96B}" type="parTrans" cxnId="{C623FFFC-F692-4659-AE61-0ECD6BBDD38A}">
      <dgm:prSet/>
      <dgm:spPr/>
      <dgm:t>
        <a:bodyPr/>
        <a:lstStyle/>
        <a:p>
          <a:endParaRPr lang="en-US"/>
        </a:p>
      </dgm:t>
    </dgm:pt>
    <dgm:pt modelId="{2A71FABD-07CE-408D-9AD2-140819E7CBE2}" type="sibTrans" cxnId="{C623FFFC-F692-4659-AE61-0ECD6BBDD38A}">
      <dgm:prSet/>
      <dgm:spPr/>
      <dgm:t>
        <a:bodyPr/>
        <a:lstStyle/>
        <a:p>
          <a:endParaRPr lang="en-US"/>
        </a:p>
      </dgm:t>
    </dgm:pt>
    <dgm:pt modelId="{A1138FBF-FE10-5B4B-BC2D-B040DE57F396}" type="pres">
      <dgm:prSet presAssocID="{5064C41E-74F5-42BE-B0E3-2D9D71170E89}" presName="linear" presStyleCnt="0">
        <dgm:presLayoutVars>
          <dgm:animLvl val="lvl"/>
          <dgm:resizeHandles val="exact"/>
        </dgm:presLayoutVars>
      </dgm:prSet>
      <dgm:spPr/>
    </dgm:pt>
    <dgm:pt modelId="{08AF8C0A-894F-1049-9BAD-22CB8B2F37CA}" type="pres">
      <dgm:prSet presAssocID="{2D7D2927-D25F-4A31-AFD5-B183B751AB8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E25F16E-BDB4-6149-8BEB-5BEFD9F3F898}" type="pres">
      <dgm:prSet presAssocID="{368C7A92-D0E7-4650-929D-92CB62936F1A}" presName="spacer" presStyleCnt="0"/>
      <dgm:spPr/>
    </dgm:pt>
    <dgm:pt modelId="{53CF7A9E-A867-0C4C-AEE8-ACB4E3A554B3}" type="pres">
      <dgm:prSet presAssocID="{A241A0D3-E60D-4310-9479-E3D57058C05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0E4B649-4C79-6942-9D49-F13D7BAB1DB6}" type="pres">
      <dgm:prSet presAssocID="{EB8F51B5-5175-4548-BE8C-996AB861F0FD}" presName="spacer" presStyleCnt="0"/>
      <dgm:spPr/>
    </dgm:pt>
    <dgm:pt modelId="{C612E12A-EE94-DE40-85DB-A1915D04C65F}" type="pres">
      <dgm:prSet presAssocID="{39E7B976-3FD8-47F4-AF4C-4BC3ACB3093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A478B10-8CB0-624E-987E-058835B1CCE7}" type="presOf" srcId="{A241A0D3-E60D-4310-9479-E3D57058C053}" destId="{53CF7A9E-A867-0C4C-AEE8-ACB4E3A554B3}" srcOrd="0" destOrd="0" presId="urn:microsoft.com/office/officeart/2005/8/layout/vList2"/>
    <dgm:cxn modelId="{80B40568-7F6E-455D-94A0-F07A62813E6F}" srcId="{5064C41E-74F5-42BE-B0E3-2D9D71170E89}" destId="{A241A0D3-E60D-4310-9479-E3D57058C053}" srcOrd="1" destOrd="0" parTransId="{80442D90-847B-42F9-82F7-7325C2EC7B5E}" sibTransId="{EB8F51B5-5175-4548-BE8C-996AB861F0FD}"/>
    <dgm:cxn modelId="{331D947D-3FE1-3542-9434-B2A3B1BB9A26}" type="presOf" srcId="{2D7D2927-D25F-4A31-AFD5-B183B751AB8E}" destId="{08AF8C0A-894F-1049-9BAD-22CB8B2F37CA}" srcOrd="0" destOrd="0" presId="urn:microsoft.com/office/officeart/2005/8/layout/vList2"/>
    <dgm:cxn modelId="{72622C8B-73EB-F249-9EAA-CD49A4670C34}" type="presOf" srcId="{39E7B976-3FD8-47F4-AF4C-4BC3ACB30938}" destId="{C612E12A-EE94-DE40-85DB-A1915D04C65F}" srcOrd="0" destOrd="0" presId="urn:microsoft.com/office/officeart/2005/8/layout/vList2"/>
    <dgm:cxn modelId="{589CD4A3-4A57-47F3-BECA-F8DF3ED9BF31}" srcId="{5064C41E-74F5-42BE-B0E3-2D9D71170E89}" destId="{2D7D2927-D25F-4A31-AFD5-B183B751AB8E}" srcOrd="0" destOrd="0" parTransId="{83CE7781-F3F9-4BEC-B229-D0FBC22679E1}" sibTransId="{368C7A92-D0E7-4650-929D-92CB62936F1A}"/>
    <dgm:cxn modelId="{D83D20F8-954C-A745-83C6-AD559E95B02D}" type="presOf" srcId="{5064C41E-74F5-42BE-B0E3-2D9D71170E89}" destId="{A1138FBF-FE10-5B4B-BC2D-B040DE57F396}" srcOrd="0" destOrd="0" presId="urn:microsoft.com/office/officeart/2005/8/layout/vList2"/>
    <dgm:cxn modelId="{C623FFFC-F692-4659-AE61-0ECD6BBDD38A}" srcId="{5064C41E-74F5-42BE-B0E3-2D9D71170E89}" destId="{39E7B976-3FD8-47F4-AF4C-4BC3ACB30938}" srcOrd="2" destOrd="0" parTransId="{FF16C0AA-41DD-42B5-871E-5E61808BA96B}" sibTransId="{2A71FABD-07CE-408D-9AD2-140819E7CBE2}"/>
    <dgm:cxn modelId="{9D7146DC-5F14-844D-BAFE-8681C2499CEF}" type="presParOf" srcId="{A1138FBF-FE10-5B4B-BC2D-B040DE57F396}" destId="{08AF8C0A-894F-1049-9BAD-22CB8B2F37CA}" srcOrd="0" destOrd="0" presId="urn:microsoft.com/office/officeart/2005/8/layout/vList2"/>
    <dgm:cxn modelId="{C11DCEFB-BA48-8C4D-9C30-02F6D5FFA981}" type="presParOf" srcId="{A1138FBF-FE10-5B4B-BC2D-B040DE57F396}" destId="{0E25F16E-BDB4-6149-8BEB-5BEFD9F3F898}" srcOrd="1" destOrd="0" presId="urn:microsoft.com/office/officeart/2005/8/layout/vList2"/>
    <dgm:cxn modelId="{C520B7D7-64BA-754E-ABCE-F41FA4C2D561}" type="presParOf" srcId="{A1138FBF-FE10-5B4B-BC2D-B040DE57F396}" destId="{53CF7A9E-A867-0C4C-AEE8-ACB4E3A554B3}" srcOrd="2" destOrd="0" presId="urn:microsoft.com/office/officeart/2005/8/layout/vList2"/>
    <dgm:cxn modelId="{BA6A0D57-878A-D14F-8B75-2984F20AB049}" type="presParOf" srcId="{A1138FBF-FE10-5B4B-BC2D-B040DE57F396}" destId="{70E4B649-4C79-6942-9D49-F13D7BAB1DB6}" srcOrd="3" destOrd="0" presId="urn:microsoft.com/office/officeart/2005/8/layout/vList2"/>
    <dgm:cxn modelId="{C7294817-6C55-E442-9D1B-0FD7400935A2}" type="presParOf" srcId="{A1138FBF-FE10-5B4B-BC2D-B040DE57F396}" destId="{C612E12A-EE94-DE40-85DB-A1915D04C65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92A6753-C58C-4AD4-86C4-6976E224E31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2BCFCC2-1579-41E6-8B57-5DD6216AA295}">
      <dgm:prSet/>
      <dgm:spPr>
        <a:solidFill>
          <a:srgbClr val="7030A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Focus on love and relationships</a:t>
          </a:r>
        </a:p>
      </dgm:t>
    </dgm:pt>
    <dgm:pt modelId="{DDE20838-83A2-4429-B0FD-E71865E68979}" type="parTrans" cxnId="{170CDB51-FC0B-49B5-98C7-BEE0F4B3A19F}">
      <dgm:prSet/>
      <dgm:spPr/>
      <dgm:t>
        <a:bodyPr/>
        <a:lstStyle/>
        <a:p>
          <a:endParaRPr lang="en-US"/>
        </a:p>
      </dgm:t>
    </dgm:pt>
    <dgm:pt modelId="{F3515E74-B0CC-4F73-A3BF-DFE8F59F2F30}" type="sibTrans" cxnId="{170CDB51-FC0B-49B5-98C7-BEE0F4B3A19F}">
      <dgm:prSet/>
      <dgm:spPr/>
      <dgm:t>
        <a:bodyPr/>
        <a:lstStyle/>
        <a:p>
          <a:endParaRPr lang="en-US"/>
        </a:p>
      </dgm:t>
    </dgm:pt>
    <dgm:pt modelId="{84A8C170-FA0E-4C54-A400-808BE73B4900}">
      <dgm:prSet/>
      <dgm:spPr>
        <a:solidFill>
          <a:srgbClr val="00206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Obstacles before union</a:t>
          </a:r>
        </a:p>
      </dgm:t>
    </dgm:pt>
    <dgm:pt modelId="{6747E4EB-5C0C-483A-A384-74955D344DFD}" type="parTrans" cxnId="{8D967DDD-9966-4738-BB17-D3AAB10294F8}">
      <dgm:prSet/>
      <dgm:spPr/>
      <dgm:t>
        <a:bodyPr/>
        <a:lstStyle/>
        <a:p>
          <a:endParaRPr lang="en-US"/>
        </a:p>
      </dgm:t>
    </dgm:pt>
    <dgm:pt modelId="{DD20E85F-5562-4D4F-9647-8ADC4B69002E}" type="sibTrans" cxnId="{8D967DDD-9966-4738-BB17-D3AAB10294F8}">
      <dgm:prSet/>
      <dgm:spPr/>
      <dgm:t>
        <a:bodyPr/>
        <a:lstStyle/>
        <a:p>
          <a:endParaRPr lang="en-US"/>
        </a:p>
      </dgm:t>
    </dgm:pt>
    <dgm:pt modelId="{DD9E81B6-CD5C-4B03-BBC0-AC282FBB701E}">
      <dgm:prSet/>
      <dgm:spPr>
        <a:solidFill>
          <a:srgbClr val="0070C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Happy ending</a:t>
          </a:r>
        </a:p>
      </dgm:t>
    </dgm:pt>
    <dgm:pt modelId="{CA58CDB1-BFD5-4F77-8ABB-528843AAB1A2}" type="parTrans" cxnId="{9CF17FCC-A6BE-4751-B87D-34DC2F9FC84B}">
      <dgm:prSet/>
      <dgm:spPr/>
      <dgm:t>
        <a:bodyPr/>
        <a:lstStyle/>
        <a:p>
          <a:endParaRPr lang="en-US"/>
        </a:p>
      </dgm:t>
    </dgm:pt>
    <dgm:pt modelId="{F9035545-30AC-4268-B25C-B19E9F152060}" type="sibTrans" cxnId="{9CF17FCC-A6BE-4751-B87D-34DC2F9FC84B}">
      <dgm:prSet/>
      <dgm:spPr/>
      <dgm:t>
        <a:bodyPr/>
        <a:lstStyle/>
        <a:p>
          <a:endParaRPr lang="en-US"/>
        </a:p>
      </dgm:t>
    </dgm:pt>
    <dgm:pt modelId="{6CC05CEE-C438-2240-9DF0-031D931A9CCE}" type="pres">
      <dgm:prSet presAssocID="{B92A6753-C58C-4AD4-86C4-6976E224E31C}" presName="linear" presStyleCnt="0">
        <dgm:presLayoutVars>
          <dgm:animLvl val="lvl"/>
          <dgm:resizeHandles val="exact"/>
        </dgm:presLayoutVars>
      </dgm:prSet>
      <dgm:spPr/>
    </dgm:pt>
    <dgm:pt modelId="{5B0347F6-9BFB-AB41-8052-37EB57953BA2}" type="pres">
      <dgm:prSet presAssocID="{22BCFCC2-1579-41E6-8B57-5DD6216AA295}" presName="parentText" presStyleLbl="node1" presStyleIdx="0" presStyleCnt="3" custScaleY="178842">
        <dgm:presLayoutVars>
          <dgm:chMax val="0"/>
          <dgm:bulletEnabled val="1"/>
        </dgm:presLayoutVars>
      </dgm:prSet>
      <dgm:spPr/>
    </dgm:pt>
    <dgm:pt modelId="{454139E7-A7E5-4545-A3A9-9DA099B78625}" type="pres">
      <dgm:prSet presAssocID="{F3515E74-B0CC-4F73-A3BF-DFE8F59F2F30}" presName="spacer" presStyleCnt="0"/>
      <dgm:spPr/>
    </dgm:pt>
    <dgm:pt modelId="{E4E5A623-6F7D-D54F-B50D-5DF110235690}" type="pres">
      <dgm:prSet presAssocID="{84A8C170-FA0E-4C54-A400-808BE73B490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2EB9D65-9C24-7F4A-988E-E43749A15325}" type="pres">
      <dgm:prSet presAssocID="{DD20E85F-5562-4D4F-9647-8ADC4B69002E}" presName="spacer" presStyleCnt="0"/>
      <dgm:spPr/>
    </dgm:pt>
    <dgm:pt modelId="{FD807B12-9679-7F4B-8C43-C77473C98522}" type="pres">
      <dgm:prSet presAssocID="{DD9E81B6-CD5C-4B03-BBC0-AC282FBB701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70CDB51-FC0B-49B5-98C7-BEE0F4B3A19F}" srcId="{B92A6753-C58C-4AD4-86C4-6976E224E31C}" destId="{22BCFCC2-1579-41E6-8B57-5DD6216AA295}" srcOrd="0" destOrd="0" parTransId="{DDE20838-83A2-4429-B0FD-E71865E68979}" sibTransId="{F3515E74-B0CC-4F73-A3BF-DFE8F59F2F30}"/>
    <dgm:cxn modelId="{28EEC459-FD2E-604A-81C2-36D1D5C6CE3B}" type="presOf" srcId="{B92A6753-C58C-4AD4-86C4-6976E224E31C}" destId="{6CC05CEE-C438-2240-9DF0-031D931A9CCE}" srcOrd="0" destOrd="0" presId="urn:microsoft.com/office/officeart/2005/8/layout/vList2"/>
    <dgm:cxn modelId="{D19DE284-5938-7742-87EC-38FFC08F6715}" type="presOf" srcId="{22BCFCC2-1579-41E6-8B57-5DD6216AA295}" destId="{5B0347F6-9BFB-AB41-8052-37EB57953BA2}" srcOrd="0" destOrd="0" presId="urn:microsoft.com/office/officeart/2005/8/layout/vList2"/>
    <dgm:cxn modelId="{77D16D90-B149-9F4F-9F3B-52B77B87E23C}" type="presOf" srcId="{84A8C170-FA0E-4C54-A400-808BE73B4900}" destId="{E4E5A623-6F7D-D54F-B50D-5DF110235690}" srcOrd="0" destOrd="0" presId="urn:microsoft.com/office/officeart/2005/8/layout/vList2"/>
    <dgm:cxn modelId="{46677FCA-ADCC-9846-9760-4D87D9C52E4B}" type="presOf" srcId="{DD9E81B6-CD5C-4B03-BBC0-AC282FBB701E}" destId="{FD807B12-9679-7F4B-8C43-C77473C98522}" srcOrd="0" destOrd="0" presId="urn:microsoft.com/office/officeart/2005/8/layout/vList2"/>
    <dgm:cxn modelId="{9CF17FCC-A6BE-4751-B87D-34DC2F9FC84B}" srcId="{B92A6753-C58C-4AD4-86C4-6976E224E31C}" destId="{DD9E81B6-CD5C-4B03-BBC0-AC282FBB701E}" srcOrd="2" destOrd="0" parTransId="{CA58CDB1-BFD5-4F77-8ABB-528843AAB1A2}" sibTransId="{F9035545-30AC-4268-B25C-B19E9F152060}"/>
    <dgm:cxn modelId="{8D967DDD-9966-4738-BB17-D3AAB10294F8}" srcId="{B92A6753-C58C-4AD4-86C4-6976E224E31C}" destId="{84A8C170-FA0E-4C54-A400-808BE73B4900}" srcOrd="1" destOrd="0" parTransId="{6747E4EB-5C0C-483A-A384-74955D344DFD}" sibTransId="{DD20E85F-5562-4D4F-9647-8ADC4B69002E}"/>
    <dgm:cxn modelId="{1585B13D-B9ED-7B43-8DD3-3689FF4253C1}" type="presParOf" srcId="{6CC05CEE-C438-2240-9DF0-031D931A9CCE}" destId="{5B0347F6-9BFB-AB41-8052-37EB57953BA2}" srcOrd="0" destOrd="0" presId="urn:microsoft.com/office/officeart/2005/8/layout/vList2"/>
    <dgm:cxn modelId="{F3E62EA1-72A6-6E41-9D03-85121D09D046}" type="presParOf" srcId="{6CC05CEE-C438-2240-9DF0-031D931A9CCE}" destId="{454139E7-A7E5-4545-A3A9-9DA099B78625}" srcOrd="1" destOrd="0" presId="urn:microsoft.com/office/officeart/2005/8/layout/vList2"/>
    <dgm:cxn modelId="{167D8C6B-94A3-4F4E-8335-D98CF08962D5}" type="presParOf" srcId="{6CC05CEE-C438-2240-9DF0-031D931A9CCE}" destId="{E4E5A623-6F7D-D54F-B50D-5DF110235690}" srcOrd="2" destOrd="0" presId="urn:microsoft.com/office/officeart/2005/8/layout/vList2"/>
    <dgm:cxn modelId="{217A98A4-76C4-FC4A-89B5-22F3AD43EFA0}" type="presParOf" srcId="{6CC05CEE-C438-2240-9DF0-031D931A9CCE}" destId="{22EB9D65-9C24-7F4A-988E-E43749A15325}" srcOrd="3" destOrd="0" presId="urn:microsoft.com/office/officeart/2005/8/layout/vList2"/>
    <dgm:cxn modelId="{405597DC-3628-CE47-AF39-99F9E00161B1}" type="presParOf" srcId="{6CC05CEE-C438-2240-9DF0-031D931A9CCE}" destId="{FD807B12-9679-7F4B-8C43-C77473C9852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DEBDD69-BAC5-443B-BF41-E56D0541CE4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32C2757-70C1-4F4F-BB19-9CBF4B79DFF4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Mix of serious and comic elements</a:t>
          </a:r>
        </a:p>
      </dgm:t>
    </dgm:pt>
    <dgm:pt modelId="{55028C8A-7F20-4E6C-A138-939759204BD8}" type="parTrans" cxnId="{AA173280-73C6-4840-9DEC-AA5BA1439091}">
      <dgm:prSet/>
      <dgm:spPr/>
      <dgm:t>
        <a:bodyPr/>
        <a:lstStyle/>
        <a:p>
          <a:endParaRPr lang="en-US"/>
        </a:p>
      </dgm:t>
    </dgm:pt>
    <dgm:pt modelId="{CED45C85-B6B7-4EE0-BEF1-01373BB279F8}" type="sibTrans" cxnId="{AA173280-73C6-4840-9DEC-AA5BA1439091}">
      <dgm:prSet/>
      <dgm:spPr/>
      <dgm:t>
        <a:bodyPr/>
        <a:lstStyle/>
        <a:p>
          <a:endParaRPr lang="en-US"/>
        </a:p>
      </dgm:t>
    </dgm:pt>
    <dgm:pt modelId="{7E2B8B2A-A300-48CD-B065-EDBDA67A02EC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Blends tragedy and humor</a:t>
          </a:r>
        </a:p>
      </dgm:t>
    </dgm:pt>
    <dgm:pt modelId="{EAF11E30-0336-401F-914E-517B35304432}" type="parTrans" cxnId="{6D6ABA20-07E7-48EA-B6D6-9A717D614942}">
      <dgm:prSet/>
      <dgm:spPr/>
      <dgm:t>
        <a:bodyPr/>
        <a:lstStyle/>
        <a:p>
          <a:endParaRPr lang="en-US"/>
        </a:p>
      </dgm:t>
    </dgm:pt>
    <dgm:pt modelId="{026A926C-829C-44F1-9B8B-AC5E15979A0E}" type="sibTrans" cxnId="{6D6ABA20-07E7-48EA-B6D6-9A717D614942}">
      <dgm:prSet/>
      <dgm:spPr/>
      <dgm:t>
        <a:bodyPr/>
        <a:lstStyle/>
        <a:p>
          <a:endParaRPr lang="en-US"/>
        </a:p>
      </dgm:t>
    </dgm:pt>
    <dgm:pt modelId="{BDB2E153-853A-074A-A49C-0FF70785AE13}" type="pres">
      <dgm:prSet presAssocID="{8DEBDD69-BAC5-443B-BF41-E56D0541CE4C}" presName="linear" presStyleCnt="0">
        <dgm:presLayoutVars>
          <dgm:animLvl val="lvl"/>
          <dgm:resizeHandles val="exact"/>
        </dgm:presLayoutVars>
      </dgm:prSet>
      <dgm:spPr/>
    </dgm:pt>
    <dgm:pt modelId="{57229782-AA04-804C-93F3-FD5E6E5E3D7E}" type="pres">
      <dgm:prSet presAssocID="{932C2757-70C1-4F4F-BB19-9CBF4B79DFF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04EF1A3-29E5-E540-ADDF-032E36908CF2}" type="pres">
      <dgm:prSet presAssocID="{CED45C85-B6B7-4EE0-BEF1-01373BB279F8}" presName="spacer" presStyleCnt="0"/>
      <dgm:spPr/>
    </dgm:pt>
    <dgm:pt modelId="{17CD394A-A899-9447-9DC1-59848BF3773B}" type="pres">
      <dgm:prSet presAssocID="{7E2B8B2A-A300-48CD-B065-EDBDA67A02E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23CBC15-DBFB-0A4A-A9DE-F0BA32211492}" type="presOf" srcId="{932C2757-70C1-4F4F-BB19-9CBF4B79DFF4}" destId="{57229782-AA04-804C-93F3-FD5E6E5E3D7E}" srcOrd="0" destOrd="0" presId="urn:microsoft.com/office/officeart/2005/8/layout/vList2"/>
    <dgm:cxn modelId="{6D6ABA20-07E7-48EA-B6D6-9A717D614942}" srcId="{8DEBDD69-BAC5-443B-BF41-E56D0541CE4C}" destId="{7E2B8B2A-A300-48CD-B065-EDBDA67A02EC}" srcOrd="1" destOrd="0" parTransId="{EAF11E30-0336-401F-914E-517B35304432}" sibTransId="{026A926C-829C-44F1-9B8B-AC5E15979A0E}"/>
    <dgm:cxn modelId="{963C4468-4067-5C40-A1EB-A8259AB52BDF}" type="presOf" srcId="{8DEBDD69-BAC5-443B-BF41-E56D0541CE4C}" destId="{BDB2E153-853A-074A-A49C-0FF70785AE13}" srcOrd="0" destOrd="0" presId="urn:microsoft.com/office/officeart/2005/8/layout/vList2"/>
    <dgm:cxn modelId="{AA173280-73C6-4840-9DEC-AA5BA1439091}" srcId="{8DEBDD69-BAC5-443B-BF41-E56D0541CE4C}" destId="{932C2757-70C1-4F4F-BB19-9CBF4B79DFF4}" srcOrd="0" destOrd="0" parTransId="{55028C8A-7F20-4E6C-A138-939759204BD8}" sibTransId="{CED45C85-B6B7-4EE0-BEF1-01373BB279F8}"/>
    <dgm:cxn modelId="{EFAF75F4-EF6D-7841-8C22-42768FE5AC25}" type="presOf" srcId="{7E2B8B2A-A300-48CD-B065-EDBDA67A02EC}" destId="{17CD394A-A899-9447-9DC1-59848BF3773B}" srcOrd="0" destOrd="0" presId="urn:microsoft.com/office/officeart/2005/8/layout/vList2"/>
    <dgm:cxn modelId="{3F1F2FB8-7968-E44A-AACE-126A07ED8569}" type="presParOf" srcId="{BDB2E153-853A-074A-A49C-0FF70785AE13}" destId="{57229782-AA04-804C-93F3-FD5E6E5E3D7E}" srcOrd="0" destOrd="0" presId="urn:microsoft.com/office/officeart/2005/8/layout/vList2"/>
    <dgm:cxn modelId="{293BD691-EE67-2841-B312-03F330DD0D9B}" type="presParOf" srcId="{BDB2E153-853A-074A-A49C-0FF70785AE13}" destId="{204EF1A3-29E5-E540-ADDF-032E36908CF2}" srcOrd="1" destOrd="0" presId="urn:microsoft.com/office/officeart/2005/8/layout/vList2"/>
    <dgm:cxn modelId="{16C21B7B-5B08-F848-9481-748977595539}" type="presParOf" srcId="{BDB2E153-853A-074A-A49C-0FF70785AE13}" destId="{17CD394A-A899-9447-9DC1-59848BF3773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492027B-F5F6-4EC5-A873-1FDAA5E380E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AB994B7-DDDC-481D-8BC5-4CB7A2CFDA9C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Humor in dark or serious subjects</a:t>
          </a:r>
        </a:p>
      </dgm:t>
    </dgm:pt>
    <dgm:pt modelId="{FF9F0350-4748-4E0C-AEEB-1FF5186235C6}" type="parTrans" cxnId="{980ABB75-FA65-4F3F-ABCA-12B27E54B42F}">
      <dgm:prSet/>
      <dgm:spPr/>
      <dgm:t>
        <a:bodyPr/>
        <a:lstStyle/>
        <a:p>
          <a:endParaRPr lang="en-US"/>
        </a:p>
      </dgm:t>
    </dgm:pt>
    <dgm:pt modelId="{E4B27EC1-F4AE-4CB2-8249-E810C969ED4D}" type="sibTrans" cxnId="{980ABB75-FA65-4F3F-ABCA-12B27E54B42F}">
      <dgm:prSet/>
      <dgm:spPr/>
      <dgm:t>
        <a:bodyPr/>
        <a:lstStyle/>
        <a:p>
          <a:endParaRPr lang="en-US"/>
        </a:p>
      </dgm:t>
    </dgm:pt>
    <dgm:pt modelId="{EA502BC9-9B8B-4C75-AED5-664E3276656A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Deals with taboo topics</a:t>
          </a:r>
        </a:p>
      </dgm:t>
    </dgm:pt>
    <dgm:pt modelId="{7ABBA398-FFD9-463F-8FB1-DB0B1E5923D3}" type="parTrans" cxnId="{ABFCAE9D-2724-4FB2-945E-5F2574378F32}">
      <dgm:prSet/>
      <dgm:spPr/>
      <dgm:t>
        <a:bodyPr/>
        <a:lstStyle/>
        <a:p>
          <a:endParaRPr lang="en-US"/>
        </a:p>
      </dgm:t>
    </dgm:pt>
    <dgm:pt modelId="{DA025567-5CF7-441D-9F54-66A0E4B069F4}" type="sibTrans" cxnId="{ABFCAE9D-2724-4FB2-945E-5F2574378F32}">
      <dgm:prSet/>
      <dgm:spPr/>
      <dgm:t>
        <a:bodyPr/>
        <a:lstStyle/>
        <a:p>
          <a:endParaRPr lang="en-US"/>
        </a:p>
      </dgm:t>
    </dgm:pt>
    <dgm:pt modelId="{5406D28F-CEDA-394E-94D1-025F6BED02E8}" type="pres">
      <dgm:prSet presAssocID="{4492027B-F5F6-4EC5-A873-1FDAA5E380EF}" presName="linear" presStyleCnt="0">
        <dgm:presLayoutVars>
          <dgm:animLvl val="lvl"/>
          <dgm:resizeHandles val="exact"/>
        </dgm:presLayoutVars>
      </dgm:prSet>
      <dgm:spPr/>
    </dgm:pt>
    <dgm:pt modelId="{253CA413-B052-8642-A246-07BF401136A2}" type="pres">
      <dgm:prSet presAssocID="{BAB994B7-DDDC-481D-8BC5-4CB7A2CFDA9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90A5DB0-A8D4-374C-B825-EF5A045E2DD6}" type="pres">
      <dgm:prSet presAssocID="{E4B27EC1-F4AE-4CB2-8249-E810C969ED4D}" presName="spacer" presStyleCnt="0"/>
      <dgm:spPr/>
    </dgm:pt>
    <dgm:pt modelId="{17BAE417-94F4-824F-8C45-F89B344D9626}" type="pres">
      <dgm:prSet presAssocID="{EA502BC9-9B8B-4C75-AED5-664E3276656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012D634-245F-8F4D-9AE0-48734D900FBC}" type="presOf" srcId="{4492027B-F5F6-4EC5-A873-1FDAA5E380EF}" destId="{5406D28F-CEDA-394E-94D1-025F6BED02E8}" srcOrd="0" destOrd="0" presId="urn:microsoft.com/office/officeart/2005/8/layout/vList2"/>
    <dgm:cxn modelId="{1551215B-64B3-9A49-ABF4-D65C262933D3}" type="presOf" srcId="{BAB994B7-DDDC-481D-8BC5-4CB7A2CFDA9C}" destId="{253CA413-B052-8642-A246-07BF401136A2}" srcOrd="0" destOrd="0" presId="urn:microsoft.com/office/officeart/2005/8/layout/vList2"/>
    <dgm:cxn modelId="{980ABB75-FA65-4F3F-ABCA-12B27E54B42F}" srcId="{4492027B-F5F6-4EC5-A873-1FDAA5E380EF}" destId="{BAB994B7-DDDC-481D-8BC5-4CB7A2CFDA9C}" srcOrd="0" destOrd="0" parTransId="{FF9F0350-4748-4E0C-AEEB-1FF5186235C6}" sibTransId="{E4B27EC1-F4AE-4CB2-8249-E810C969ED4D}"/>
    <dgm:cxn modelId="{E6D9B499-BE3C-8448-897C-C8E0648313EC}" type="presOf" srcId="{EA502BC9-9B8B-4C75-AED5-664E3276656A}" destId="{17BAE417-94F4-824F-8C45-F89B344D9626}" srcOrd="0" destOrd="0" presId="urn:microsoft.com/office/officeart/2005/8/layout/vList2"/>
    <dgm:cxn modelId="{ABFCAE9D-2724-4FB2-945E-5F2574378F32}" srcId="{4492027B-F5F6-4EC5-A873-1FDAA5E380EF}" destId="{EA502BC9-9B8B-4C75-AED5-664E3276656A}" srcOrd="1" destOrd="0" parTransId="{7ABBA398-FFD9-463F-8FB1-DB0B1E5923D3}" sibTransId="{DA025567-5CF7-441D-9F54-66A0E4B069F4}"/>
    <dgm:cxn modelId="{C30A5B6E-6181-2C45-8199-63B0283682F0}" type="presParOf" srcId="{5406D28F-CEDA-394E-94D1-025F6BED02E8}" destId="{253CA413-B052-8642-A246-07BF401136A2}" srcOrd="0" destOrd="0" presId="urn:microsoft.com/office/officeart/2005/8/layout/vList2"/>
    <dgm:cxn modelId="{FC3433B7-8D4F-6541-B8E5-B87ACAEE1C37}" type="presParOf" srcId="{5406D28F-CEDA-394E-94D1-025F6BED02E8}" destId="{890A5DB0-A8D4-374C-B825-EF5A045E2DD6}" srcOrd="1" destOrd="0" presId="urn:microsoft.com/office/officeart/2005/8/layout/vList2"/>
    <dgm:cxn modelId="{864C2906-2AFD-BC47-8818-B6D31A342018}" type="presParOf" srcId="{5406D28F-CEDA-394E-94D1-025F6BED02E8}" destId="{17BAE417-94F4-824F-8C45-F89B344D962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9A6764-6CCC-B74F-9F52-B3C50089DCA6}">
      <dsp:nvSpPr>
        <dsp:cNvPr id="0" name=""/>
        <dsp:cNvSpPr/>
      </dsp:nvSpPr>
      <dsp:spPr>
        <a:xfrm>
          <a:off x="4199" y="2503"/>
          <a:ext cx="8598573" cy="1203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3840" tIns="121920" rIns="243840" bIns="12192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Humour</a:t>
          </a:r>
          <a:r>
            <a:rPr lang="en-US" sz="6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and wit</a:t>
          </a:r>
        </a:p>
      </dsp:txBody>
      <dsp:txXfrm>
        <a:off x="62970" y="61274"/>
        <a:ext cx="8481031" cy="1086385"/>
      </dsp:txXfrm>
    </dsp:sp>
    <dsp:sp modelId="{402FA9AA-AE64-F442-B773-E1F78019C059}">
      <dsp:nvSpPr>
        <dsp:cNvPr id="0" name=""/>
        <dsp:cNvSpPr/>
      </dsp:nvSpPr>
      <dsp:spPr>
        <a:xfrm>
          <a:off x="4199" y="1266627"/>
          <a:ext cx="8598573" cy="1203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Misunderstandings and confusion</a:t>
          </a:r>
        </a:p>
      </dsp:txBody>
      <dsp:txXfrm>
        <a:off x="62970" y="1325398"/>
        <a:ext cx="8481031" cy="1086385"/>
      </dsp:txXfrm>
    </dsp:sp>
    <dsp:sp modelId="{C5269385-6820-944F-89A9-80F6C31126AB}">
      <dsp:nvSpPr>
        <dsp:cNvPr id="0" name=""/>
        <dsp:cNvSpPr/>
      </dsp:nvSpPr>
      <dsp:spPr>
        <a:xfrm>
          <a:off x="4199" y="2530751"/>
          <a:ext cx="8598573" cy="1203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Exaggerated characters</a:t>
          </a:r>
        </a:p>
      </dsp:txBody>
      <dsp:txXfrm>
        <a:off x="62970" y="2589522"/>
        <a:ext cx="8481031" cy="1086385"/>
      </dsp:txXfrm>
    </dsp:sp>
    <dsp:sp modelId="{7AECD650-B4D1-DD41-99C4-7D6EE7F67AE3}">
      <dsp:nvSpPr>
        <dsp:cNvPr id="0" name=""/>
        <dsp:cNvSpPr/>
      </dsp:nvSpPr>
      <dsp:spPr>
        <a:xfrm>
          <a:off x="4199" y="3794875"/>
          <a:ext cx="8598573" cy="1203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Happy or resolved endings</a:t>
          </a:r>
        </a:p>
      </dsp:txBody>
      <dsp:txXfrm>
        <a:off x="62970" y="3853646"/>
        <a:ext cx="8481031" cy="108638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28120-F73A-CD4E-AF48-1C7BC3ED3FFE}">
      <dsp:nvSpPr>
        <dsp:cNvPr id="0" name=""/>
        <dsp:cNvSpPr/>
      </dsp:nvSpPr>
      <dsp:spPr>
        <a:xfrm>
          <a:off x="0" y="682"/>
          <a:ext cx="468394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173DA9-4D09-7247-A40C-31D1EC047FDE}">
      <dsp:nvSpPr>
        <dsp:cNvPr id="0" name=""/>
        <dsp:cNvSpPr/>
      </dsp:nvSpPr>
      <dsp:spPr>
        <a:xfrm>
          <a:off x="0" y="682"/>
          <a:ext cx="4683949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Commedia dell’arte</a:t>
          </a:r>
        </a:p>
      </dsp:txBody>
      <dsp:txXfrm>
        <a:off x="0" y="682"/>
        <a:ext cx="4683949" cy="1117596"/>
      </dsp:txXfrm>
    </dsp:sp>
    <dsp:sp modelId="{C35A18F3-8E0C-1541-9A81-D0FFD5837E6A}">
      <dsp:nvSpPr>
        <dsp:cNvPr id="0" name=""/>
        <dsp:cNvSpPr/>
      </dsp:nvSpPr>
      <dsp:spPr>
        <a:xfrm>
          <a:off x="0" y="1118278"/>
          <a:ext cx="468394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72F4C4-0DB1-924A-BD92-F12A72994467}">
      <dsp:nvSpPr>
        <dsp:cNvPr id="0" name=""/>
        <dsp:cNvSpPr/>
      </dsp:nvSpPr>
      <dsp:spPr>
        <a:xfrm>
          <a:off x="0" y="1118278"/>
          <a:ext cx="4683949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Burlesque</a:t>
          </a:r>
        </a:p>
      </dsp:txBody>
      <dsp:txXfrm>
        <a:off x="0" y="1118278"/>
        <a:ext cx="4683949" cy="1117596"/>
      </dsp:txXfrm>
    </dsp:sp>
    <dsp:sp modelId="{4096E606-07C4-9440-A51C-BB91E4025C51}">
      <dsp:nvSpPr>
        <dsp:cNvPr id="0" name=""/>
        <dsp:cNvSpPr/>
      </dsp:nvSpPr>
      <dsp:spPr>
        <a:xfrm>
          <a:off x="0" y="2235875"/>
          <a:ext cx="4683949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C72E3A-1DF6-0C47-BD5C-CCE18B67718E}">
      <dsp:nvSpPr>
        <dsp:cNvPr id="0" name=""/>
        <dsp:cNvSpPr/>
      </dsp:nvSpPr>
      <dsp:spPr>
        <a:xfrm>
          <a:off x="0" y="2235875"/>
          <a:ext cx="4683949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Parody</a:t>
          </a:r>
        </a:p>
      </dsp:txBody>
      <dsp:txXfrm>
        <a:off x="0" y="2235875"/>
        <a:ext cx="4683949" cy="1117596"/>
      </dsp:txXfrm>
    </dsp:sp>
    <dsp:sp modelId="{B292C415-B397-3949-BF60-D7F4A41CD534}">
      <dsp:nvSpPr>
        <dsp:cNvPr id="0" name=""/>
        <dsp:cNvSpPr/>
      </dsp:nvSpPr>
      <dsp:spPr>
        <a:xfrm>
          <a:off x="0" y="3353471"/>
          <a:ext cx="468394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01DE90-CF1B-324A-9131-4616EDEBE283}">
      <dsp:nvSpPr>
        <dsp:cNvPr id="0" name=""/>
        <dsp:cNvSpPr/>
      </dsp:nvSpPr>
      <dsp:spPr>
        <a:xfrm>
          <a:off x="0" y="3353471"/>
          <a:ext cx="4683949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Melodrama</a:t>
          </a:r>
        </a:p>
      </dsp:txBody>
      <dsp:txXfrm>
        <a:off x="0" y="3353471"/>
        <a:ext cx="4683949" cy="1117596"/>
      </dsp:txXfrm>
    </dsp:sp>
    <dsp:sp modelId="{4F82D23C-5C2C-2D48-954A-41A969910141}">
      <dsp:nvSpPr>
        <dsp:cNvPr id="0" name=""/>
        <dsp:cNvSpPr/>
      </dsp:nvSpPr>
      <dsp:spPr>
        <a:xfrm>
          <a:off x="0" y="4471068"/>
          <a:ext cx="4683949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CA346E-E480-6B4B-9EF8-058CD2D4F218}">
      <dsp:nvSpPr>
        <dsp:cNvPr id="0" name=""/>
        <dsp:cNvSpPr/>
      </dsp:nvSpPr>
      <dsp:spPr>
        <a:xfrm>
          <a:off x="0" y="4471068"/>
          <a:ext cx="4683949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Absurd Theatre</a:t>
          </a:r>
        </a:p>
      </dsp:txBody>
      <dsp:txXfrm>
        <a:off x="0" y="4471068"/>
        <a:ext cx="4683949" cy="111759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340E7-E214-2341-BF1B-2FC7A6EB112F}">
      <dsp:nvSpPr>
        <dsp:cNvPr id="0" name=""/>
        <dsp:cNvSpPr/>
      </dsp:nvSpPr>
      <dsp:spPr>
        <a:xfrm>
          <a:off x="0" y="3117"/>
          <a:ext cx="468394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6B71B9-BA45-0146-9599-8008FD61516F}">
      <dsp:nvSpPr>
        <dsp:cNvPr id="0" name=""/>
        <dsp:cNvSpPr/>
      </dsp:nvSpPr>
      <dsp:spPr>
        <a:xfrm>
          <a:off x="0" y="3117"/>
          <a:ext cx="4683949" cy="2126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Italian improvisational theatre</a:t>
          </a:r>
        </a:p>
      </dsp:txBody>
      <dsp:txXfrm>
        <a:off x="0" y="3117"/>
        <a:ext cx="4683949" cy="2126047"/>
      </dsp:txXfrm>
    </dsp:sp>
    <dsp:sp modelId="{1D55A5C0-54BA-434A-BC47-9A6D59E47AF9}">
      <dsp:nvSpPr>
        <dsp:cNvPr id="0" name=""/>
        <dsp:cNvSpPr/>
      </dsp:nvSpPr>
      <dsp:spPr>
        <a:xfrm>
          <a:off x="0" y="2129164"/>
          <a:ext cx="4683949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5A1E48-12E2-5E42-90BC-3E1FB23060C4}">
      <dsp:nvSpPr>
        <dsp:cNvPr id="0" name=""/>
        <dsp:cNvSpPr/>
      </dsp:nvSpPr>
      <dsp:spPr>
        <a:xfrm>
          <a:off x="0" y="2129164"/>
          <a:ext cx="4683949" cy="2126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Stock characters</a:t>
          </a:r>
        </a:p>
      </dsp:txBody>
      <dsp:txXfrm>
        <a:off x="0" y="2129164"/>
        <a:ext cx="4683949" cy="2126047"/>
      </dsp:txXfrm>
    </dsp:sp>
    <dsp:sp modelId="{FDE329A8-E580-CC45-8254-72009BA04916}">
      <dsp:nvSpPr>
        <dsp:cNvPr id="0" name=""/>
        <dsp:cNvSpPr/>
      </dsp:nvSpPr>
      <dsp:spPr>
        <a:xfrm>
          <a:off x="0" y="4255211"/>
          <a:ext cx="4683949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E48104-5527-5741-A1E7-E3B4E8CE9872}">
      <dsp:nvSpPr>
        <dsp:cNvPr id="0" name=""/>
        <dsp:cNvSpPr/>
      </dsp:nvSpPr>
      <dsp:spPr>
        <a:xfrm>
          <a:off x="0" y="4255211"/>
          <a:ext cx="4683949" cy="2126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Masks and physical comedy</a:t>
          </a:r>
        </a:p>
      </dsp:txBody>
      <dsp:txXfrm>
        <a:off x="0" y="4255211"/>
        <a:ext cx="4683949" cy="212604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4CC08B-E31D-054D-B07B-4252A12943E1}">
      <dsp:nvSpPr>
        <dsp:cNvPr id="0" name=""/>
        <dsp:cNvSpPr/>
      </dsp:nvSpPr>
      <dsp:spPr>
        <a:xfrm>
          <a:off x="0" y="124623"/>
          <a:ext cx="4683949" cy="2989861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Imitates other works</a:t>
          </a:r>
        </a:p>
      </dsp:txBody>
      <dsp:txXfrm>
        <a:off x="145953" y="270576"/>
        <a:ext cx="4392043" cy="2697955"/>
      </dsp:txXfrm>
    </dsp:sp>
    <dsp:sp modelId="{5A88D9BD-5AF1-034D-BC62-770D47418928}">
      <dsp:nvSpPr>
        <dsp:cNvPr id="0" name=""/>
        <dsp:cNvSpPr/>
      </dsp:nvSpPr>
      <dsp:spPr>
        <a:xfrm>
          <a:off x="0" y="3284405"/>
          <a:ext cx="4683949" cy="2989861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Exaggerates for comic effect</a:t>
          </a:r>
        </a:p>
      </dsp:txBody>
      <dsp:txXfrm>
        <a:off x="145953" y="3430358"/>
        <a:ext cx="4392043" cy="269795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027A66-3027-AF49-A8E0-81BA892743D4}">
      <dsp:nvSpPr>
        <dsp:cNvPr id="0" name=""/>
        <dsp:cNvSpPr/>
      </dsp:nvSpPr>
      <dsp:spPr>
        <a:xfrm>
          <a:off x="962" y="0"/>
          <a:ext cx="3754654" cy="39488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Mocks serious works</a:t>
          </a:r>
        </a:p>
      </dsp:txBody>
      <dsp:txXfrm>
        <a:off x="962" y="0"/>
        <a:ext cx="3754654" cy="3948875"/>
      </dsp:txXfrm>
    </dsp:sp>
    <dsp:sp modelId="{B4C5E134-2794-1C40-9F4E-E64F7EF14B50}">
      <dsp:nvSpPr>
        <dsp:cNvPr id="0" name=""/>
        <dsp:cNvSpPr/>
      </dsp:nvSpPr>
      <dsp:spPr>
        <a:xfrm>
          <a:off x="4131082" y="0"/>
          <a:ext cx="3754654" cy="3948875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Exaggeration and ridicule</a:t>
          </a:r>
        </a:p>
      </dsp:txBody>
      <dsp:txXfrm>
        <a:off x="4131082" y="0"/>
        <a:ext cx="3754654" cy="394887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E68D14-91C4-45A0-B2CA-39CBFDDCAF7D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3CE60C-5313-441F-80DB-47AE2313889E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64A1F-152F-4042-A7FB-0CCAA2685A40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ctr" defTabSz="1955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Illogical situations</a:t>
          </a:r>
        </a:p>
      </dsp:txBody>
      <dsp:txXfrm>
        <a:off x="1493203" y="552"/>
        <a:ext cx="6736396" cy="1292816"/>
      </dsp:txXfrm>
    </dsp:sp>
    <dsp:sp modelId="{CC15D281-A8E6-4DB1-A4A9-9BFC66327105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F9565-75DA-4B83-BBD4-FEF4A16B1F33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A56B3E-065C-4DFB-A547-E66943F1743E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ctr" defTabSz="1955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Existential themes</a:t>
          </a:r>
        </a:p>
      </dsp:txBody>
      <dsp:txXfrm>
        <a:off x="1493203" y="1616573"/>
        <a:ext cx="6736396" cy="1292816"/>
      </dsp:txXfrm>
    </dsp:sp>
    <dsp:sp modelId="{9D5B1472-4BA8-4012-BC26-A2644C54CFD3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8176BC-116C-490D-B293-EA67C7534592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082EC5-EDDF-433D-BA77-15F1323D5D6F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ctr" defTabSz="1955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Dark humor</a:t>
          </a:r>
        </a:p>
      </dsp:txBody>
      <dsp:txXfrm>
        <a:off x="1493203" y="3232593"/>
        <a:ext cx="6736396" cy="129281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BB200-8C15-2C4C-8DE2-195D0CEFECD0}">
      <dsp:nvSpPr>
        <dsp:cNvPr id="0" name=""/>
        <dsp:cNvSpPr/>
      </dsp:nvSpPr>
      <dsp:spPr>
        <a:xfrm>
          <a:off x="3847" y="2401"/>
          <a:ext cx="7879004" cy="1155012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Entertainment</a:t>
          </a:r>
        </a:p>
      </dsp:txBody>
      <dsp:txXfrm>
        <a:off x="60230" y="58784"/>
        <a:ext cx="7766238" cy="1042246"/>
      </dsp:txXfrm>
    </dsp:sp>
    <dsp:sp modelId="{4871955E-E315-EB44-BB44-4D2F4A6B6761}">
      <dsp:nvSpPr>
        <dsp:cNvPr id="0" name=""/>
        <dsp:cNvSpPr/>
      </dsp:nvSpPr>
      <dsp:spPr>
        <a:xfrm>
          <a:off x="3847" y="1215164"/>
          <a:ext cx="7879004" cy="1155012"/>
        </a:xfrm>
        <a:prstGeom prst="roundRect">
          <a:avLst/>
        </a:prstGeom>
        <a:solidFill>
          <a:srgbClr val="00206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Social critique</a:t>
          </a:r>
        </a:p>
      </dsp:txBody>
      <dsp:txXfrm>
        <a:off x="60230" y="1271547"/>
        <a:ext cx="7766238" cy="1042246"/>
      </dsp:txXfrm>
    </dsp:sp>
    <dsp:sp modelId="{46CEFC47-01CD-BE4C-A7FB-979181E640BE}">
      <dsp:nvSpPr>
        <dsp:cNvPr id="0" name=""/>
        <dsp:cNvSpPr/>
      </dsp:nvSpPr>
      <dsp:spPr>
        <a:xfrm>
          <a:off x="3847" y="2427928"/>
          <a:ext cx="7879004" cy="1155012"/>
        </a:xfrm>
        <a:prstGeom prst="roundRect">
          <a:avLst/>
        </a:prstGeom>
        <a:solidFill>
          <a:srgbClr val="7030A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Reflection of human nature</a:t>
          </a:r>
        </a:p>
      </dsp:txBody>
      <dsp:txXfrm>
        <a:off x="60230" y="2484311"/>
        <a:ext cx="7766238" cy="1042246"/>
      </dsp:txXfrm>
    </dsp:sp>
    <dsp:sp modelId="{0AC6640E-07B8-784F-A52D-71E347C4BE51}">
      <dsp:nvSpPr>
        <dsp:cNvPr id="0" name=""/>
        <dsp:cNvSpPr/>
      </dsp:nvSpPr>
      <dsp:spPr>
        <a:xfrm>
          <a:off x="3847" y="3640691"/>
          <a:ext cx="7879004" cy="1155012"/>
        </a:xfrm>
        <a:prstGeom prst="roundRect">
          <a:avLst/>
        </a:prstGeom>
        <a:solidFill>
          <a:schemeClr val="accent2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Emotional relief</a:t>
          </a:r>
        </a:p>
      </dsp:txBody>
      <dsp:txXfrm>
        <a:off x="60230" y="3697074"/>
        <a:ext cx="7766238" cy="104224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DB6B0-BD4A-FB4C-895E-6D0F83C3BD0D}">
      <dsp:nvSpPr>
        <dsp:cNvPr id="0" name=""/>
        <dsp:cNvSpPr/>
      </dsp:nvSpPr>
      <dsp:spPr>
        <a:xfrm>
          <a:off x="0" y="31149"/>
          <a:ext cx="7886700" cy="206388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Comedy is diverse and dynamic</a:t>
          </a:r>
        </a:p>
      </dsp:txBody>
      <dsp:txXfrm>
        <a:off x="100750" y="131899"/>
        <a:ext cx="7685200" cy="1862380"/>
      </dsp:txXfrm>
    </dsp:sp>
    <dsp:sp modelId="{546FEBBC-C3B3-8144-A92E-2C39F5D5AF56}">
      <dsp:nvSpPr>
        <dsp:cNvPr id="0" name=""/>
        <dsp:cNvSpPr/>
      </dsp:nvSpPr>
      <dsp:spPr>
        <a:xfrm>
          <a:off x="0" y="2256309"/>
          <a:ext cx="7886700" cy="206388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Plays a crucial role in theatre and society</a:t>
          </a:r>
        </a:p>
      </dsp:txBody>
      <dsp:txXfrm>
        <a:off x="100750" y="2357059"/>
        <a:ext cx="7685200" cy="1862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35EB1D-C0C9-1743-BFD5-BB5AD0200C44}">
      <dsp:nvSpPr>
        <dsp:cNvPr id="0" name=""/>
        <dsp:cNvSpPr/>
      </dsp:nvSpPr>
      <dsp:spPr>
        <a:xfrm>
          <a:off x="0" y="0"/>
          <a:ext cx="471878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0AF6BD-064C-F84D-8DFD-968206BB943E}">
      <dsp:nvSpPr>
        <dsp:cNvPr id="0" name=""/>
        <dsp:cNvSpPr/>
      </dsp:nvSpPr>
      <dsp:spPr>
        <a:xfrm>
          <a:off x="0" y="0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Ancient Greek Comedy (Aristophanes)</a:t>
          </a:r>
        </a:p>
      </dsp:txBody>
      <dsp:txXfrm>
        <a:off x="0" y="0"/>
        <a:ext cx="4718785" cy="1382683"/>
      </dsp:txXfrm>
    </dsp:sp>
    <dsp:sp modelId="{9E1938D9-E435-B54C-9B87-FE1BEE178728}">
      <dsp:nvSpPr>
        <dsp:cNvPr id="0" name=""/>
        <dsp:cNvSpPr/>
      </dsp:nvSpPr>
      <dsp:spPr>
        <a:xfrm>
          <a:off x="0" y="1382683"/>
          <a:ext cx="4718785" cy="0"/>
        </a:xfrm>
        <a:prstGeom prst="lin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0F8057-4EC0-E449-B856-0E9C0386F850}">
      <dsp:nvSpPr>
        <dsp:cNvPr id="0" name=""/>
        <dsp:cNvSpPr/>
      </dsp:nvSpPr>
      <dsp:spPr>
        <a:xfrm>
          <a:off x="0" y="1382683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Roman Comedy (Plautus, Terence)</a:t>
          </a:r>
        </a:p>
      </dsp:txBody>
      <dsp:txXfrm>
        <a:off x="0" y="1382683"/>
        <a:ext cx="4718785" cy="1382683"/>
      </dsp:txXfrm>
    </dsp:sp>
    <dsp:sp modelId="{2C9AC0C3-E439-A94E-8B1A-D9A6F703AE0A}">
      <dsp:nvSpPr>
        <dsp:cNvPr id="0" name=""/>
        <dsp:cNvSpPr/>
      </dsp:nvSpPr>
      <dsp:spPr>
        <a:xfrm>
          <a:off x="0" y="2765367"/>
          <a:ext cx="4718785" cy="0"/>
        </a:xfrm>
        <a:prstGeom prst="lin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061DAA-926F-9E47-ADB0-1183159060BE}">
      <dsp:nvSpPr>
        <dsp:cNvPr id="0" name=""/>
        <dsp:cNvSpPr/>
      </dsp:nvSpPr>
      <dsp:spPr>
        <a:xfrm>
          <a:off x="0" y="2765367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Medieval and Renaissance Comedy</a:t>
          </a:r>
        </a:p>
      </dsp:txBody>
      <dsp:txXfrm>
        <a:off x="0" y="2765367"/>
        <a:ext cx="4718785" cy="1382683"/>
      </dsp:txXfrm>
    </dsp:sp>
    <dsp:sp modelId="{46FAD7B6-7759-374D-AF77-1F8643201311}">
      <dsp:nvSpPr>
        <dsp:cNvPr id="0" name=""/>
        <dsp:cNvSpPr/>
      </dsp:nvSpPr>
      <dsp:spPr>
        <a:xfrm>
          <a:off x="0" y="4148051"/>
          <a:ext cx="4718785" cy="0"/>
        </a:xfrm>
        <a:prstGeom prst="lin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15E02E-0E7B-BF48-83C2-E177F7B36371}">
      <dsp:nvSpPr>
        <dsp:cNvPr id="0" name=""/>
        <dsp:cNvSpPr/>
      </dsp:nvSpPr>
      <dsp:spPr>
        <a:xfrm>
          <a:off x="0" y="4148051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Modern and Contemporary Comedy</a:t>
          </a:r>
        </a:p>
      </dsp:txBody>
      <dsp:txXfrm>
        <a:off x="0" y="4148051"/>
        <a:ext cx="4718785" cy="13826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4A076-38E6-B04F-891C-8D0966BE1256}">
      <dsp:nvSpPr>
        <dsp:cNvPr id="0" name=""/>
        <dsp:cNvSpPr/>
      </dsp:nvSpPr>
      <dsp:spPr>
        <a:xfrm>
          <a:off x="0" y="58640"/>
          <a:ext cx="5138414" cy="958229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Comedy of Manners</a:t>
          </a:r>
        </a:p>
      </dsp:txBody>
      <dsp:txXfrm>
        <a:off x="46777" y="105417"/>
        <a:ext cx="5044860" cy="864675"/>
      </dsp:txXfrm>
    </dsp:sp>
    <dsp:sp modelId="{84E51550-7DA5-8B4C-A0BB-ED28D199753C}">
      <dsp:nvSpPr>
        <dsp:cNvPr id="0" name=""/>
        <dsp:cNvSpPr/>
      </dsp:nvSpPr>
      <dsp:spPr>
        <a:xfrm>
          <a:off x="0" y="1137830"/>
          <a:ext cx="5138414" cy="958229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Farce</a:t>
          </a:r>
        </a:p>
      </dsp:txBody>
      <dsp:txXfrm>
        <a:off x="46777" y="1184607"/>
        <a:ext cx="5044860" cy="864675"/>
      </dsp:txXfrm>
    </dsp:sp>
    <dsp:sp modelId="{DEE8465B-4C28-774C-A6B3-951D574EE840}">
      <dsp:nvSpPr>
        <dsp:cNvPr id="0" name=""/>
        <dsp:cNvSpPr/>
      </dsp:nvSpPr>
      <dsp:spPr>
        <a:xfrm>
          <a:off x="0" y="2217020"/>
          <a:ext cx="5138414" cy="958229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Satire</a:t>
          </a:r>
        </a:p>
      </dsp:txBody>
      <dsp:txXfrm>
        <a:off x="46777" y="2263797"/>
        <a:ext cx="5044860" cy="864675"/>
      </dsp:txXfrm>
    </dsp:sp>
    <dsp:sp modelId="{4CF8AFD1-A263-4D4A-B110-A5EBD4D4A17E}">
      <dsp:nvSpPr>
        <dsp:cNvPr id="0" name=""/>
        <dsp:cNvSpPr/>
      </dsp:nvSpPr>
      <dsp:spPr>
        <a:xfrm>
          <a:off x="0" y="3296210"/>
          <a:ext cx="5138414" cy="958229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Romantic Comedy</a:t>
          </a:r>
        </a:p>
      </dsp:txBody>
      <dsp:txXfrm>
        <a:off x="46777" y="3342987"/>
        <a:ext cx="5044860" cy="864675"/>
      </dsp:txXfrm>
    </dsp:sp>
    <dsp:sp modelId="{28E3457A-ACA0-EE40-B5BE-E345EAFC6E8B}">
      <dsp:nvSpPr>
        <dsp:cNvPr id="0" name=""/>
        <dsp:cNvSpPr/>
      </dsp:nvSpPr>
      <dsp:spPr>
        <a:xfrm>
          <a:off x="0" y="4375400"/>
          <a:ext cx="5138414" cy="958229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Tragicomedy</a:t>
          </a:r>
        </a:p>
      </dsp:txBody>
      <dsp:txXfrm>
        <a:off x="46777" y="4422177"/>
        <a:ext cx="5044860" cy="864675"/>
      </dsp:txXfrm>
    </dsp:sp>
    <dsp:sp modelId="{C69A602A-35AD-2E4F-B0B8-EBA64CC39486}">
      <dsp:nvSpPr>
        <dsp:cNvPr id="0" name=""/>
        <dsp:cNvSpPr/>
      </dsp:nvSpPr>
      <dsp:spPr>
        <a:xfrm>
          <a:off x="0" y="5454590"/>
          <a:ext cx="5138414" cy="958229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Black Comedy</a:t>
          </a:r>
        </a:p>
      </dsp:txBody>
      <dsp:txXfrm>
        <a:off x="46777" y="5501367"/>
        <a:ext cx="5044860" cy="8646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433CB-9D28-2D46-85AD-78F5D6047C27}">
      <dsp:nvSpPr>
        <dsp:cNvPr id="0" name=""/>
        <dsp:cNvSpPr/>
      </dsp:nvSpPr>
      <dsp:spPr>
        <a:xfrm>
          <a:off x="0" y="0"/>
          <a:ext cx="468394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0566C9-8F67-894F-AC72-2D954EF5DDC9}">
      <dsp:nvSpPr>
        <dsp:cNvPr id="0" name=""/>
        <dsp:cNvSpPr/>
      </dsp:nvSpPr>
      <dsp:spPr>
        <a:xfrm>
          <a:off x="0" y="0"/>
          <a:ext cx="4683949" cy="1599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Focuses on social behavior</a:t>
          </a:r>
        </a:p>
      </dsp:txBody>
      <dsp:txXfrm>
        <a:off x="0" y="0"/>
        <a:ext cx="4683949" cy="1599722"/>
      </dsp:txXfrm>
    </dsp:sp>
    <dsp:sp modelId="{8DFBB344-64ED-0340-82D1-3F0021E6D5E8}">
      <dsp:nvSpPr>
        <dsp:cNvPr id="0" name=""/>
        <dsp:cNvSpPr/>
      </dsp:nvSpPr>
      <dsp:spPr>
        <a:xfrm>
          <a:off x="0" y="1599722"/>
          <a:ext cx="4683949" cy="0"/>
        </a:xfrm>
        <a:prstGeom prst="line">
          <a:avLst/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7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0EE23-559E-1E4B-B470-93FCFEE89B95}">
      <dsp:nvSpPr>
        <dsp:cNvPr id="0" name=""/>
        <dsp:cNvSpPr/>
      </dsp:nvSpPr>
      <dsp:spPr>
        <a:xfrm>
          <a:off x="0" y="1599722"/>
          <a:ext cx="4683949" cy="1599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Witty dialogue</a:t>
          </a:r>
        </a:p>
      </dsp:txBody>
      <dsp:txXfrm>
        <a:off x="0" y="1599722"/>
        <a:ext cx="4683949" cy="1599722"/>
      </dsp:txXfrm>
    </dsp:sp>
    <dsp:sp modelId="{4774EEC1-CDBF-BD46-AD66-B193DF4A87C7}">
      <dsp:nvSpPr>
        <dsp:cNvPr id="0" name=""/>
        <dsp:cNvSpPr/>
      </dsp:nvSpPr>
      <dsp:spPr>
        <a:xfrm>
          <a:off x="0" y="3199444"/>
          <a:ext cx="4683949" cy="0"/>
        </a:xfrm>
        <a:prstGeom prst="lin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B686D3-5649-0B42-A124-85E51FFD9171}">
      <dsp:nvSpPr>
        <dsp:cNvPr id="0" name=""/>
        <dsp:cNvSpPr/>
      </dsp:nvSpPr>
      <dsp:spPr>
        <a:xfrm>
          <a:off x="0" y="3199444"/>
          <a:ext cx="4683949" cy="1599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Upper-class settings</a:t>
          </a:r>
        </a:p>
      </dsp:txBody>
      <dsp:txXfrm>
        <a:off x="0" y="3199444"/>
        <a:ext cx="4683949" cy="1599722"/>
      </dsp:txXfrm>
    </dsp:sp>
    <dsp:sp modelId="{6919BAED-1DCF-1F40-B3E6-03A26378A8AC}">
      <dsp:nvSpPr>
        <dsp:cNvPr id="0" name=""/>
        <dsp:cNvSpPr/>
      </dsp:nvSpPr>
      <dsp:spPr>
        <a:xfrm>
          <a:off x="0" y="4799167"/>
          <a:ext cx="4683949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E1C4F3-E7FC-0C4D-B329-2D04E8018B84}">
      <dsp:nvSpPr>
        <dsp:cNvPr id="0" name=""/>
        <dsp:cNvSpPr/>
      </dsp:nvSpPr>
      <dsp:spPr>
        <a:xfrm>
          <a:off x="0" y="4799167"/>
          <a:ext cx="4683949" cy="1599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Example: Oscar Wilde</a:t>
          </a:r>
        </a:p>
      </dsp:txBody>
      <dsp:txXfrm>
        <a:off x="0" y="4799167"/>
        <a:ext cx="4683949" cy="159972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C4D5D5-0C92-D74D-BD98-E01BEA5F21A1}">
      <dsp:nvSpPr>
        <dsp:cNvPr id="0" name=""/>
        <dsp:cNvSpPr/>
      </dsp:nvSpPr>
      <dsp:spPr>
        <a:xfrm>
          <a:off x="0" y="92759"/>
          <a:ext cx="4683949" cy="1474200"/>
        </a:xfrm>
        <a:prstGeom prst="roundRect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Highly exaggerated situations</a:t>
          </a:r>
        </a:p>
      </dsp:txBody>
      <dsp:txXfrm>
        <a:off x="71965" y="164724"/>
        <a:ext cx="4540019" cy="1330270"/>
      </dsp:txXfrm>
    </dsp:sp>
    <dsp:sp modelId="{E54FAED2-2F9E-094C-A605-8D2D00C8CA08}">
      <dsp:nvSpPr>
        <dsp:cNvPr id="0" name=""/>
        <dsp:cNvSpPr/>
      </dsp:nvSpPr>
      <dsp:spPr>
        <a:xfrm>
          <a:off x="0" y="1682159"/>
          <a:ext cx="4683949" cy="1474200"/>
        </a:xfrm>
        <a:prstGeom prst="round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Physical humor</a:t>
          </a:r>
        </a:p>
      </dsp:txBody>
      <dsp:txXfrm>
        <a:off x="71965" y="1754124"/>
        <a:ext cx="4540019" cy="1330270"/>
      </dsp:txXfrm>
    </dsp:sp>
    <dsp:sp modelId="{BB763BC2-F012-A743-A498-8D6C35E51DFC}">
      <dsp:nvSpPr>
        <dsp:cNvPr id="0" name=""/>
        <dsp:cNvSpPr/>
      </dsp:nvSpPr>
      <dsp:spPr>
        <a:xfrm>
          <a:off x="0" y="3271559"/>
          <a:ext cx="4683949" cy="1474200"/>
        </a:xfrm>
        <a:prstGeom prst="roundRect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Absurdity and chaos</a:t>
          </a:r>
        </a:p>
      </dsp:txBody>
      <dsp:txXfrm>
        <a:off x="71965" y="3343524"/>
        <a:ext cx="4540019" cy="1330270"/>
      </dsp:txXfrm>
    </dsp:sp>
    <dsp:sp modelId="{B10378B1-7269-8A4D-9FA0-E060041A59A4}">
      <dsp:nvSpPr>
        <dsp:cNvPr id="0" name=""/>
        <dsp:cNvSpPr/>
      </dsp:nvSpPr>
      <dsp:spPr>
        <a:xfrm>
          <a:off x="0" y="4860959"/>
          <a:ext cx="4683949" cy="1474200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Fast-paced action</a:t>
          </a:r>
        </a:p>
      </dsp:txBody>
      <dsp:txXfrm>
        <a:off x="71965" y="4932924"/>
        <a:ext cx="4540019" cy="13302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F8C0A-894F-1049-9BAD-22CB8B2F37CA}">
      <dsp:nvSpPr>
        <dsp:cNvPr id="0" name=""/>
        <dsp:cNvSpPr/>
      </dsp:nvSpPr>
      <dsp:spPr>
        <a:xfrm>
          <a:off x="0" y="858325"/>
          <a:ext cx="4683949" cy="1511055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Critiques society and politics</a:t>
          </a:r>
        </a:p>
      </dsp:txBody>
      <dsp:txXfrm>
        <a:off x="73764" y="932089"/>
        <a:ext cx="4536421" cy="1363527"/>
      </dsp:txXfrm>
    </dsp:sp>
    <dsp:sp modelId="{53CF7A9E-A867-0C4C-AEE8-ACB4E3A554B3}">
      <dsp:nvSpPr>
        <dsp:cNvPr id="0" name=""/>
        <dsp:cNvSpPr/>
      </dsp:nvSpPr>
      <dsp:spPr>
        <a:xfrm>
          <a:off x="0" y="2487460"/>
          <a:ext cx="4683949" cy="1511055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Uses humor to expose flaws</a:t>
          </a:r>
        </a:p>
      </dsp:txBody>
      <dsp:txXfrm>
        <a:off x="73764" y="2561224"/>
        <a:ext cx="4536421" cy="1363527"/>
      </dsp:txXfrm>
    </dsp:sp>
    <dsp:sp modelId="{C612E12A-EE94-DE40-85DB-A1915D04C65F}">
      <dsp:nvSpPr>
        <dsp:cNvPr id="0" name=""/>
        <dsp:cNvSpPr/>
      </dsp:nvSpPr>
      <dsp:spPr>
        <a:xfrm>
          <a:off x="0" y="4116595"/>
          <a:ext cx="4683949" cy="1511055"/>
        </a:xfrm>
        <a:prstGeom prst="roundRect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Irony and sarcasm are key tools</a:t>
          </a:r>
        </a:p>
      </dsp:txBody>
      <dsp:txXfrm>
        <a:off x="73764" y="4190359"/>
        <a:ext cx="4536421" cy="136352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0347F6-9BFB-AB41-8052-37EB57953BA2}">
      <dsp:nvSpPr>
        <dsp:cNvPr id="0" name=""/>
        <dsp:cNvSpPr/>
      </dsp:nvSpPr>
      <dsp:spPr>
        <a:xfrm>
          <a:off x="0" y="66470"/>
          <a:ext cx="4683949" cy="2834225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Focus on love and relationships</a:t>
          </a:r>
        </a:p>
      </dsp:txBody>
      <dsp:txXfrm>
        <a:off x="138355" y="204825"/>
        <a:ext cx="4407239" cy="2557515"/>
      </dsp:txXfrm>
    </dsp:sp>
    <dsp:sp modelId="{E4E5A623-6F7D-D54F-B50D-5DF110235690}">
      <dsp:nvSpPr>
        <dsp:cNvPr id="0" name=""/>
        <dsp:cNvSpPr/>
      </dsp:nvSpPr>
      <dsp:spPr>
        <a:xfrm>
          <a:off x="0" y="3024535"/>
          <a:ext cx="4683949" cy="1584764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Obstacles before union</a:t>
          </a:r>
        </a:p>
      </dsp:txBody>
      <dsp:txXfrm>
        <a:off x="77362" y="3101897"/>
        <a:ext cx="4529225" cy="1430040"/>
      </dsp:txXfrm>
    </dsp:sp>
    <dsp:sp modelId="{FD807B12-9679-7F4B-8C43-C77473C98522}">
      <dsp:nvSpPr>
        <dsp:cNvPr id="0" name=""/>
        <dsp:cNvSpPr/>
      </dsp:nvSpPr>
      <dsp:spPr>
        <a:xfrm>
          <a:off x="0" y="4733140"/>
          <a:ext cx="4683949" cy="1584764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Happy ending</a:t>
          </a:r>
        </a:p>
      </dsp:txBody>
      <dsp:txXfrm>
        <a:off x="77362" y="4810502"/>
        <a:ext cx="4529225" cy="14300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29782-AA04-804C-93F3-FD5E6E5E3D7E}">
      <dsp:nvSpPr>
        <dsp:cNvPr id="0" name=""/>
        <dsp:cNvSpPr/>
      </dsp:nvSpPr>
      <dsp:spPr>
        <a:xfrm>
          <a:off x="0" y="42833"/>
          <a:ext cx="4683949" cy="267696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Mix of serious and comic elements</a:t>
          </a:r>
        </a:p>
      </dsp:txBody>
      <dsp:txXfrm>
        <a:off x="130678" y="173511"/>
        <a:ext cx="4422593" cy="2415604"/>
      </dsp:txXfrm>
    </dsp:sp>
    <dsp:sp modelId="{17CD394A-A899-9447-9DC1-59848BF3773B}">
      <dsp:nvSpPr>
        <dsp:cNvPr id="0" name=""/>
        <dsp:cNvSpPr/>
      </dsp:nvSpPr>
      <dsp:spPr>
        <a:xfrm>
          <a:off x="0" y="2869553"/>
          <a:ext cx="4683949" cy="2676960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Blends tragedy and humor</a:t>
          </a:r>
        </a:p>
      </dsp:txBody>
      <dsp:txXfrm>
        <a:off x="130678" y="3000231"/>
        <a:ext cx="4422593" cy="241560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3CA413-B052-8642-A246-07BF401136A2}">
      <dsp:nvSpPr>
        <dsp:cNvPr id="0" name=""/>
        <dsp:cNvSpPr/>
      </dsp:nvSpPr>
      <dsp:spPr>
        <a:xfrm>
          <a:off x="0" y="570078"/>
          <a:ext cx="4683949" cy="2522519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Humor in dark or serious subjects</a:t>
          </a:r>
        </a:p>
      </dsp:txBody>
      <dsp:txXfrm>
        <a:off x="123139" y="693217"/>
        <a:ext cx="4437671" cy="2276241"/>
      </dsp:txXfrm>
    </dsp:sp>
    <dsp:sp modelId="{17BAE417-94F4-824F-8C45-F89B344D9626}">
      <dsp:nvSpPr>
        <dsp:cNvPr id="0" name=""/>
        <dsp:cNvSpPr/>
      </dsp:nvSpPr>
      <dsp:spPr>
        <a:xfrm>
          <a:off x="0" y="3233718"/>
          <a:ext cx="4683949" cy="2522519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Deals with taboo topics</a:t>
          </a:r>
        </a:p>
      </dsp:txBody>
      <dsp:txXfrm>
        <a:off x="123139" y="3356857"/>
        <a:ext cx="4437671" cy="22762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D42E41-CD54-6B39-16F2-8A75DA470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725715"/>
            <a:ext cx="6858000" cy="42388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58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Comedy: </a:t>
            </a:r>
            <a:br>
              <a:rPr lang="en-US" sz="58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8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and Forms in Comic Theatrical Practice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211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IN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Tragicomedy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DF2EA75-EC6D-B762-94D3-C750EDEB3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090230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522514"/>
            <a:ext cx="2954766" cy="6131412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IN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Comedy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84A7165-B8A8-68DF-D497-C633E51F97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9658350"/>
              </p:ext>
            </p:extLst>
          </p:nvPr>
        </p:nvGraphicFramePr>
        <p:xfrm>
          <a:off x="3831401" y="333830"/>
          <a:ext cx="4683949" cy="63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r>
              <a:rPr lang="en-I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Forms of Comic Theatre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27ADAE1E-DA54-F789-AE1A-9DD19F69A5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14213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Commedia dell’arte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2C6A79E-C5FE-0E28-0C93-BB7D7B23A2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8980058"/>
              </p:ext>
            </p:extLst>
          </p:nvPr>
        </p:nvGraphicFramePr>
        <p:xfrm>
          <a:off x="3831401" y="275772"/>
          <a:ext cx="4683949" cy="6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391886"/>
            <a:ext cx="2954766" cy="62620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IN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Parody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3C1AFCE-8A69-EB67-0A70-6783A261E4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6997311"/>
              </p:ext>
            </p:extLst>
          </p:nvPr>
        </p:nvGraphicFramePr>
        <p:xfrm>
          <a:off x="3831401" y="261258"/>
          <a:ext cx="4683949" cy="6398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Burlesque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22963DD-25D1-781E-AE3A-D195D5D6B6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696649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Theatre of the Absurd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52ABD5-AE9E-AB9D-ECB3-9C5D5EAE17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8108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2A97E66-AB5B-09FF-06D3-B0DB21497D9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2333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310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Comedy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3D00FA1-4EE4-E169-0C36-976149D257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4947380"/>
              </p:ext>
            </p:extLst>
          </p:nvPr>
        </p:nvGraphicFramePr>
        <p:xfrm>
          <a:off x="628650" y="1378857"/>
          <a:ext cx="7886700" cy="4798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9B2FE8D-7CC0-7464-F13C-9DA78F15F80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04838E4-7E47-54A2-761B-F5D71B2284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733199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8DDA986-B6EE-4642-AC60-0490373E6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B62878-12EF-4E97-A284-47BAFC30D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79188D-1ED5-4705-B8C7-5D6FB7670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635" y="685800"/>
            <a:ext cx="8100729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040" y="685801"/>
            <a:ext cx="6719920" cy="722086"/>
          </a:xfrm>
        </p:spPr>
        <p:txBody>
          <a:bodyPr anchor="b">
            <a:normAutofit/>
          </a:bodyPr>
          <a:lstStyle/>
          <a:p>
            <a:r>
              <a:rPr lang="en-IN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Comedy?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040" y="1407887"/>
            <a:ext cx="6719919" cy="4659084"/>
          </a:xfrm>
        </p:spPr>
        <p:txBody>
          <a:bodyPr anchor="t">
            <a:normAutofit/>
          </a:bodyPr>
          <a:lstStyle/>
          <a:p>
            <a:pPr algn="ctr"/>
            <a:r>
              <a:rPr lang="en-IN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dramatic genre intended to amuse and entertain</a:t>
            </a:r>
          </a:p>
          <a:p>
            <a:pPr algn="ctr"/>
            <a:r>
              <a:rPr lang="en-IN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Often ends happily</a:t>
            </a:r>
          </a:p>
          <a:p>
            <a:pPr algn="ctr"/>
            <a:r>
              <a:rPr lang="en-IN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Uses humour, satire, irony, and exaggeration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89C4E3E-6E3A-049C-15A2-51E14118260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10999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9657"/>
            <a:ext cx="7886700" cy="1132115"/>
          </a:xfrm>
        </p:spPr>
        <p:txBody>
          <a:bodyPr>
            <a:normAutofit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Features of Comedy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EB064C-C740-6F2C-6B7A-D9C70A3DF5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3600689"/>
              </p:ext>
            </p:extLst>
          </p:nvPr>
        </p:nvGraphicFramePr>
        <p:xfrm>
          <a:off x="275771" y="1175657"/>
          <a:ext cx="8606972" cy="5001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6" y="643467"/>
            <a:ext cx="2627085" cy="557106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 Development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489E160-1A11-1592-C4CC-66889ACD78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839800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175" y="182465"/>
            <a:ext cx="3140136" cy="6471461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IN" sz="6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</a:t>
            </a:r>
            <a:br>
              <a:rPr lang="en-IN" sz="6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6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Comedy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AE6EECA-5FD5-A404-4EFC-ADFAAFB9D4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8692851"/>
              </p:ext>
            </p:extLst>
          </p:nvPr>
        </p:nvGraphicFramePr>
        <p:xfrm>
          <a:off x="3831401" y="188686"/>
          <a:ext cx="5138415" cy="6471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r>
              <a:rPr lang="en-I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Comedy of Manners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EC33ED-02DA-7635-D3B4-26C9687C48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0516521"/>
              </p:ext>
            </p:extLst>
          </p:nvPr>
        </p:nvGraphicFramePr>
        <p:xfrm>
          <a:off x="3831401" y="261258"/>
          <a:ext cx="4683949" cy="6398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362857"/>
            <a:ext cx="2954766" cy="6052457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en-IN" sz="7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Farce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03FFE69-DC1B-8C40-7458-E1563EE72C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303267"/>
              </p:ext>
            </p:extLst>
          </p:nvPr>
        </p:nvGraphicFramePr>
        <p:xfrm>
          <a:off x="3831401" y="232230"/>
          <a:ext cx="4683949" cy="6427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464782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IN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Satire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69A87C1-8D49-D119-3A57-FE9FC60445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7115507"/>
              </p:ext>
            </p:extLst>
          </p:nvPr>
        </p:nvGraphicFramePr>
        <p:xfrm>
          <a:off x="3831401" y="174172"/>
          <a:ext cx="4683949" cy="6485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269550"/>
            <a:ext cx="2954766" cy="6384376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I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Romantic Comedy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23ECAB-015F-76CF-76C7-140ECA49C4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1881358"/>
              </p:ext>
            </p:extLst>
          </p:nvPr>
        </p:nvGraphicFramePr>
        <p:xfrm>
          <a:off x="3831401" y="275772"/>
          <a:ext cx="4683949" cy="6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237</Words>
  <Application>Microsoft Macintosh PowerPoint</Application>
  <PresentationFormat>On-screen Show (4:3)</PresentationFormat>
  <Paragraphs>75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Comedy:  Types and Forms in Comic Theatrical Practice</vt:lpstr>
      <vt:lpstr>What is Comedy?</vt:lpstr>
      <vt:lpstr>Key Features of Comedy</vt:lpstr>
      <vt:lpstr>Historical Development</vt:lpstr>
      <vt:lpstr>Types  of Comedy</vt:lpstr>
      <vt:lpstr>Comedy of Manners</vt:lpstr>
      <vt:lpstr>Farce</vt:lpstr>
      <vt:lpstr>Satire</vt:lpstr>
      <vt:lpstr>Romantic Comedy</vt:lpstr>
      <vt:lpstr>Tragicomedy</vt:lpstr>
      <vt:lpstr>Black Comedy</vt:lpstr>
      <vt:lpstr>Forms of Comic Theatre</vt:lpstr>
      <vt:lpstr>Commedia dell’arte</vt:lpstr>
      <vt:lpstr>Parody</vt:lpstr>
      <vt:lpstr>Burlesque</vt:lpstr>
      <vt:lpstr>Theatre of the Absurd</vt:lpstr>
      <vt:lpstr>Importance of Comedy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Comedy: Types and Forms in Comic Theatrical Practice</dc:title>
  <dc:subject/>
  <dc:creator/>
  <cp:keywords/>
  <dc:description>generated using python-pptx</dc:description>
  <cp:lastModifiedBy>Rajesh Tiwari</cp:lastModifiedBy>
  <cp:revision>5</cp:revision>
  <dcterms:created xsi:type="dcterms:W3CDTF">2013-01-27T09:14:16Z</dcterms:created>
  <dcterms:modified xsi:type="dcterms:W3CDTF">2026-04-24T05:31:20Z</dcterms:modified>
  <cp:category/>
</cp:coreProperties>
</file>