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211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3A120-6200-41FA-936C-3BA8C22CC6B4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44AF4F-AB19-4F0C-9FEE-60266444FADA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Comedy of Horrors combines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with fear, terror, or grotesque situations.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AD127-188D-4669-883F-7AD46D16D30A}" type="parTrans" cxnId="{EC963459-EB5C-4774-849E-31392A1A7211}">
      <dgm:prSet/>
      <dgm:spPr/>
      <dgm:t>
        <a:bodyPr/>
        <a:lstStyle/>
        <a:p>
          <a:endParaRPr lang="en-US"/>
        </a:p>
      </dgm:t>
    </dgm:pt>
    <dgm:pt modelId="{954339F1-55B1-40CB-A9EC-E2EFA1D8C05C}" type="sibTrans" cxnId="{EC963459-EB5C-4774-849E-31392A1A7211}">
      <dgm:prSet/>
      <dgm:spPr/>
      <dgm:t>
        <a:bodyPr/>
        <a:lstStyle/>
        <a:p>
          <a:endParaRPr lang="en-US"/>
        </a:p>
      </dgm:t>
    </dgm:pt>
    <dgm:pt modelId="{374D3A79-A0D3-4DFF-AEEC-BB17ED56056F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It creates laughter while exploring dark or frightening themes.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0AD05-C960-4A13-81C7-F00FD631917B}" type="parTrans" cxnId="{E3C38727-69B5-4847-A70B-CA8D0C46B35F}">
      <dgm:prSet/>
      <dgm:spPr/>
      <dgm:t>
        <a:bodyPr/>
        <a:lstStyle/>
        <a:p>
          <a:endParaRPr lang="en-US"/>
        </a:p>
      </dgm:t>
    </dgm:pt>
    <dgm:pt modelId="{E8F6C3A2-FA38-45B0-B6DF-39003C9284FF}" type="sibTrans" cxnId="{E3C38727-69B5-4847-A70B-CA8D0C46B35F}">
      <dgm:prSet/>
      <dgm:spPr/>
      <dgm:t>
        <a:bodyPr/>
        <a:lstStyle/>
        <a:p>
          <a:endParaRPr lang="en-US"/>
        </a:p>
      </dgm:t>
    </dgm:pt>
    <dgm:pt modelId="{AEB35E4F-1804-465C-BEFA-56CAAA5BC86B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genre often reflects social anxieties through satire and irony.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F202C-C176-4D72-BA62-8B06F8D1A9ED}" type="parTrans" cxnId="{CA778D5C-68D0-4D33-9774-DED63BE5D161}">
      <dgm:prSet/>
      <dgm:spPr/>
      <dgm:t>
        <a:bodyPr/>
        <a:lstStyle/>
        <a:p>
          <a:endParaRPr lang="en-US"/>
        </a:p>
      </dgm:t>
    </dgm:pt>
    <dgm:pt modelId="{83129F34-E20F-46D6-A032-A02E1F551BF6}" type="sibTrans" cxnId="{CA778D5C-68D0-4D33-9774-DED63BE5D161}">
      <dgm:prSet/>
      <dgm:spPr/>
      <dgm:t>
        <a:bodyPr/>
        <a:lstStyle/>
        <a:p>
          <a:endParaRPr lang="en-US"/>
        </a:p>
      </dgm:t>
    </dgm:pt>
    <dgm:pt modelId="{5BBB0092-6A29-0349-9A39-CBAFBE6E611A}" type="pres">
      <dgm:prSet presAssocID="{0943A120-6200-41FA-936C-3BA8C22CC6B4}" presName="vert0" presStyleCnt="0">
        <dgm:presLayoutVars>
          <dgm:dir/>
          <dgm:animOne val="branch"/>
          <dgm:animLvl val="lvl"/>
        </dgm:presLayoutVars>
      </dgm:prSet>
      <dgm:spPr/>
    </dgm:pt>
    <dgm:pt modelId="{5A46AFBD-D8A9-B243-B5A4-8F7B032D514D}" type="pres">
      <dgm:prSet presAssocID="{E144AF4F-AB19-4F0C-9FEE-60266444FADA}" presName="thickLine" presStyleLbl="alignNode1" presStyleIdx="0" presStyleCnt="3"/>
      <dgm:spPr/>
    </dgm:pt>
    <dgm:pt modelId="{DD8AC877-5D89-AD43-9CCC-B67A7B74D173}" type="pres">
      <dgm:prSet presAssocID="{E144AF4F-AB19-4F0C-9FEE-60266444FADA}" presName="horz1" presStyleCnt="0"/>
      <dgm:spPr/>
    </dgm:pt>
    <dgm:pt modelId="{AD0B4CEA-1FBA-7D4D-B75D-D42235FD8F0B}" type="pres">
      <dgm:prSet presAssocID="{E144AF4F-AB19-4F0C-9FEE-60266444FADA}" presName="tx1" presStyleLbl="revTx" presStyleIdx="0" presStyleCnt="3"/>
      <dgm:spPr/>
    </dgm:pt>
    <dgm:pt modelId="{C278E819-8B01-B248-BCA7-127CF3A182A6}" type="pres">
      <dgm:prSet presAssocID="{E144AF4F-AB19-4F0C-9FEE-60266444FADA}" presName="vert1" presStyleCnt="0"/>
      <dgm:spPr/>
    </dgm:pt>
    <dgm:pt modelId="{31FE71C6-180E-E543-AF5C-FF581D1D80A1}" type="pres">
      <dgm:prSet presAssocID="{374D3A79-A0D3-4DFF-AEEC-BB17ED56056F}" presName="thickLine" presStyleLbl="alignNode1" presStyleIdx="1" presStyleCnt="3"/>
      <dgm:spPr/>
    </dgm:pt>
    <dgm:pt modelId="{AF057B74-65DA-D640-8515-CCC810E7EC3D}" type="pres">
      <dgm:prSet presAssocID="{374D3A79-A0D3-4DFF-AEEC-BB17ED56056F}" presName="horz1" presStyleCnt="0"/>
      <dgm:spPr/>
    </dgm:pt>
    <dgm:pt modelId="{321FCB80-CB25-9047-9557-C660EC40A232}" type="pres">
      <dgm:prSet presAssocID="{374D3A79-A0D3-4DFF-AEEC-BB17ED56056F}" presName="tx1" presStyleLbl="revTx" presStyleIdx="1" presStyleCnt="3"/>
      <dgm:spPr/>
    </dgm:pt>
    <dgm:pt modelId="{96F30A74-3286-E94A-AAB1-6CBA65FECA3D}" type="pres">
      <dgm:prSet presAssocID="{374D3A79-A0D3-4DFF-AEEC-BB17ED56056F}" presName="vert1" presStyleCnt="0"/>
      <dgm:spPr/>
    </dgm:pt>
    <dgm:pt modelId="{70E1E914-F8BF-CF41-B944-1BD166E6A98E}" type="pres">
      <dgm:prSet presAssocID="{AEB35E4F-1804-465C-BEFA-56CAAA5BC86B}" presName="thickLine" presStyleLbl="alignNode1" presStyleIdx="2" presStyleCnt="3"/>
      <dgm:spPr/>
    </dgm:pt>
    <dgm:pt modelId="{2DB55C1A-8DC9-4041-A110-28C6427B18A6}" type="pres">
      <dgm:prSet presAssocID="{AEB35E4F-1804-465C-BEFA-56CAAA5BC86B}" presName="horz1" presStyleCnt="0"/>
      <dgm:spPr/>
    </dgm:pt>
    <dgm:pt modelId="{63425B3E-0EA3-6E4D-B148-5CD1600AE627}" type="pres">
      <dgm:prSet presAssocID="{AEB35E4F-1804-465C-BEFA-56CAAA5BC86B}" presName="tx1" presStyleLbl="revTx" presStyleIdx="2" presStyleCnt="3"/>
      <dgm:spPr/>
    </dgm:pt>
    <dgm:pt modelId="{FCE35AB2-EAD9-0449-955D-9B23E6583CB1}" type="pres">
      <dgm:prSet presAssocID="{AEB35E4F-1804-465C-BEFA-56CAAA5BC86B}" presName="vert1" presStyleCnt="0"/>
      <dgm:spPr/>
    </dgm:pt>
  </dgm:ptLst>
  <dgm:cxnLst>
    <dgm:cxn modelId="{1AA14617-9618-D541-B087-758D7954FD32}" type="presOf" srcId="{374D3A79-A0D3-4DFF-AEEC-BB17ED56056F}" destId="{321FCB80-CB25-9047-9557-C660EC40A232}" srcOrd="0" destOrd="0" presId="urn:microsoft.com/office/officeart/2008/layout/LinedList"/>
    <dgm:cxn modelId="{E3C38727-69B5-4847-A70B-CA8D0C46B35F}" srcId="{0943A120-6200-41FA-936C-3BA8C22CC6B4}" destId="{374D3A79-A0D3-4DFF-AEEC-BB17ED56056F}" srcOrd="1" destOrd="0" parTransId="{FF10AD05-C960-4A13-81C7-F00FD631917B}" sibTransId="{E8F6C3A2-FA38-45B0-B6DF-39003C9284FF}"/>
    <dgm:cxn modelId="{EC963459-EB5C-4774-849E-31392A1A7211}" srcId="{0943A120-6200-41FA-936C-3BA8C22CC6B4}" destId="{E144AF4F-AB19-4F0C-9FEE-60266444FADA}" srcOrd="0" destOrd="0" parTransId="{CE6AD127-188D-4669-883F-7AD46D16D30A}" sibTransId="{954339F1-55B1-40CB-A9EC-E2EFA1D8C05C}"/>
    <dgm:cxn modelId="{CA778D5C-68D0-4D33-9774-DED63BE5D161}" srcId="{0943A120-6200-41FA-936C-3BA8C22CC6B4}" destId="{AEB35E4F-1804-465C-BEFA-56CAAA5BC86B}" srcOrd="2" destOrd="0" parTransId="{C31F202C-C176-4D72-BA62-8B06F8D1A9ED}" sibTransId="{83129F34-E20F-46D6-A032-A02E1F551BF6}"/>
    <dgm:cxn modelId="{813B517B-2B72-AE46-8946-BC7AE17EE95E}" type="presOf" srcId="{0943A120-6200-41FA-936C-3BA8C22CC6B4}" destId="{5BBB0092-6A29-0349-9A39-CBAFBE6E611A}" srcOrd="0" destOrd="0" presId="urn:microsoft.com/office/officeart/2008/layout/LinedList"/>
    <dgm:cxn modelId="{5C6DF98E-A870-C040-BBFD-CC780C80C51D}" type="presOf" srcId="{E144AF4F-AB19-4F0C-9FEE-60266444FADA}" destId="{AD0B4CEA-1FBA-7D4D-B75D-D42235FD8F0B}" srcOrd="0" destOrd="0" presId="urn:microsoft.com/office/officeart/2008/layout/LinedList"/>
    <dgm:cxn modelId="{CC017DBC-0FFA-7041-8FA7-9D85C6ACDCE9}" type="presOf" srcId="{AEB35E4F-1804-465C-BEFA-56CAAA5BC86B}" destId="{63425B3E-0EA3-6E4D-B148-5CD1600AE627}" srcOrd="0" destOrd="0" presId="urn:microsoft.com/office/officeart/2008/layout/LinedList"/>
    <dgm:cxn modelId="{1CAAAD6C-4E09-7E42-B3FD-6DB76E69E52B}" type="presParOf" srcId="{5BBB0092-6A29-0349-9A39-CBAFBE6E611A}" destId="{5A46AFBD-D8A9-B243-B5A4-8F7B032D514D}" srcOrd="0" destOrd="0" presId="urn:microsoft.com/office/officeart/2008/layout/LinedList"/>
    <dgm:cxn modelId="{A833C426-908D-2B45-A3B7-1DCF4DE734EE}" type="presParOf" srcId="{5BBB0092-6A29-0349-9A39-CBAFBE6E611A}" destId="{DD8AC877-5D89-AD43-9CCC-B67A7B74D173}" srcOrd="1" destOrd="0" presId="urn:microsoft.com/office/officeart/2008/layout/LinedList"/>
    <dgm:cxn modelId="{3335F4FB-1A2A-9746-9DEC-A6A66339773E}" type="presParOf" srcId="{DD8AC877-5D89-AD43-9CCC-B67A7B74D173}" destId="{AD0B4CEA-1FBA-7D4D-B75D-D42235FD8F0B}" srcOrd="0" destOrd="0" presId="urn:microsoft.com/office/officeart/2008/layout/LinedList"/>
    <dgm:cxn modelId="{150457C8-FB41-4F42-80E0-24750945997A}" type="presParOf" srcId="{DD8AC877-5D89-AD43-9CCC-B67A7B74D173}" destId="{C278E819-8B01-B248-BCA7-127CF3A182A6}" srcOrd="1" destOrd="0" presId="urn:microsoft.com/office/officeart/2008/layout/LinedList"/>
    <dgm:cxn modelId="{1990B7FE-A68E-144D-9014-6ACB9F14653F}" type="presParOf" srcId="{5BBB0092-6A29-0349-9A39-CBAFBE6E611A}" destId="{31FE71C6-180E-E543-AF5C-FF581D1D80A1}" srcOrd="2" destOrd="0" presId="urn:microsoft.com/office/officeart/2008/layout/LinedList"/>
    <dgm:cxn modelId="{3765F221-0734-FC45-8523-F69916B698EF}" type="presParOf" srcId="{5BBB0092-6A29-0349-9A39-CBAFBE6E611A}" destId="{AF057B74-65DA-D640-8515-CCC810E7EC3D}" srcOrd="3" destOrd="0" presId="urn:microsoft.com/office/officeart/2008/layout/LinedList"/>
    <dgm:cxn modelId="{65DBA5D3-A90C-294E-8D5A-7014C200E3B3}" type="presParOf" srcId="{AF057B74-65DA-D640-8515-CCC810E7EC3D}" destId="{321FCB80-CB25-9047-9557-C660EC40A232}" srcOrd="0" destOrd="0" presId="urn:microsoft.com/office/officeart/2008/layout/LinedList"/>
    <dgm:cxn modelId="{F1E52390-07EA-8547-A603-6F591A5C9BF7}" type="presParOf" srcId="{AF057B74-65DA-D640-8515-CCC810E7EC3D}" destId="{96F30A74-3286-E94A-AAB1-6CBA65FECA3D}" srcOrd="1" destOrd="0" presId="urn:microsoft.com/office/officeart/2008/layout/LinedList"/>
    <dgm:cxn modelId="{BFBBA585-F385-A740-A531-E86CC5A92053}" type="presParOf" srcId="{5BBB0092-6A29-0349-9A39-CBAFBE6E611A}" destId="{70E1E914-F8BF-CF41-B944-1BD166E6A98E}" srcOrd="4" destOrd="0" presId="urn:microsoft.com/office/officeart/2008/layout/LinedList"/>
    <dgm:cxn modelId="{A7BEBF43-8117-8E43-BD3F-52D04C5324F6}" type="presParOf" srcId="{5BBB0092-6A29-0349-9A39-CBAFBE6E611A}" destId="{2DB55C1A-8DC9-4041-A110-28C6427B18A6}" srcOrd="5" destOrd="0" presId="urn:microsoft.com/office/officeart/2008/layout/LinedList"/>
    <dgm:cxn modelId="{3BD1D676-EC33-1A4F-8E23-1D2A7A17C1A9}" type="presParOf" srcId="{2DB55C1A-8DC9-4041-A110-28C6427B18A6}" destId="{63425B3E-0EA3-6E4D-B148-5CD1600AE627}" srcOrd="0" destOrd="0" presId="urn:microsoft.com/office/officeart/2008/layout/LinedList"/>
    <dgm:cxn modelId="{2B2200C0-D6C9-CC49-9147-EDF0F400F568}" type="presParOf" srcId="{2DB55C1A-8DC9-4041-A110-28C6427B18A6}" destId="{FCE35AB2-EAD9-0449-955D-9B23E6583C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7C1D75-3D04-4E2F-9E4A-9373966409A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B80F49-EC6F-4EB6-A4F1-0B6FE30736D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The Addams Family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114DA-C33E-4798-B6B6-76C7877FCF75}" type="parTrans" cxnId="{886141CE-2956-4F5B-93AB-80A7387F138E}">
      <dgm:prSet/>
      <dgm:spPr/>
      <dgm:t>
        <a:bodyPr/>
        <a:lstStyle/>
        <a:p>
          <a:endParaRPr lang="en-US"/>
        </a:p>
      </dgm:t>
    </dgm:pt>
    <dgm:pt modelId="{18B8EA50-2FDE-486B-A459-675C5C4AED9B}" type="sibTrans" cxnId="{886141CE-2956-4F5B-93AB-80A7387F138E}">
      <dgm:prSet/>
      <dgm:spPr/>
      <dgm:t>
        <a:bodyPr/>
        <a:lstStyle/>
        <a:p>
          <a:endParaRPr lang="en-US"/>
        </a:p>
      </dgm:t>
    </dgm:pt>
    <dgm:pt modelId="{4777FA7E-817D-4FF8-AD34-9382F152469F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Little Shop of Horrors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C865F-204F-4909-9BA9-826AE23FBD60}" type="parTrans" cxnId="{ED8F1AAA-1AA3-422B-934D-127917433A6D}">
      <dgm:prSet/>
      <dgm:spPr/>
      <dgm:t>
        <a:bodyPr/>
        <a:lstStyle/>
        <a:p>
          <a:endParaRPr lang="en-US"/>
        </a:p>
      </dgm:t>
    </dgm:pt>
    <dgm:pt modelId="{40803778-9718-4584-8982-7CAE87156691}" type="sibTrans" cxnId="{ED8F1AAA-1AA3-422B-934D-127917433A6D}">
      <dgm:prSet/>
      <dgm:spPr/>
      <dgm:t>
        <a:bodyPr/>
        <a:lstStyle/>
        <a:p>
          <a:endParaRPr lang="en-US"/>
        </a:p>
      </dgm:t>
    </dgm:pt>
    <dgm:pt modelId="{DE3B0CA2-68EB-4AAB-A11B-35030BD5EED8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Young Frankenstein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B3FF3-8DDF-431E-BEC0-EB054AA5EEB2}" type="parTrans" cxnId="{D9FF2C35-8E68-4BDF-B298-05E357594B92}">
      <dgm:prSet/>
      <dgm:spPr/>
      <dgm:t>
        <a:bodyPr/>
        <a:lstStyle/>
        <a:p>
          <a:endParaRPr lang="en-US"/>
        </a:p>
      </dgm:t>
    </dgm:pt>
    <dgm:pt modelId="{DBF6F6EB-AA52-41A0-A2AA-12D6196E7E48}" type="sibTrans" cxnId="{D9FF2C35-8E68-4BDF-B298-05E357594B92}">
      <dgm:prSet/>
      <dgm:spPr/>
      <dgm:t>
        <a:bodyPr/>
        <a:lstStyle/>
        <a:p>
          <a:endParaRPr lang="en-US"/>
        </a:p>
      </dgm:t>
    </dgm:pt>
    <dgm:pt modelId="{047E059F-C431-48E6-8255-71F673FC917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Shaun of the Dead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A3A32-A722-4541-837D-7D8CDC360CA0}" type="parTrans" cxnId="{E2DC4D58-0C8F-4394-9990-675A4DC712B1}">
      <dgm:prSet/>
      <dgm:spPr/>
      <dgm:t>
        <a:bodyPr/>
        <a:lstStyle/>
        <a:p>
          <a:endParaRPr lang="en-US"/>
        </a:p>
      </dgm:t>
    </dgm:pt>
    <dgm:pt modelId="{B1BE2B1D-2412-471E-9B0F-27ADCEDCB9C7}" type="sibTrans" cxnId="{E2DC4D58-0C8F-4394-9990-675A4DC712B1}">
      <dgm:prSet/>
      <dgm:spPr/>
      <dgm:t>
        <a:bodyPr/>
        <a:lstStyle/>
        <a:p>
          <a:endParaRPr lang="en-US"/>
        </a:p>
      </dgm:t>
    </dgm:pt>
    <dgm:pt modelId="{D40E9A09-188F-474E-BFCA-093F4B46A7D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Arsenic and Old Lace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08DA4-3611-4358-AE6A-3016A4E2A31C}" type="parTrans" cxnId="{DCD4D98D-68F2-4B38-B3E2-2B2F2C2F2A4A}">
      <dgm:prSet/>
      <dgm:spPr/>
      <dgm:t>
        <a:bodyPr/>
        <a:lstStyle/>
        <a:p>
          <a:endParaRPr lang="en-US"/>
        </a:p>
      </dgm:t>
    </dgm:pt>
    <dgm:pt modelId="{3FDE7EBC-5DD0-4E22-95C4-3989538E9AA4}" type="sibTrans" cxnId="{DCD4D98D-68F2-4B38-B3E2-2B2F2C2F2A4A}">
      <dgm:prSet/>
      <dgm:spPr/>
      <dgm:t>
        <a:bodyPr/>
        <a:lstStyle/>
        <a:p>
          <a:endParaRPr lang="en-US"/>
        </a:p>
      </dgm:t>
    </dgm:pt>
    <dgm:pt modelId="{EEA85EE8-28AF-5D44-B82D-BDDD2D1DDD9D}" type="pres">
      <dgm:prSet presAssocID="{327C1D75-3D04-4E2F-9E4A-9373966409AA}" presName="diagram" presStyleCnt="0">
        <dgm:presLayoutVars>
          <dgm:dir/>
          <dgm:resizeHandles val="exact"/>
        </dgm:presLayoutVars>
      </dgm:prSet>
      <dgm:spPr/>
    </dgm:pt>
    <dgm:pt modelId="{1AD5CB5E-BCBB-2D49-B21E-18696FCD3C43}" type="pres">
      <dgm:prSet presAssocID="{01B80F49-EC6F-4EB6-A4F1-0B6FE30736DF}" presName="node" presStyleLbl="node1" presStyleIdx="0" presStyleCnt="5" custScaleY="164499">
        <dgm:presLayoutVars>
          <dgm:bulletEnabled val="1"/>
        </dgm:presLayoutVars>
      </dgm:prSet>
      <dgm:spPr/>
    </dgm:pt>
    <dgm:pt modelId="{2BC72910-9425-4E41-89D0-69797FAFAA72}" type="pres">
      <dgm:prSet presAssocID="{18B8EA50-2FDE-486B-A459-675C5C4AED9B}" presName="sibTrans" presStyleCnt="0"/>
      <dgm:spPr/>
    </dgm:pt>
    <dgm:pt modelId="{1BB1E26C-F72B-E14E-8CDA-ECDF0930B241}" type="pres">
      <dgm:prSet presAssocID="{4777FA7E-817D-4FF8-AD34-9382F152469F}" presName="node" presStyleLbl="node1" presStyleIdx="1" presStyleCnt="5" custScaleY="164499">
        <dgm:presLayoutVars>
          <dgm:bulletEnabled val="1"/>
        </dgm:presLayoutVars>
      </dgm:prSet>
      <dgm:spPr/>
    </dgm:pt>
    <dgm:pt modelId="{CEE74FF0-DC73-1144-804D-04A922CD0F94}" type="pres">
      <dgm:prSet presAssocID="{40803778-9718-4584-8982-7CAE87156691}" presName="sibTrans" presStyleCnt="0"/>
      <dgm:spPr/>
    </dgm:pt>
    <dgm:pt modelId="{054F3CD1-1C83-AF45-9C8B-1BC5125844A8}" type="pres">
      <dgm:prSet presAssocID="{DE3B0CA2-68EB-4AAB-A11B-35030BD5EED8}" presName="node" presStyleLbl="node1" presStyleIdx="2" presStyleCnt="5" custScaleY="164499">
        <dgm:presLayoutVars>
          <dgm:bulletEnabled val="1"/>
        </dgm:presLayoutVars>
      </dgm:prSet>
      <dgm:spPr/>
    </dgm:pt>
    <dgm:pt modelId="{1817AEBA-A147-6B4E-8B02-4FAF6E887F61}" type="pres">
      <dgm:prSet presAssocID="{DBF6F6EB-AA52-41A0-A2AA-12D6196E7E48}" presName="sibTrans" presStyleCnt="0"/>
      <dgm:spPr/>
    </dgm:pt>
    <dgm:pt modelId="{8B5CE0DD-5C8C-D74B-88B1-2C4803B3D002}" type="pres">
      <dgm:prSet presAssocID="{047E059F-C431-48E6-8255-71F673FC9177}" presName="node" presStyleLbl="node1" presStyleIdx="3" presStyleCnt="5" custScaleX="151320">
        <dgm:presLayoutVars>
          <dgm:bulletEnabled val="1"/>
        </dgm:presLayoutVars>
      </dgm:prSet>
      <dgm:spPr/>
    </dgm:pt>
    <dgm:pt modelId="{88871B3B-B0A3-2E40-A2E2-00978D929F10}" type="pres">
      <dgm:prSet presAssocID="{B1BE2B1D-2412-471E-9B0F-27ADCEDCB9C7}" presName="sibTrans" presStyleCnt="0"/>
      <dgm:spPr/>
    </dgm:pt>
    <dgm:pt modelId="{54910BEC-1247-7646-A490-B93CCBCDA848}" type="pres">
      <dgm:prSet presAssocID="{D40E9A09-188F-474E-BFCA-093F4B46A7DB}" presName="node" presStyleLbl="node1" presStyleIdx="4" presStyleCnt="5" custScaleX="155467">
        <dgm:presLayoutVars>
          <dgm:bulletEnabled val="1"/>
        </dgm:presLayoutVars>
      </dgm:prSet>
      <dgm:spPr/>
    </dgm:pt>
  </dgm:ptLst>
  <dgm:cxnLst>
    <dgm:cxn modelId="{774BAB21-B8AF-9F4C-9953-252060FD11C6}" type="presOf" srcId="{4777FA7E-817D-4FF8-AD34-9382F152469F}" destId="{1BB1E26C-F72B-E14E-8CDA-ECDF0930B241}" srcOrd="0" destOrd="0" presId="urn:microsoft.com/office/officeart/2005/8/layout/default"/>
    <dgm:cxn modelId="{D9FF2C35-8E68-4BDF-B298-05E357594B92}" srcId="{327C1D75-3D04-4E2F-9E4A-9373966409AA}" destId="{DE3B0CA2-68EB-4AAB-A11B-35030BD5EED8}" srcOrd="2" destOrd="0" parTransId="{254B3FF3-8DDF-431E-BEC0-EB054AA5EEB2}" sibTransId="{DBF6F6EB-AA52-41A0-A2AA-12D6196E7E48}"/>
    <dgm:cxn modelId="{E2DC4D58-0C8F-4394-9990-675A4DC712B1}" srcId="{327C1D75-3D04-4E2F-9E4A-9373966409AA}" destId="{047E059F-C431-48E6-8255-71F673FC9177}" srcOrd="3" destOrd="0" parTransId="{068A3A32-A722-4541-837D-7D8CDC360CA0}" sibTransId="{B1BE2B1D-2412-471E-9B0F-27ADCEDCB9C7}"/>
    <dgm:cxn modelId="{01AA2D5B-3DF4-0543-80EC-1D5140221B5C}" type="presOf" srcId="{D40E9A09-188F-474E-BFCA-093F4B46A7DB}" destId="{54910BEC-1247-7646-A490-B93CCBCDA848}" srcOrd="0" destOrd="0" presId="urn:microsoft.com/office/officeart/2005/8/layout/default"/>
    <dgm:cxn modelId="{1B980E71-A6C7-024C-A7BD-4BB52DB3F0A7}" type="presOf" srcId="{327C1D75-3D04-4E2F-9E4A-9373966409AA}" destId="{EEA85EE8-28AF-5D44-B82D-BDDD2D1DDD9D}" srcOrd="0" destOrd="0" presId="urn:microsoft.com/office/officeart/2005/8/layout/default"/>
    <dgm:cxn modelId="{97AAD674-8F22-E44F-9CFE-8C6F4F9BB1AD}" type="presOf" srcId="{DE3B0CA2-68EB-4AAB-A11B-35030BD5EED8}" destId="{054F3CD1-1C83-AF45-9C8B-1BC5125844A8}" srcOrd="0" destOrd="0" presId="urn:microsoft.com/office/officeart/2005/8/layout/default"/>
    <dgm:cxn modelId="{DCD4D98D-68F2-4B38-B3E2-2B2F2C2F2A4A}" srcId="{327C1D75-3D04-4E2F-9E4A-9373966409AA}" destId="{D40E9A09-188F-474E-BFCA-093F4B46A7DB}" srcOrd="4" destOrd="0" parTransId="{93D08DA4-3611-4358-AE6A-3016A4E2A31C}" sibTransId="{3FDE7EBC-5DD0-4E22-95C4-3989538E9AA4}"/>
    <dgm:cxn modelId="{6E80DB8F-018F-5546-87D6-F4E0EB67882E}" type="presOf" srcId="{047E059F-C431-48E6-8255-71F673FC9177}" destId="{8B5CE0DD-5C8C-D74B-88B1-2C4803B3D002}" srcOrd="0" destOrd="0" presId="urn:microsoft.com/office/officeart/2005/8/layout/default"/>
    <dgm:cxn modelId="{ED8F1AAA-1AA3-422B-934D-127917433A6D}" srcId="{327C1D75-3D04-4E2F-9E4A-9373966409AA}" destId="{4777FA7E-817D-4FF8-AD34-9382F152469F}" srcOrd="1" destOrd="0" parTransId="{ADEC865F-204F-4909-9BA9-826AE23FBD60}" sibTransId="{40803778-9718-4584-8982-7CAE87156691}"/>
    <dgm:cxn modelId="{886141CE-2956-4F5B-93AB-80A7387F138E}" srcId="{327C1D75-3D04-4E2F-9E4A-9373966409AA}" destId="{01B80F49-EC6F-4EB6-A4F1-0B6FE30736DF}" srcOrd="0" destOrd="0" parTransId="{5DA114DA-C33E-4798-B6B6-76C7877FCF75}" sibTransId="{18B8EA50-2FDE-486B-A459-675C5C4AED9B}"/>
    <dgm:cxn modelId="{03A017CF-AAA6-6B49-B306-45651119FFC5}" type="presOf" srcId="{01B80F49-EC6F-4EB6-A4F1-0B6FE30736DF}" destId="{1AD5CB5E-BCBB-2D49-B21E-18696FCD3C43}" srcOrd="0" destOrd="0" presId="urn:microsoft.com/office/officeart/2005/8/layout/default"/>
    <dgm:cxn modelId="{3DE08F2E-031B-D24C-91DA-0400060C3B05}" type="presParOf" srcId="{EEA85EE8-28AF-5D44-B82D-BDDD2D1DDD9D}" destId="{1AD5CB5E-BCBB-2D49-B21E-18696FCD3C43}" srcOrd="0" destOrd="0" presId="urn:microsoft.com/office/officeart/2005/8/layout/default"/>
    <dgm:cxn modelId="{67E07E79-17A4-C24A-AA1A-0F7A0F98DE38}" type="presParOf" srcId="{EEA85EE8-28AF-5D44-B82D-BDDD2D1DDD9D}" destId="{2BC72910-9425-4E41-89D0-69797FAFAA72}" srcOrd="1" destOrd="0" presId="urn:microsoft.com/office/officeart/2005/8/layout/default"/>
    <dgm:cxn modelId="{47B81DA2-A91C-A249-8713-1E47692B8027}" type="presParOf" srcId="{EEA85EE8-28AF-5D44-B82D-BDDD2D1DDD9D}" destId="{1BB1E26C-F72B-E14E-8CDA-ECDF0930B241}" srcOrd="2" destOrd="0" presId="urn:microsoft.com/office/officeart/2005/8/layout/default"/>
    <dgm:cxn modelId="{F51A0457-5573-4B46-9F0B-D246E22F10AA}" type="presParOf" srcId="{EEA85EE8-28AF-5D44-B82D-BDDD2D1DDD9D}" destId="{CEE74FF0-DC73-1144-804D-04A922CD0F94}" srcOrd="3" destOrd="0" presId="urn:microsoft.com/office/officeart/2005/8/layout/default"/>
    <dgm:cxn modelId="{FD177A4A-1964-3F49-B6C2-E62CF433CE2C}" type="presParOf" srcId="{EEA85EE8-28AF-5D44-B82D-BDDD2D1DDD9D}" destId="{054F3CD1-1C83-AF45-9C8B-1BC5125844A8}" srcOrd="4" destOrd="0" presId="urn:microsoft.com/office/officeart/2005/8/layout/default"/>
    <dgm:cxn modelId="{2130296F-B30D-3B4D-A3DB-2B88C0505DC8}" type="presParOf" srcId="{EEA85EE8-28AF-5D44-B82D-BDDD2D1DDD9D}" destId="{1817AEBA-A147-6B4E-8B02-4FAF6E887F61}" srcOrd="5" destOrd="0" presId="urn:microsoft.com/office/officeart/2005/8/layout/default"/>
    <dgm:cxn modelId="{738C260F-E585-5744-8471-D9BCE2B23434}" type="presParOf" srcId="{EEA85EE8-28AF-5D44-B82D-BDDD2D1DDD9D}" destId="{8B5CE0DD-5C8C-D74B-88B1-2C4803B3D002}" srcOrd="6" destOrd="0" presId="urn:microsoft.com/office/officeart/2005/8/layout/default"/>
    <dgm:cxn modelId="{3F3A610C-3DCE-1C43-B4C1-E7480C1B6FB5}" type="presParOf" srcId="{EEA85EE8-28AF-5D44-B82D-BDDD2D1DDD9D}" destId="{88871B3B-B0A3-2E40-A2E2-00978D929F10}" srcOrd="7" destOrd="0" presId="urn:microsoft.com/office/officeart/2005/8/layout/default"/>
    <dgm:cxn modelId="{70E6BB4C-40BD-0B43-9F52-A27AEF88271E}" type="presParOf" srcId="{EEA85EE8-28AF-5D44-B82D-BDDD2D1DDD9D}" destId="{54910BEC-1247-7646-A490-B93CCBCDA8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4D5EB9-891A-428E-9160-FC99F5905E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766AF9-73AC-42AC-A5A4-C0240A1BB20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Helps students understand mixed genres.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D387D3-A194-457B-8A45-3B155861E6E1}" type="parTrans" cxnId="{39161A14-A559-4E40-9953-839F7317FEC2}">
      <dgm:prSet/>
      <dgm:spPr/>
      <dgm:t>
        <a:bodyPr/>
        <a:lstStyle/>
        <a:p>
          <a:endParaRPr lang="en-US"/>
        </a:p>
      </dgm:t>
    </dgm:pt>
    <dgm:pt modelId="{33F44044-D633-45B2-B7EF-FC1892EC2323}" type="sibTrans" cxnId="{39161A14-A559-4E40-9953-839F7317FEC2}">
      <dgm:prSet/>
      <dgm:spPr/>
      <dgm:t>
        <a:bodyPr/>
        <a:lstStyle/>
        <a:p>
          <a:endParaRPr lang="en-US"/>
        </a:p>
      </dgm:t>
    </dgm:pt>
    <dgm:pt modelId="{FAB7B3F2-59B2-408D-9960-9738ACB3313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Shows how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can critique society.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45DF8-CF50-4562-92CE-BF9AF54EECFA}" type="parTrans" cxnId="{9A609BF1-FDE9-4B7B-8AF4-864DC526E3BA}">
      <dgm:prSet/>
      <dgm:spPr/>
      <dgm:t>
        <a:bodyPr/>
        <a:lstStyle/>
        <a:p>
          <a:endParaRPr lang="en-US"/>
        </a:p>
      </dgm:t>
    </dgm:pt>
    <dgm:pt modelId="{494938C6-2D55-42E0-BA12-62B7E2188155}" type="sibTrans" cxnId="{9A609BF1-FDE9-4B7B-8AF4-864DC526E3BA}">
      <dgm:prSet/>
      <dgm:spPr/>
      <dgm:t>
        <a:bodyPr/>
        <a:lstStyle/>
        <a:p>
          <a:endParaRPr lang="en-US"/>
        </a:p>
      </dgm:t>
    </dgm:pt>
    <dgm:pt modelId="{F372C812-EC8D-4B9C-840A-55B898A761CC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Demonstrates emotional complexity in drama and literature.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8C72F-544D-4514-939B-B887A48834C5}" type="parTrans" cxnId="{2B8072CB-C6D1-4DAA-BCF7-9A036081489C}">
      <dgm:prSet/>
      <dgm:spPr/>
      <dgm:t>
        <a:bodyPr/>
        <a:lstStyle/>
        <a:p>
          <a:endParaRPr lang="en-US"/>
        </a:p>
      </dgm:t>
    </dgm:pt>
    <dgm:pt modelId="{708EE6BA-1A9D-4CA3-86B9-454A0A36CF11}" type="sibTrans" cxnId="{2B8072CB-C6D1-4DAA-BCF7-9A036081489C}">
      <dgm:prSet/>
      <dgm:spPr/>
      <dgm:t>
        <a:bodyPr/>
        <a:lstStyle/>
        <a:p>
          <a:endParaRPr lang="en-US"/>
        </a:p>
      </dgm:t>
    </dgm:pt>
    <dgm:pt modelId="{9E1D8ABB-3807-6D4D-A398-A0ACF98529B3}" type="pres">
      <dgm:prSet presAssocID="{EC4D5EB9-891A-428E-9160-FC99F5905EE6}" presName="linear" presStyleCnt="0">
        <dgm:presLayoutVars>
          <dgm:animLvl val="lvl"/>
          <dgm:resizeHandles val="exact"/>
        </dgm:presLayoutVars>
      </dgm:prSet>
      <dgm:spPr/>
    </dgm:pt>
    <dgm:pt modelId="{1D032680-154F-7E43-BD57-E71F2053877B}" type="pres">
      <dgm:prSet presAssocID="{12766AF9-73AC-42AC-A5A4-C0240A1BB2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C81EC4-CE40-8A45-B3A4-A582564CACB6}" type="pres">
      <dgm:prSet presAssocID="{33F44044-D633-45B2-B7EF-FC1892EC2323}" presName="spacer" presStyleCnt="0"/>
      <dgm:spPr/>
    </dgm:pt>
    <dgm:pt modelId="{EC7E2C35-99FC-0043-A852-6572739E1A18}" type="pres">
      <dgm:prSet presAssocID="{FAB7B3F2-59B2-408D-9960-9738ACB331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2A6128-8168-BA40-B7A2-A7346D7C874B}" type="pres">
      <dgm:prSet presAssocID="{494938C6-2D55-42E0-BA12-62B7E2188155}" presName="spacer" presStyleCnt="0"/>
      <dgm:spPr/>
    </dgm:pt>
    <dgm:pt modelId="{03EDDDFD-88C7-6D49-9021-CEED5D0E96D1}" type="pres">
      <dgm:prSet presAssocID="{F372C812-EC8D-4B9C-840A-55B898A761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161A14-A559-4E40-9953-839F7317FEC2}" srcId="{EC4D5EB9-891A-428E-9160-FC99F5905EE6}" destId="{12766AF9-73AC-42AC-A5A4-C0240A1BB209}" srcOrd="0" destOrd="0" parTransId="{8AD387D3-A194-457B-8A45-3B155861E6E1}" sibTransId="{33F44044-D633-45B2-B7EF-FC1892EC2323}"/>
    <dgm:cxn modelId="{0DABB916-D854-B245-95AF-6FC8477D1510}" type="presOf" srcId="{EC4D5EB9-891A-428E-9160-FC99F5905EE6}" destId="{9E1D8ABB-3807-6D4D-A398-A0ACF98529B3}" srcOrd="0" destOrd="0" presId="urn:microsoft.com/office/officeart/2005/8/layout/vList2"/>
    <dgm:cxn modelId="{FF37492E-13EB-6149-AC5C-FB17EDB19173}" type="presOf" srcId="{12766AF9-73AC-42AC-A5A4-C0240A1BB209}" destId="{1D032680-154F-7E43-BD57-E71F2053877B}" srcOrd="0" destOrd="0" presId="urn:microsoft.com/office/officeart/2005/8/layout/vList2"/>
    <dgm:cxn modelId="{A6C1CC79-B786-EC4D-BE2A-22FDDF70C52C}" type="presOf" srcId="{FAB7B3F2-59B2-408D-9960-9738ACB33135}" destId="{EC7E2C35-99FC-0043-A852-6572739E1A18}" srcOrd="0" destOrd="0" presId="urn:microsoft.com/office/officeart/2005/8/layout/vList2"/>
    <dgm:cxn modelId="{632F1694-1D26-614E-B8DE-B1B2C9BDB792}" type="presOf" srcId="{F372C812-EC8D-4B9C-840A-55B898A761CC}" destId="{03EDDDFD-88C7-6D49-9021-CEED5D0E96D1}" srcOrd="0" destOrd="0" presId="urn:microsoft.com/office/officeart/2005/8/layout/vList2"/>
    <dgm:cxn modelId="{2B8072CB-C6D1-4DAA-BCF7-9A036081489C}" srcId="{EC4D5EB9-891A-428E-9160-FC99F5905EE6}" destId="{F372C812-EC8D-4B9C-840A-55B898A761CC}" srcOrd="2" destOrd="0" parTransId="{7868C72F-544D-4514-939B-B887A48834C5}" sibTransId="{708EE6BA-1A9D-4CA3-86B9-454A0A36CF11}"/>
    <dgm:cxn modelId="{9A609BF1-FDE9-4B7B-8AF4-864DC526E3BA}" srcId="{EC4D5EB9-891A-428E-9160-FC99F5905EE6}" destId="{FAB7B3F2-59B2-408D-9960-9738ACB33135}" srcOrd="1" destOrd="0" parTransId="{43345DF8-CF50-4562-92CE-BF9AF54EECFA}" sibTransId="{494938C6-2D55-42E0-BA12-62B7E2188155}"/>
    <dgm:cxn modelId="{68314571-E791-3942-B86A-BB59BA5EEE6F}" type="presParOf" srcId="{9E1D8ABB-3807-6D4D-A398-A0ACF98529B3}" destId="{1D032680-154F-7E43-BD57-E71F2053877B}" srcOrd="0" destOrd="0" presId="urn:microsoft.com/office/officeart/2005/8/layout/vList2"/>
    <dgm:cxn modelId="{D84A2411-32C7-4B4F-9F94-11B9D0074192}" type="presParOf" srcId="{9E1D8ABB-3807-6D4D-A398-A0ACF98529B3}" destId="{61C81EC4-CE40-8A45-B3A4-A582564CACB6}" srcOrd="1" destOrd="0" presId="urn:microsoft.com/office/officeart/2005/8/layout/vList2"/>
    <dgm:cxn modelId="{1396D127-93C1-C047-8840-1AABAAECA124}" type="presParOf" srcId="{9E1D8ABB-3807-6D4D-A398-A0ACF98529B3}" destId="{EC7E2C35-99FC-0043-A852-6572739E1A18}" srcOrd="2" destOrd="0" presId="urn:microsoft.com/office/officeart/2005/8/layout/vList2"/>
    <dgm:cxn modelId="{D7733185-8D93-8245-9A2C-2F86F788D172}" type="presParOf" srcId="{9E1D8ABB-3807-6D4D-A398-A0ACF98529B3}" destId="{DC2A6128-8168-BA40-B7A2-A7346D7C874B}" srcOrd="3" destOrd="0" presId="urn:microsoft.com/office/officeart/2005/8/layout/vList2"/>
    <dgm:cxn modelId="{9155F9D5-AA9E-D74D-AE8B-F45A760040B9}" type="presParOf" srcId="{9E1D8ABB-3807-6D4D-A398-A0ACF98529B3}" destId="{03EDDDFD-88C7-6D49-9021-CEED5D0E96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804BA0-05F0-4B4C-8DA3-11274C49D8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BC5AE2-F5F9-4C9C-9891-6FA19DD07B8A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Comedy of Horrors is a unique blend of laughter and fear.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288CF-5CAF-4286-B34C-54598FE91CA8}" type="parTrans" cxnId="{37C3C452-7D20-4AB5-B4BC-FA6EEE5829E9}">
      <dgm:prSet/>
      <dgm:spPr/>
      <dgm:t>
        <a:bodyPr/>
        <a:lstStyle/>
        <a:p>
          <a:endParaRPr lang="en-US"/>
        </a:p>
      </dgm:t>
    </dgm:pt>
    <dgm:pt modelId="{CB096D51-ED39-4C1A-B0D4-D4EBDF3E050B}" type="sibTrans" cxnId="{37C3C452-7D20-4AB5-B4BC-FA6EEE5829E9}">
      <dgm:prSet/>
      <dgm:spPr/>
      <dgm:t>
        <a:bodyPr/>
        <a:lstStyle/>
        <a:p>
          <a:endParaRPr lang="en-US"/>
        </a:p>
      </dgm:t>
    </dgm:pt>
    <dgm:pt modelId="{628878D1-7992-48C4-9B71-D129465457C7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It reflects human anxieties in entertaining ways.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91CED-2575-4607-9CB7-4CA32828295E}" type="parTrans" cxnId="{CC92AA4E-7F9A-4AD9-8B18-B98E6C5CC984}">
      <dgm:prSet/>
      <dgm:spPr/>
      <dgm:t>
        <a:bodyPr/>
        <a:lstStyle/>
        <a:p>
          <a:endParaRPr lang="en-US"/>
        </a:p>
      </dgm:t>
    </dgm:pt>
    <dgm:pt modelId="{82722CF9-175E-4BB6-BB36-CDE804BD1D2A}" type="sibTrans" cxnId="{CC92AA4E-7F9A-4AD9-8B18-B98E6C5CC984}">
      <dgm:prSet/>
      <dgm:spPr/>
      <dgm:t>
        <a:bodyPr/>
        <a:lstStyle/>
        <a:p>
          <a:endParaRPr lang="en-US"/>
        </a:p>
      </dgm:t>
    </dgm:pt>
    <dgm:pt modelId="{C6D86915-DB69-4D25-8580-CAD37525CE33}">
      <dgm:prSet/>
      <dgm:spPr>
        <a:solidFill>
          <a:srgbClr val="00206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The genre remains popular in literature, theatre, and film.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E49CF-5170-4C83-A99E-407AD1B86149}" type="parTrans" cxnId="{9A888F7F-B0F1-4198-A321-78C65A200448}">
      <dgm:prSet/>
      <dgm:spPr/>
      <dgm:t>
        <a:bodyPr/>
        <a:lstStyle/>
        <a:p>
          <a:endParaRPr lang="en-US"/>
        </a:p>
      </dgm:t>
    </dgm:pt>
    <dgm:pt modelId="{F3F61059-907E-45C5-9E91-F737EA7400A8}" type="sibTrans" cxnId="{9A888F7F-B0F1-4198-A321-78C65A200448}">
      <dgm:prSet/>
      <dgm:spPr/>
      <dgm:t>
        <a:bodyPr/>
        <a:lstStyle/>
        <a:p>
          <a:endParaRPr lang="en-US"/>
        </a:p>
      </dgm:t>
    </dgm:pt>
    <dgm:pt modelId="{F2329C4B-B45B-F14F-BE9F-7A1A92A3F370}" type="pres">
      <dgm:prSet presAssocID="{16804BA0-05F0-4B4C-8DA3-11274C49D85B}" presName="linear" presStyleCnt="0">
        <dgm:presLayoutVars>
          <dgm:animLvl val="lvl"/>
          <dgm:resizeHandles val="exact"/>
        </dgm:presLayoutVars>
      </dgm:prSet>
      <dgm:spPr/>
    </dgm:pt>
    <dgm:pt modelId="{13A06CE0-D406-1046-95C3-0482E7E9F131}" type="pres">
      <dgm:prSet presAssocID="{BCBC5AE2-F5F9-4C9C-9891-6FA19DD07B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664BFD-09D6-8941-B987-9D9B7264FA96}" type="pres">
      <dgm:prSet presAssocID="{CB096D51-ED39-4C1A-B0D4-D4EBDF3E050B}" presName="spacer" presStyleCnt="0"/>
      <dgm:spPr/>
    </dgm:pt>
    <dgm:pt modelId="{2432D41F-B491-C746-AAD3-4EC070C1CAD1}" type="pres">
      <dgm:prSet presAssocID="{628878D1-7992-48C4-9B71-D129465457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6EC3DC-3D0C-9C4B-B661-ABFB5F3BE6F9}" type="pres">
      <dgm:prSet presAssocID="{82722CF9-175E-4BB6-BB36-CDE804BD1D2A}" presName="spacer" presStyleCnt="0"/>
      <dgm:spPr/>
    </dgm:pt>
    <dgm:pt modelId="{A5901D1C-C846-164F-935E-F58D5FC95379}" type="pres">
      <dgm:prSet presAssocID="{C6D86915-DB69-4D25-8580-CAD37525CE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826218-43DD-604E-BA38-F53F28FEA195}" type="presOf" srcId="{628878D1-7992-48C4-9B71-D129465457C7}" destId="{2432D41F-B491-C746-AAD3-4EC070C1CAD1}" srcOrd="0" destOrd="0" presId="urn:microsoft.com/office/officeart/2005/8/layout/vList2"/>
    <dgm:cxn modelId="{F68F6623-EE04-3640-846A-8D2BA4AF5873}" type="presOf" srcId="{C6D86915-DB69-4D25-8580-CAD37525CE33}" destId="{A5901D1C-C846-164F-935E-F58D5FC95379}" srcOrd="0" destOrd="0" presId="urn:microsoft.com/office/officeart/2005/8/layout/vList2"/>
    <dgm:cxn modelId="{18A7E02D-753F-1249-83D9-F8AE5D067146}" type="presOf" srcId="{BCBC5AE2-F5F9-4C9C-9891-6FA19DD07B8A}" destId="{13A06CE0-D406-1046-95C3-0482E7E9F131}" srcOrd="0" destOrd="0" presId="urn:microsoft.com/office/officeart/2005/8/layout/vList2"/>
    <dgm:cxn modelId="{5EA2C84D-1FDD-A749-B4A0-3BAF7A86DC36}" type="presOf" srcId="{16804BA0-05F0-4B4C-8DA3-11274C49D85B}" destId="{F2329C4B-B45B-F14F-BE9F-7A1A92A3F370}" srcOrd="0" destOrd="0" presId="urn:microsoft.com/office/officeart/2005/8/layout/vList2"/>
    <dgm:cxn modelId="{CC92AA4E-7F9A-4AD9-8B18-B98E6C5CC984}" srcId="{16804BA0-05F0-4B4C-8DA3-11274C49D85B}" destId="{628878D1-7992-48C4-9B71-D129465457C7}" srcOrd="1" destOrd="0" parTransId="{13491CED-2575-4607-9CB7-4CA32828295E}" sibTransId="{82722CF9-175E-4BB6-BB36-CDE804BD1D2A}"/>
    <dgm:cxn modelId="{37C3C452-7D20-4AB5-B4BC-FA6EEE5829E9}" srcId="{16804BA0-05F0-4B4C-8DA3-11274C49D85B}" destId="{BCBC5AE2-F5F9-4C9C-9891-6FA19DD07B8A}" srcOrd="0" destOrd="0" parTransId="{3D7288CF-5CAF-4286-B34C-54598FE91CA8}" sibTransId="{CB096D51-ED39-4C1A-B0D4-D4EBDF3E050B}"/>
    <dgm:cxn modelId="{9A888F7F-B0F1-4198-A321-78C65A200448}" srcId="{16804BA0-05F0-4B4C-8DA3-11274C49D85B}" destId="{C6D86915-DB69-4D25-8580-CAD37525CE33}" srcOrd="2" destOrd="0" parTransId="{8DAE49CF-5170-4C83-A99E-407AD1B86149}" sibTransId="{F3F61059-907E-45C5-9E91-F737EA7400A8}"/>
    <dgm:cxn modelId="{1B90B231-1D2C-2546-A2F6-37BEF5D0E91A}" type="presParOf" srcId="{F2329C4B-B45B-F14F-BE9F-7A1A92A3F370}" destId="{13A06CE0-D406-1046-95C3-0482E7E9F131}" srcOrd="0" destOrd="0" presId="urn:microsoft.com/office/officeart/2005/8/layout/vList2"/>
    <dgm:cxn modelId="{4800E9D8-9AA2-3D4A-A990-61029F095BE6}" type="presParOf" srcId="{F2329C4B-B45B-F14F-BE9F-7A1A92A3F370}" destId="{47664BFD-09D6-8941-B987-9D9B7264FA96}" srcOrd="1" destOrd="0" presId="urn:microsoft.com/office/officeart/2005/8/layout/vList2"/>
    <dgm:cxn modelId="{DFD8A50A-5188-F24F-874C-DFF145D83B23}" type="presParOf" srcId="{F2329C4B-B45B-F14F-BE9F-7A1A92A3F370}" destId="{2432D41F-B491-C746-AAD3-4EC070C1CAD1}" srcOrd="2" destOrd="0" presId="urn:microsoft.com/office/officeart/2005/8/layout/vList2"/>
    <dgm:cxn modelId="{7D3D7C37-9BCA-BD44-9E44-827E82A122AF}" type="presParOf" srcId="{F2329C4B-B45B-F14F-BE9F-7A1A92A3F370}" destId="{326EC3DC-3D0C-9C4B-B661-ABFB5F3BE6F9}" srcOrd="3" destOrd="0" presId="urn:microsoft.com/office/officeart/2005/8/layout/vList2"/>
    <dgm:cxn modelId="{297EF89F-4541-004C-85A0-2527B45233A4}" type="presParOf" srcId="{F2329C4B-B45B-F14F-BE9F-7A1A92A3F370}" destId="{A5901D1C-C846-164F-935E-F58D5FC953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BFF13-1BC5-4955-9B0C-B938BE854A1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925402-BAFA-44C7-AA45-6675B6C58F1F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 dramatic or literary form blending comic elements with horror.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6F5D1-9C63-49FA-BBF6-1B07CDECDC8E}" type="parTrans" cxnId="{4F9EA84A-4E25-4B35-814A-C12FAA8A90D7}">
      <dgm:prSet/>
      <dgm:spPr/>
      <dgm:t>
        <a:bodyPr/>
        <a:lstStyle/>
        <a:p>
          <a:endParaRPr lang="en-US"/>
        </a:p>
      </dgm:t>
    </dgm:pt>
    <dgm:pt modelId="{88C4F36E-D3B3-4A57-9BA0-92211B452981}" type="sibTrans" cxnId="{4F9EA84A-4E25-4B35-814A-C12FAA8A90D7}">
      <dgm:prSet/>
      <dgm:spPr/>
      <dgm:t>
        <a:bodyPr/>
        <a:lstStyle/>
        <a:p>
          <a:endParaRPr lang="en-US"/>
        </a:p>
      </dgm:t>
    </dgm:pt>
    <dgm:pt modelId="{31ACB9F4-9958-4507-9CE1-98F1A30664F9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Audiences laugh and feel uneasy simultaneously.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5E962-EDC5-45A5-AD39-6CACE7B49393}" type="parTrans" cxnId="{1021D818-0311-43AE-BCF0-4D1BB6FEB80C}">
      <dgm:prSet/>
      <dgm:spPr/>
      <dgm:t>
        <a:bodyPr/>
        <a:lstStyle/>
        <a:p>
          <a:endParaRPr lang="en-US"/>
        </a:p>
      </dgm:t>
    </dgm:pt>
    <dgm:pt modelId="{CFBAAE04-E7C5-4EA9-9EEC-F8C8419CA9D0}" type="sibTrans" cxnId="{1021D818-0311-43AE-BCF0-4D1BB6FEB80C}">
      <dgm:prSet/>
      <dgm:spPr/>
      <dgm:t>
        <a:bodyPr/>
        <a:lstStyle/>
        <a:p>
          <a:endParaRPr lang="en-US"/>
        </a:p>
      </dgm:t>
    </dgm:pt>
    <dgm:pt modelId="{072B953F-1848-44FF-9B83-ADEEC779273D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Uses absurdity, exaggeration, and dark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10392-360A-4490-B495-935143D37411}" type="parTrans" cxnId="{A9595183-D91C-4A7D-8E20-A285D129B83D}">
      <dgm:prSet/>
      <dgm:spPr/>
      <dgm:t>
        <a:bodyPr/>
        <a:lstStyle/>
        <a:p>
          <a:endParaRPr lang="en-US"/>
        </a:p>
      </dgm:t>
    </dgm:pt>
    <dgm:pt modelId="{F5AD16BF-8A3B-49E1-8A90-30CA2DC63A5A}" type="sibTrans" cxnId="{A9595183-D91C-4A7D-8E20-A285D129B83D}">
      <dgm:prSet/>
      <dgm:spPr/>
      <dgm:t>
        <a:bodyPr/>
        <a:lstStyle/>
        <a:p>
          <a:endParaRPr lang="en-US"/>
        </a:p>
      </dgm:t>
    </dgm:pt>
    <dgm:pt modelId="{717ACA47-E065-0C43-BBC6-D2ADA182855F}" type="pres">
      <dgm:prSet presAssocID="{EC0BFF13-1BC5-4955-9B0C-B938BE854A15}" presName="vert0" presStyleCnt="0">
        <dgm:presLayoutVars>
          <dgm:dir/>
          <dgm:animOne val="branch"/>
          <dgm:animLvl val="lvl"/>
        </dgm:presLayoutVars>
      </dgm:prSet>
      <dgm:spPr/>
    </dgm:pt>
    <dgm:pt modelId="{B03C6F6F-C4CE-D642-A5EE-2278C9270DB1}" type="pres">
      <dgm:prSet presAssocID="{80925402-BAFA-44C7-AA45-6675B6C58F1F}" presName="thickLine" presStyleLbl="alignNode1" presStyleIdx="0" presStyleCnt="3"/>
      <dgm:spPr/>
    </dgm:pt>
    <dgm:pt modelId="{410415CA-3687-674A-BC1C-FB96E0D57251}" type="pres">
      <dgm:prSet presAssocID="{80925402-BAFA-44C7-AA45-6675B6C58F1F}" presName="horz1" presStyleCnt="0"/>
      <dgm:spPr/>
    </dgm:pt>
    <dgm:pt modelId="{2B498E33-9EB3-9143-ADA0-9C94A88EBFC0}" type="pres">
      <dgm:prSet presAssocID="{80925402-BAFA-44C7-AA45-6675B6C58F1F}" presName="tx1" presStyleLbl="revTx" presStyleIdx="0" presStyleCnt="3"/>
      <dgm:spPr/>
    </dgm:pt>
    <dgm:pt modelId="{C1C6BBE4-C165-0540-8755-923D35F29C8F}" type="pres">
      <dgm:prSet presAssocID="{80925402-BAFA-44C7-AA45-6675B6C58F1F}" presName="vert1" presStyleCnt="0"/>
      <dgm:spPr/>
    </dgm:pt>
    <dgm:pt modelId="{44C0A23E-BCED-B241-BC16-BEA94B819B0C}" type="pres">
      <dgm:prSet presAssocID="{31ACB9F4-9958-4507-9CE1-98F1A30664F9}" presName="thickLine" presStyleLbl="alignNode1" presStyleIdx="1" presStyleCnt="3"/>
      <dgm:spPr/>
    </dgm:pt>
    <dgm:pt modelId="{A3A0BA43-033A-BF4C-8420-45D32346A11A}" type="pres">
      <dgm:prSet presAssocID="{31ACB9F4-9958-4507-9CE1-98F1A30664F9}" presName="horz1" presStyleCnt="0"/>
      <dgm:spPr/>
    </dgm:pt>
    <dgm:pt modelId="{8A292B52-0A64-0942-97A7-6FA5172E85B3}" type="pres">
      <dgm:prSet presAssocID="{31ACB9F4-9958-4507-9CE1-98F1A30664F9}" presName="tx1" presStyleLbl="revTx" presStyleIdx="1" presStyleCnt="3"/>
      <dgm:spPr/>
    </dgm:pt>
    <dgm:pt modelId="{999D576B-2080-CF40-B172-093AE8ED1688}" type="pres">
      <dgm:prSet presAssocID="{31ACB9F4-9958-4507-9CE1-98F1A30664F9}" presName="vert1" presStyleCnt="0"/>
      <dgm:spPr/>
    </dgm:pt>
    <dgm:pt modelId="{60B71248-92BA-9844-BB19-6EBA982E20C4}" type="pres">
      <dgm:prSet presAssocID="{072B953F-1848-44FF-9B83-ADEEC779273D}" presName="thickLine" presStyleLbl="alignNode1" presStyleIdx="2" presStyleCnt="3"/>
      <dgm:spPr/>
    </dgm:pt>
    <dgm:pt modelId="{746889DC-AE4B-E649-955C-78FB21E6AD77}" type="pres">
      <dgm:prSet presAssocID="{072B953F-1848-44FF-9B83-ADEEC779273D}" presName="horz1" presStyleCnt="0"/>
      <dgm:spPr/>
    </dgm:pt>
    <dgm:pt modelId="{87AE4BD9-A221-614C-B791-438D6F20E703}" type="pres">
      <dgm:prSet presAssocID="{072B953F-1848-44FF-9B83-ADEEC779273D}" presName="tx1" presStyleLbl="revTx" presStyleIdx="2" presStyleCnt="3"/>
      <dgm:spPr/>
    </dgm:pt>
    <dgm:pt modelId="{CCEA14A5-2600-0E4C-9771-157CF7D5E990}" type="pres">
      <dgm:prSet presAssocID="{072B953F-1848-44FF-9B83-ADEEC779273D}" presName="vert1" presStyleCnt="0"/>
      <dgm:spPr/>
    </dgm:pt>
  </dgm:ptLst>
  <dgm:cxnLst>
    <dgm:cxn modelId="{1021D818-0311-43AE-BCF0-4D1BB6FEB80C}" srcId="{EC0BFF13-1BC5-4955-9B0C-B938BE854A15}" destId="{31ACB9F4-9958-4507-9CE1-98F1A30664F9}" srcOrd="1" destOrd="0" parTransId="{ED45E962-EDC5-45A5-AD39-6CACE7B49393}" sibTransId="{CFBAAE04-E7C5-4EA9-9EEC-F8C8419CA9D0}"/>
    <dgm:cxn modelId="{4F9EA84A-4E25-4B35-814A-C12FAA8A90D7}" srcId="{EC0BFF13-1BC5-4955-9B0C-B938BE854A15}" destId="{80925402-BAFA-44C7-AA45-6675B6C58F1F}" srcOrd="0" destOrd="0" parTransId="{9086F5D1-9C63-49FA-BBF6-1B07CDECDC8E}" sibTransId="{88C4F36E-D3B3-4A57-9BA0-92211B452981}"/>
    <dgm:cxn modelId="{A1C3C45C-24C9-6046-83D0-7E934C94B16D}" type="presOf" srcId="{072B953F-1848-44FF-9B83-ADEEC779273D}" destId="{87AE4BD9-A221-614C-B791-438D6F20E703}" srcOrd="0" destOrd="0" presId="urn:microsoft.com/office/officeart/2008/layout/LinedList"/>
    <dgm:cxn modelId="{272C0476-5DE3-1A49-9E98-8E3A3671AED8}" type="presOf" srcId="{31ACB9F4-9958-4507-9CE1-98F1A30664F9}" destId="{8A292B52-0A64-0942-97A7-6FA5172E85B3}" srcOrd="0" destOrd="0" presId="urn:microsoft.com/office/officeart/2008/layout/LinedList"/>
    <dgm:cxn modelId="{A9595183-D91C-4A7D-8E20-A285D129B83D}" srcId="{EC0BFF13-1BC5-4955-9B0C-B938BE854A15}" destId="{072B953F-1848-44FF-9B83-ADEEC779273D}" srcOrd="2" destOrd="0" parTransId="{CD410392-360A-4490-B495-935143D37411}" sibTransId="{F5AD16BF-8A3B-49E1-8A90-30CA2DC63A5A}"/>
    <dgm:cxn modelId="{C9401C9E-AA55-B841-8A23-A31E07537F09}" type="presOf" srcId="{EC0BFF13-1BC5-4955-9B0C-B938BE854A15}" destId="{717ACA47-E065-0C43-BBC6-D2ADA182855F}" srcOrd="0" destOrd="0" presId="urn:microsoft.com/office/officeart/2008/layout/LinedList"/>
    <dgm:cxn modelId="{B73922BF-6703-9C43-AF31-4DD3136CE0CD}" type="presOf" srcId="{80925402-BAFA-44C7-AA45-6675B6C58F1F}" destId="{2B498E33-9EB3-9143-ADA0-9C94A88EBFC0}" srcOrd="0" destOrd="0" presId="urn:microsoft.com/office/officeart/2008/layout/LinedList"/>
    <dgm:cxn modelId="{D3F5DBFE-1BAF-FF45-9272-D4EFF1683876}" type="presParOf" srcId="{717ACA47-E065-0C43-BBC6-D2ADA182855F}" destId="{B03C6F6F-C4CE-D642-A5EE-2278C9270DB1}" srcOrd="0" destOrd="0" presId="urn:microsoft.com/office/officeart/2008/layout/LinedList"/>
    <dgm:cxn modelId="{6C92C48E-DD6B-3547-976F-3F4EB51FF3B1}" type="presParOf" srcId="{717ACA47-E065-0C43-BBC6-D2ADA182855F}" destId="{410415CA-3687-674A-BC1C-FB96E0D57251}" srcOrd="1" destOrd="0" presId="urn:microsoft.com/office/officeart/2008/layout/LinedList"/>
    <dgm:cxn modelId="{4C461E84-8D80-BF4D-94E8-8480EFCC6F29}" type="presParOf" srcId="{410415CA-3687-674A-BC1C-FB96E0D57251}" destId="{2B498E33-9EB3-9143-ADA0-9C94A88EBFC0}" srcOrd="0" destOrd="0" presId="urn:microsoft.com/office/officeart/2008/layout/LinedList"/>
    <dgm:cxn modelId="{308D777A-4AEE-254D-B305-26E3960D1BD2}" type="presParOf" srcId="{410415CA-3687-674A-BC1C-FB96E0D57251}" destId="{C1C6BBE4-C165-0540-8755-923D35F29C8F}" srcOrd="1" destOrd="0" presId="urn:microsoft.com/office/officeart/2008/layout/LinedList"/>
    <dgm:cxn modelId="{7ECB6DD8-61C5-BC4A-B9C6-E0EE04527421}" type="presParOf" srcId="{717ACA47-E065-0C43-BBC6-D2ADA182855F}" destId="{44C0A23E-BCED-B241-BC16-BEA94B819B0C}" srcOrd="2" destOrd="0" presId="urn:microsoft.com/office/officeart/2008/layout/LinedList"/>
    <dgm:cxn modelId="{780E18E6-7C0B-7749-99FA-3BD6E407F500}" type="presParOf" srcId="{717ACA47-E065-0C43-BBC6-D2ADA182855F}" destId="{A3A0BA43-033A-BF4C-8420-45D32346A11A}" srcOrd="3" destOrd="0" presId="urn:microsoft.com/office/officeart/2008/layout/LinedList"/>
    <dgm:cxn modelId="{6F9E88E0-2974-5142-91C8-BD893C872F4A}" type="presParOf" srcId="{A3A0BA43-033A-BF4C-8420-45D32346A11A}" destId="{8A292B52-0A64-0942-97A7-6FA5172E85B3}" srcOrd="0" destOrd="0" presId="urn:microsoft.com/office/officeart/2008/layout/LinedList"/>
    <dgm:cxn modelId="{27B684DC-7755-524D-9D8D-18FD030A16D9}" type="presParOf" srcId="{A3A0BA43-033A-BF4C-8420-45D32346A11A}" destId="{999D576B-2080-CF40-B172-093AE8ED1688}" srcOrd="1" destOrd="0" presId="urn:microsoft.com/office/officeart/2008/layout/LinedList"/>
    <dgm:cxn modelId="{0B5BD462-A544-3640-87C8-DB92C48567AE}" type="presParOf" srcId="{717ACA47-E065-0C43-BBC6-D2ADA182855F}" destId="{60B71248-92BA-9844-BB19-6EBA982E20C4}" srcOrd="4" destOrd="0" presId="urn:microsoft.com/office/officeart/2008/layout/LinedList"/>
    <dgm:cxn modelId="{12A8C3FF-CF08-D240-AEF0-BBB4BA7605D2}" type="presParOf" srcId="{717ACA47-E065-0C43-BBC6-D2ADA182855F}" destId="{746889DC-AE4B-E649-955C-78FB21E6AD77}" srcOrd="5" destOrd="0" presId="urn:microsoft.com/office/officeart/2008/layout/LinedList"/>
    <dgm:cxn modelId="{DD735972-39A8-0648-A976-56802DBF6117}" type="presParOf" srcId="{746889DC-AE4B-E649-955C-78FB21E6AD77}" destId="{87AE4BD9-A221-614C-B791-438D6F20E703}" srcOrd="0" destOrd="0" presId="urn:microsoft.com/office/officeart/2008/layout/LinedList"/>
    <dgm:cxn modelId="{7B76EAFC-DB09-1F40-BF09-116B510C883A}" type="presParOf" srcId="{746889DC-AE4B-E649-955C-78FB21E6AD77}" destId="{CCEA14A5-2600-0E4C-9771-157CF7D5E9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4F82FD-8C68-44D2-B72D-8B8C40AF971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166CD8-9241-4592-866C-C1B55FB18528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Roots in Gothic literature and folk traditions.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C97F6-7062-4033-B1CF-95446BCEFB1D}" type="parTrans" cxnId="{226BBBDA-0A22-4318-BF3D-5A65C2466B71}">
      <dgm:prSet/>
      <dgm:spPr/>
      <dgm:t>
        <a:bodyPr/>
        <a:lstStyle/>
        <a:p>
          <a:endParaRPr lang="en-US"/>
        </a:p>
      </dgm:t>
    </dgm:pt>
    <dgm:pt modelId="{15FCEE92-3A43-41C2-827F-F8C12CBEC312}" type="sibTrans" cxnId="{226BBBDA-0A22-4318-BF3D-5A65C2466B71}">
      <dgm:prSet/>
      <dgm:spPr/>
      <dgm:t>
        <a:bodyPr/>
        <a:lstStyle/>
        <a:p>
          <a:endParaRPr lang="en-US"/>
        </a:p>
      </dgm:t>
    </dgm:pt>
    <dgm:pt modelId="{47B37762-3D62-4AE3-BA25-66A731546386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by Victorian melodrama and black comedy.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B4199-4D53-4322-AB92-08A71F9A93A8}" type="parTrans" cxnId="{0060A3C0-F70D-4692-81B2-5864A9DD3FFB}">
      <dgm:prSet/>
      <dgm:spPr/>
      <dgm:t>
        <a:bodyPr/>
        <a:lstStyle/>
        <a:p>
          <a:endParaRPr lang="en-US"/>
        </a:p>
      </dgm:t>
    </dgm:pt>
    <dgm:pt modelId="{5C21FE86-B4B3-4EE4-9E7C-F72FC87BED37}" type="sibTrans" cxnId="{0060A3C0-F70D-4692-81B2-5864A9DD3FFB}">
      <dgm:prSet/>
      <dgm:spPr/>
      <dgm:t>
        <a:bodyPr/>
        <a:lstStyle/>
        <a:p>
          <a:endParaRPr lang="en-US"/>
        </a:p>
      </dgm:t>
    </dgm:pt>
    <dgm:pt modelId="{FB0DC693-F05F-4BBE-9187-6EEC93E2F4A3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Became popular in modern theatre, cinema, and fiction.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13300-2836-432C-BE39-3A55D4373E2A}" type="parTrans" cxnId="{99226F49-3069-40E2-A1D7-68B166A971E8}">
      <dgm:prSet/>
      <dgm:spPr/>
      <dgm:t>
        <a:bodyPr/>
        <a:lstStyle/>
        <a:p>
          <a:endParaRPr lang="en-US"/>
        </a:p>
      </dgm:t>
    </dgm:pt>
    <dgm:pt modelId="{EB97BC1C-FADB-4C6D-B971-613E6D744B5F}" type="sibTrans" cxnId="{99226F49-3069-40E2-A1D7-68B166A971E8}">
      <dgm:prSet/>
      <dgm:spPr/>
      <dgm:t>
        <a:bodyPr/>
        <a:lstStyle/>
        <a:p>
          <a:endParaRPr lang="en-US"/>
        </a:p>
      </dgm:t>
    </dgm:pt>
    <dgm:pt modelId="{073C729F-1048-1249-A5FF-8A9B6DBD767B}" type="pres">
      <dgm:prSet presAssocID="{2E4F82FD-8C68-44D2-B72D-8B8C40AF9716}" presName="vert0" presStyleCnt="0">
        <dgm:presLayoutVars>
          <dgm:dir/>
          <dgm:animOne val="branch"/>
          <dgm:animLvl val="lvl"/>
        </dgm:presLayoutVars>
      </dgm:prSet>
      <dgm:spPr/>
    </dgm:pt>
    <dgm:pt modelId="{58D2C634-97F4-8347-BD0F-F8416A8331A1}" type="pres">
      <dgm:prSet presAssocID="{49166CD8-9241-4592-866C-C1B55FB18528}" presName="thickLine" presStyleLbl="alignNode1" presStyleIdx="0" presStyleCnt="3"/>
      <dgm:spPr/>
    </dgm:pt>
    <dgm:pt modelId="{C6AF8293-91A4-754E-8E90-3A290BE8C2FC}" type="pres">
      <dgm:prSet presAssocID="{49166CD8-9241-4592-866C-C1B55FB18528}" presName="horz1" presStyleCnt="0"/>
      <dgm:spPr/>
    </dgm:pt>
    <dgm:pt modelId="{0D7BF510-1739-AA44-85BE-A4F417936348}" type="pres">
      <dgm:prSet presAssocID="{49166CD8-9241-4592-866C-C1B55FB18528}" presName="tx1" presStyleLbl="revTx" presStyleIdx="0" presStyleCnt="3"/>
      <dgm:spPr/>
    </dgm:pt>
    <dgm:pt modelId="{F0BC935D-7404-7941-AFD3-D125A7C25595}" type="pres">
      <dgm:prSet presAssocID="{49166CD8-9241-4592-866C-C1B55FB18528}" presName="vert1" presStyleCnt="0"/>
      <dgm:spPr/>
    </dgm:pt>
    <dgm:pt modelId="{AA3D2411-507D-DE4F-A2DC-9B397061AC6E}" type="pres">
      <dgm:prSet presAssocID="{47B37762-3D62-4AE3-BA25-66A731546386}" presName="thickLine" presStyleLbl="alignNode1" presStyleIdx="1" presStyleCnt="3"/>
      <dgm:spPr/>
    </dgm:pt>
    <dgm:pt modelId="{EB3F1BDF-C18A-684C-ACC8-B33FDDD69DBD}" type="pres">
      <dgm:prSet presAssocID="{47B37762-3D62-4AE3-BA25-66A731546386}" presName="horz1" presStyleCnt="0"/>
      <dgm:spPr/>
    </dgm:pt>
    <dgm:pt modelId="{E3DD63F5-6FC5-4B48-ABAE-67BB16EB5B6E}" type="pres">
      <dgm:prSet presAssocID="{47B37762-3D62-4AE3-BA25-66A731546386}" presName="tx1" presStyleLbl="revTx" presStyleIdx="1" presStyleCnt="3"/>
      <dgm:spPr/>
    </dgm:pt>
    <dgm:pt modelId="{0E20D509-06DD-664C-A8E2-B908AECC7C49}" type="pres">
      <dgm:prSet presAssocID="{47B37762-3D62-4AE3-BA25-66A731546386}" presName="vert1" presStyleCnt="0"/>
      <dgm:spPr/>
    </dgm:pt>
    <dgm:pt modelId="{E256B61B-0EAD-B341-BB88-3DD7AB16DE72}" type="pres">
      <dgm:prSet presAssocID="{FB0DC693-F05F-4BBE-9187-6EEC93E2F4A3}" presName="thickLine" presStyleLbl="alignNode1" presStyleIdx="2" presStyleCnt="3"/>
      <dgm:spPr/>
    </dgm:pt>
    <dgm:pt modelId="{4B1171F6-762A-4940-92E2-2BC4BC7062F4}" type="pres">
      <dgm:prSet presAssocID="{FB0DC693-F05F-4BBE-9187-6EEC93E2F4A3}" presName="horz1" presStyleCnt="0"/>
      <dgm:spPr/>
    </dgm:pt>
    <dgm:pt modelId="{ADABCBDF-D678-4A40-88CB-113BC3BADCB2}" type="pres">
      <dgm:prSet presAssocID="{FB0DC693-F05F-4BBE-9187-6EEC93E2F4A3}" presName="tx1" presStyleLbl="revTx" presStyleIdx="2" presStyleCnt="3" custScaleY="107901"/>
      <dgm:spPr/>
    </dgm:pt>
    <dgm:pt modelId="{03F4ED31-870F-CF46-9BB8-DD2A01718707}" type="pres">
      <dgm:prSet presAssocID="{FB0DC693-F05F-4BBE-9187-6EEC93E2F4A3}" presName="vert1" presStyleCnt="0"/>
      <dgm:spPr/>
    </dgm:pt>
  </dgm:ptLst>
  <dgm:cxnLst>
    <dgm:cxn modelId="{0CA3AF1D-B479-214C-A191-73BD78168241}" type="presOf" srcId="{49166CD8-9241-4592-866C-C1B55FB18528}" destId="{0D7BF510-1739-AA44-85BE-A4F417936348}" srcOrd="0" destOrd="0" presId="urn:microsoft.com/office/officeart/2008/layout/LinedList"/>
    <dgm:cxn modelId="{99226F49-3069-40E2-A1D7-68B166A971E8}" srcId="{2E4F82FD-8C68-44D2-B72D-8B8C40AF9716}" destId="{FB0DC693-F05F-4BBE-9187-6EEC93E2F4A3}" srcOrd="2" destOrd="0" parTransId="{E1713300-2836-432C-BE39-3A55D4373E2A}" sibTransId="{EB97BC1C-FADB-4C6D-B971-613E6D744B5F}"/>
    <dgm:cxn modelId="{C0357D5A-A0DD-3B4A-A23F-D0265E7D34B2}" type="presOf" srcId="{2E4F82FD-8C68-44D2-B72D-8B8C40AF9716}" destId="{073C729F-1048-1249-A5FF-8A9B6DBD767B}" srcOrd="0" destOrd="0" presId="urn:microsoft.com/office/officeart/2008/layout/LinedList"/>
    <dgm:cxn modelId="{6EF0375D-16C9-F54C-87A2-28BD2FD73B13}" type="presOf" srcId="{FB0DC693-F05F-4BBE-9187-6EEC93E2F4A3}" destId="{ADABCBDF-D678-4A40-88CB-113BC3BADCB2}" srcOrd="0" destOrd="0" presId="urn:microsoft.com/office/officeart/2008/layout/LinedList"/>
    <dgm:cxn modelId="{0060A3C0-F70D-4692-81B2-5864A9DD3FFB}" srcId="{2E4F82FD-8C68-44D2-B72D-8B8C40AF9716}" destId="{47B37762-3D62-4AE3-BA25-66A731546386}" srcOrd="1" destOrd="0" parTransId="{EC2B4199-4D53-4322-AB92-08A71F9A93A8}" sibTransId="{5C21FE86-B4B3-4EE4-9E7C-F72FC87BED37}"/>
    <dgm:cxn modelId="{62C4D4CA-333A-B544-9A04-97CB43A7996C}" type="presOf" srcId="{47B37762-3D62-4AE3-BA25-66A731546386}" destId="{E3DD63F5-6FC5-4B48-ABAE-67BB16EB5B6E}" srcOrd="0" destOrd="0" presId="urn:microsoft.com/office/officeart/2008/layout/LinedList"/>
    <dgm:cxn modelId="{226BBBDA-0A22-4318-BF3D-5A65C2466B71}" srcId="{2E4F82FD-8C68-44D2-B72D-8B8C40AF9716}" destId="{49166CD8-9241-4592-866C-C1B55FB18528}" srcOrd="0" destOrd="0" parTransId="{74EC97F6-7062-4033-B1CF-95446BCEFB1D}" sibTransId="{15FCEE92-3A43-41C2-827F-F8C12CBEC312}"/>
    <dgm:cxn modelId="{C415E6DB-007B-334D-85A4-64903B7C3F82}" type="presParOf" srcId="{073C729F-1048-1249-A5FF-8A9B6DBD767B}" destId="{58D2C634-97F4-8347-BD0F-F8416A8331A1}" srcOrd="0" destOrd="0" presId="urn:microsoft.com/office/officeart/2008/layout/LinedList"/>
    <dgm:cxn modelId="{E3761402-E176-E64B-A5A6-8D62F838E6E5}" type="presParOf" srcId="{073C729F-1048-1249-A5FF-8A9B6DBD767B}" destId="{C6AF8293-91A4-754E-8E90-3A290BE8C2FC}" srcOrd="1" destOrd="0" presId="urn:microsoft.com/office/officeart/2008/layout/LinedList"/>
    <dgm:cxn modelId="{546F13ED-7DD7-164A-BF7C-6DC6845BC110}" type="presParOf" srcId="{C6AF8293-91A4-754E-8E90-3A290BE8C2FC}" destId="{0D7BF510-1739-AA44-85BE-A4F417936348}" srcOrd="0" destOrd="0" presId="urn:microsoft.com/office/officeart/2008/layout/LinedList"/>
    <dgm:cxn modelId="{D617A86E-B615-B641-8DC8-E326AB301615}" type="presParOf" srcId="{C6AF8293-91A4-754E-8E90-3A290BE8C2FC}" destId="{F0BC935D-7404-7941-AFD3-D125A7C25595}" srcOrd="1" destOrd="0" presId="urn:microsoft.com/office/officeart/2008/layout/LinedList"/>
    <dgm:cxn modelId="{15967765-DEE1-DF45-AED9-682E08692794}" type="presParOf" srcId="{073C729F-1048-1249-A5FF-8A9B6DBD767B}" destId="{AA3D2411-507D-DE4F-A2DC-9B397061AC6E}" srcOrd="2" destOrd="0" presId="urn:microsoft.com/office/officeart/2008/layout/LinedList"/>
    <dgm:cxn modelId="{A76F06CB-9ACF-3547-AB22-1486841E775B}" type="presParOf" srcId="{073C729F-1048-1249-A5FF-8A9B6DBD767B}" destId="{EB3F1BDF-C18A-684C-ACC8-B33FDDD69DBD}" srcOrd="3" destOrd="0" presId="urn:microsoft.com/office/officeart/2008/layout/LinedList"/>
    <dgm:cxn modelId="{E26A26C9-EDC0-CF45-B2AA-BEBB80364F05}" type="presParOf" srcId="{EB3F1BDF-C18A-684C-ACC8-B33FDDD69DBD}" destId="{E3DD63F5-6FC5-4B48-ABAE-67BB16EB5B6E}" srcOrd="0" destOrd="0" presId="urn:microsoft.com/office/officeart/2008/layout/LinedList"/>
    <dgm:cxn modelId="{5CAA465D-0712-414A-9FFF-15DA02D543CB}" type="presParOf" srcId="{EB3F1BDF-C18A-684C-ACC8-B33FDDD69DBD}" destId="{0E20D509-06DD-664C-A8E2-B908AECC7C49}" srcOrd="1" destOrd="0" presId="urn:microsoft.com/office/officeart/2008/layout/LinedList"/>
    <dgm:cxn modelId="{A41B2C33-1FA3-0C42-85B2-DCB0215F35F9}" type="presParOf" srcId="{073C729F-1048-1249-A5FF-8A9B6DBD767B}" destId="{E256B61B-0EAD-B341-BB88-3DD7AB16DE72}" srcOrd="4" destOrd="0" presId="urn:microsoft.com/office/officeart/2008/layout/LinedList"/>
    <dgm:cxn modelId="{B3DBFE59-863C-E549-BC61-05AA44239BA1}" type="presParOf" srcId="{073C729F-1048-1249-A5FF-8A9B6DBD767B}" destId="{4B1171F6-762A-4940-92E2-2BC4BC7062F4}" srcOrd="5" destOrd="0" presId="urn:microsoft.com/office/officeart/2008/layout/LinedList"/>
    <dgm:cxn modelId="{7E5B6EA3-DFC4-E442-A7FE-3E4B0C04664D}" type="presParOf" srcId="{4B1171F6-762A-4940-92E2-2BC4BC7062F4}" destId="{ADABCBDF-D678-4A40-88CB-113BC3BADCB2}" srcOrd="0" destOrd="0" presId="urn:microsoft.com/office/officeart/2008/layout/LinedList"/>
    <dgm:cxn modelId="{C022F722-926F-0248-9F26-23866628F8E3}" type="presParOf" srcId="{4B1171F6-762A-4940-92E2-2BC4BC7062F4}" destId="{03F4ED31-870F-CF46-9BB8-DD2A017187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217D9-12AB-4D8F-9B74-8353F82EB6F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3B7C600-FD32-4FCD-9244-9895DB1E0470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Dark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and irony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15286-7452-40B4-B241-0F0AC5A00931}" type="parTrans" cxnId="{4F16DAA9-E2C8-47AB-B261-9ECE46A8593C}">
      <dgm:prSet/>
      <dgm:spPr/>
      <dgm:t>
        <a:bodyPr/>
        <a:lstStyle/>
        <a:p>
          <a:endParaRPr lang="en-US"/>
        </a:p>
      </dgm:t>
    </dgm:pt>
    <dgm:pt modelId="{68BEEA3A-E035-4030-894C-02E5059C98E6}" type="sibTrans" cxnId="{4F16DAA9-E2C8-47AB-B261-9ECE46A8593C}">
      <dgm:prSet/>
      <dgm:spPr/>
      <dgm:t>
        <a:bodyPr/>
        <a:lstStyle/>
        <a:p>
          <a:endParaRPr lang="en-US"/>
        </a:p>
      </dgm:t>
    </dgm:pt>
    <dgm:pt modelId="{3AE424F6-3C5F-467B-B45D-15C074A8C9E5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Grotesque or supernatural situations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286C-14A4-42E5-A00A-457541A840CD}" type="parTrans" cxnId="{59A81DFE-69A3-45AB-B5A4-9537B6CB9FEA}">
      <dgm:prSet/>
      <dgm:spPr/>
      <dgm:t>
        <a:bodyPr/>
        <a:lstStyle/>
        <a:p>
          <a:endParaRPr lang="en-US"/>
        </a:p>
      </dgm:t>
    </dgm:pt>
    <dgm:pt modelId="{853CC611-C113-4B8D-BAE3-F4E2AFDD22C1}" type="sibTrans" cxnId="{59A81DFE-69A3-45AB-B5A4-9537B6CB9FEA}">
      <dgm:prSet/>
      <dgm:spPr/>
      <dgm:t>
        <a:bodyPr/>
        <a:lstStyle/>
        <a:p>
          <a:endParaRPr lang="en-US"/>
        </a:p>
      </dgm:t>
    </dgm:pt>
    <dgm:pt modelId="{216D2E48-B6A4-47E1-9134-230C25BFA761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Comic treatment of violence or fear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DB7CB-6222-41CA-85E2-05D4808059C3}" type="parTrans" cxnId="{1969F9E5-819B-478D-BB18-72C1A92E1DBF}">
      <dgm:prSet/>
      <dgm:spPr/>
      <dgm:t>
        <a:bodyPr/>
        <a:lstStyle/>
        <a:p>
          <a:endParaRPr lang="en-US"/>
        </a:p>
      </dgm:t>
    </dgm:pt>
    <dgm:pt modelId="{E28957F8-98FF-42D6-91D3-A2AF1772C65E}" type="sibTrans" cxnId="{1969F9E5-819B-478D-BB18-72C1A92E1DBF}">
      <dgm:prSet/>
      <dgm:spPr/>
      <dgm:t>
        <a:bodyPr/>
        <a:lstStyle/>
        <a:p>
          <a:endParaRPr lang="en-US"/>
        </a:p>
      </dgm:t>
    </dgm:pt>
    <dgm:pt modelId="{C9AA4C72-5F62-40C3-8E3F-A0363D995262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Satire on society and human weaknesses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C0CFF-8BB4-4EF1-BAD5-6096C3BEB346}" type="parTrans" cxnId="{E0B5C3E4-989C-4D18-BFBC-6FE1B8B713FE}">
      <dgm:prSet/>
      <dgm:spPr/>
      <dgm:t>
        <a:bodyPr/>
        <a:lstStyle/>
        <a:p>
          <a:endParaRPr lang="en-US"/>
        </a:p>
      </dgm:t>
    </dgm:pt>
    <dgm:pt modelId="{6AAC7EA1-EDBD-49A6-852C-4A3EC000F405}" type="sibTrans" cxnId="{E0B5C3E4-989C-4D18-BFBC-6FE1B8B713FE}">
      <dgm:prSet/>
      <dgm:spPr/>
      <dgm:t>
        <a:bodyPr/>
        <a:lstStyle/>
        <a:p>
          <a:endParaRPr lang="en-US"/>
        </a:p>
      </dgm:t>
    </dgm:pt>
    <dgm:pt modelId="{D0835F06-0494-419E-878F-191B6444FE72}">
      <dgm:prSet/>
      <dgm:spPr/>
      <dgm:t>
        <a:bodyPr/>
        <a:lstStyle/>
        <a:p>
          <a:pPr algn="ctr"/>
          <a:r>
            <a:rPr lang="en-US" b="1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Sudden shifts between laughter and terror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DB322-A701-48EB-8EF0-4E5700F15CAC}" type="parTrans" cxnId="{328023EF-D3F2-4DAA-8EC4-9A9D22EAE263}">
      <dgm:prSet/>
      <dgm:spPr/>
      <dgm:t>
        <a:bodyPr/>
        <a:lstStyle/>
        <a:p>
          <a:endParaRPr lang="en-US"/>
        </a:p>
      </dgm:t>
    </dgm:pt>
    <dgm:pt modelId="{D16B1715-782F-4B64-85D8-E700E3C81895}" type="sibTrans" cxnId="{328023EF-D3F2-4DAA-8EC4-9A9D22EAE263}">
      <dgm:prSet/>
      <dgm:spPr/>
      <dgm:t>
        <a:bodyPr/>
        <a:lstStyle/>
        <a:p>
          <a:endParaRPr lang="en-US"/>
        </a:p>
      </dgm:t>
    </dgm:pt>
    <dgm:pt modelId="{13BCE462-398E-A346-AC50-23C168EF71C7}" type="pres">
      <dgm:prSet presAssocID="{DF5217D9-12AB-4D8F-9B74-8353F82EB6F4}" presName="vert0" presStyleCnt="0">
        <dgm:presLayoutVars>
          <dgm:dir/>
          <dgm:animOne val="branch"/>
          <dgm:animLvl val="lvl"/>
        </dgm:presLayoutVars>
      </dgm:prSet>
      <dgm:spPr/>
    </dgm:pt>
    <dgm:pt modelId="{14E774D5-4B8A-114E-ADB6-04FCB7E18440}" type="pres">
      <dgm:prSet presAssocID="{93B7C600-FD32-4FCD-9244-9895DB1E0470}" presName="thickLine" presStyleLbl="alignNode1" presStyleIdx="0" presStyleCnt="5"/>
      <dgm:spPr/>
    </dgm:pt>
    <dgm:pt modelId="{9259FD74-A106-0E4F-A02A-3CF071A1D705}" type="pres">
      <dgm:prSet presAssocID="{93B7C600-FD32-4FCD-9244-9895DB1E0470}" presName="horz1" presStyleCnt="0"/>
      <dgm:spPr/>
    </dgm:pt>
    <dgm:pt modelId="{BC6873EC-FCAA-6E41-95BE-06801BCF0162}" type="pres">
      <dgm:prSet presAssocID="{93B7C600-FD32-4FCD-9244-9895DB1E0470}" presName="tx1" presStyleLbl="revTx" presStyleIdx="0" presStyleCnt="5"/>
      <dgm:spPr/>
    </dgm:pt>
    <dgm:pt modelId="{681A52E9-C501-FB4A-9C95-1B584A46D7F8}" type="pres">
      <dgm:prSet presAssocID="{93B7C600-FD32-4FCD-9244-9895DB1E0470}" presName="vert1" presStyleCnt="0"/>
      <dgm:spPr/>
    </dgm:pt>
    <dgm:pt modelId="{AE4BD5A7-0288-0B4C-9F3F-71BFF6CE06C1}" type="pres">
      <dgm:prSet presAssocID="{3AE424F6-3C5F-467B-B45D-15C074A8C9E5}" presName="thickLine" presStyleLbl="alignNode1" presStyleIdx="1" presStyleCnt="5"/>
      <dgm:spPr/>
    </dgm:pt>
    <dgm:pt modelId="{419F5DC0-426B-0344-AAD8-D3CB58F2D698}" type="pres">
      <dgm:prSet presAssocID="{3AE424F6-3C5F-467B-B45D-15C074A8C9E5}" presName="horz1" presStyleCnt="0"/>
      <dgm:spPr/>
    </dgm:pt>
    <dgm:pt modelId="{EC1536FE-C817-4540-A83D-0349DA6A40D4}" type="pres">
      <dgm:prSet presAssocID="{3AE424F6-3C5F-467B-B45D-15C074A8C9E5}" presName="tx1" presStyleLbl="revTx" presStyleIdx="1" presStyleCnt="5"/>
      <dgm:spPr/>
    </dgm:pt>
    <dgm:pt modelId="{CF62C6E6-AE0E-CF4B-8F46-399447DA5946}" type="pres">
      <dgm:prSet presAssocID="{3AE424F6-3C5F-467B-B45D-15C074A8C9E5}" presName="vert1" presStyleCnt="0"/>
      <dgm:spPr/>
    </dgm:pt>
    <dgm:pt modelId="{C31C3E84-6A57-F44A-8AC3-B30DE38956BC}" type="pres">
      <dgm:prSet presAssocID="{216D2E48-B6A4-47E1-9134-230C25BFA761}" presName="thickLine" presStyleLbl="alignNode1" presStyleIdx="2" presStyleCnt="5"/>
      <dgm:spPr/>
    </dgm:pt>
    <dgm:pt modelId="{964A312A-BC5C-D549-9AFB-BC516F87243C}" type="pres">
      <dgm:prSet presAssocID="{216D2E48-B6A4-47E1-9134-230C25BFA761}" presName="horz1" presStyleCnt="0"/>
      <dgm:spPr/>
    </dgm:pt>
    <dgm:pt modelId="{B1068141-4676-E545-8038-5C8F9E05E391}" type="pres">
      <dgm:prSet presAssocID="{216D2E48-B6A4-47E1-9134-230C25BFA761}" presName="tx1" presStyleLbl="revTx" presStyleIdx="2" presStyleCnt="5"/>
      <dgm:spPr/>
    </dgm:pt>
    <dgm:pt modelId="{0BCD5271-90EE-1B40-A631-C33CA9D29C80}" type="pres">
      <dgm:prSet presAssocID="{216D2E48-B6A4-47E1-9134-230C25BFA761}" presName="vert1" presStyleCnt="0"/>
      <dgm:spPr/>
    </dgm:pt>
    <dgm:pt modelId="{EA8D10E1-D5C7-F146-931A-A4C03AA9CEEC}" type="pres">
      <dgm:prSet presAssocID="{C9AA4C72-5F62-40C3-8E3F-A0363D995262}" presName="thickLine" presStyleLbl="alignNode1" presStyleIdx="3" presStyleCnt="5"/>
      <dgm:spPr/>
    </dgm:pt>
    <dgm:pt modelId="{2D53804C-F77A-6A4F-98CA-C3C7FA8BBF10}" type="pres">
      <dgm:prSet presAssocID="{C9AA4C72-5F62-40C3-8E3F-A0363D995262}" presName="horz1" presStyleCnt="0"/>
      <dgm:spPr/>
    </dgm:pt>
    <dgm:pt modelId="{3C77D654-D066-B846-9C98-647FEC45D28D}" type="pres">
      <dgm:prSet presAssocID="{C9AA4C72-5F62-40C3-8E3F-A0363D995262}" presName="tx1" presStyleLbl="revTx" presStyleIdx="3" presStyleCnt="5"/>
      <dgm:spPr/>
    </dgm:pt>
    <dgm:pt modelId="{CE1DFADE-3119-F049-9D9B-C7600F04612A}" type="pres">
      <dgm:prSet presAssocID="{C9AA4C72-5F62-40C3-8E3F-A0363D995262}" presName="vert1" presStyleCnt="0"/>
      <dgm:spPr/>
    </dgm:pt>
    <dgm:pt modelId="{184D863C-80DF-1445-BDC2-26EF64ADA4B2}" type="pres">
      <dgm:prSet presAssocID="{D0835F06-0494-419E-878F-191B6444FE72}" presName="thickLine" presStyleLbl="alignNode1" presStyleIdx="4" presStyleCnt="5"/>
      <dgm:spPr/>
    </dgm:pt>
    <dgm:pt modelId="{84CFFCB7-34BA-0C44-986F-7539C402938D}" type="pres">
      <dgm:prSet presAssocID="{D0835F06-0494-419E-878F-191B6444FE72}" presName="horz1" presStyleCnt="0"/>
      <dgm:spPr/>
    </dgm:pt>
    <dgm:pt modelId="{8ED2484C-9533-5C47-AB6C-2E8CF4DC6B0C}" type="pres">
      <dgm:prSet presAssocID="{D0835F06-0494-419E-878F-191B6444FE72}" presName="tx1" presStyleLbl="revTx" presStyleIdx="4" presStyleCnt="5"/>
      <dgm:spPr/>
    </dgm:pt>
    <dgm:pt modelId="{17733870-E83B-4149-96F5-674133730170}" type="pres">
      <dgm:prSet presAssocID="{D0835F06-0494-419E-878F-191B6444FE72}" presName="vert1" presStyleCnt="0"/>
      <dgm:spPr/>
    </dgm:pt>
  </dgm:ptLst>
  <dgm:cxnLst>
    <dgm:cxn modelId="{FC498734-585B-AD48-8C39-A7BC1511E0C6}" type="presOf" srcId="{216D2E48-B6A4-47E1-9134-230C25BFA761}" destId="{B1068141-4676-E545-8038-5C8F9E05E391}" srcOrd="0" destOrd="0" presId="urn:microsoft.com/office/officeart/2008/layout/LinedList"/>
    <dgm:cxn modelId="{611A8344-4FBC-214B-BDEA-623943A4D1BB}" type="presOf" srcId="{D0835F06-0494-419E-878F-191B6444FE72}" destId="{8ED2484C-9533-5C47-AB6C-2E8CF4DC6B0C}" srcOrd="0" destOrd="0" presId="urn:microsoft.com/office/officeart/2008/layout/LinedList"/>
    <dgm:cxn modelId="{AB653B45-AC1C-B345-8C8C-07459D93444F}" type="presOf" srcId="{C9AA4C72-5F62-40C3-8E3F-A0363D995262}" destId="{3C77D654-D066-B846-9C98-647FEC45D28D}" srcOrd="0" destOrd="0" presId="urn:microsoft.com/office/officeart/2008/layout/LinedList"/>
    <dgm:cxn modelId="{D7DFE2A2-97F9-C248-9AC7-5C1C19E2911F}" type="presOf" srcId="{3AE424F6-3C5F-467B-B45D-15C074A8C9E5}" destId="{EC1536FE-C817-4540-A83D-0349DA6A40D4}" srcOrd="0" destOrd="0" presId="urn:microsoft.com/office/officeart/2008/layout/LinedList"/>
    <dgm:cxn modelId="{4F16DAA9-E2C8-47AB-B261-9ECE46A8593C}" srcId="{DF5217D9-12AB-4D8F-9B74-8353F82EB6F4}" destId="{93B7C600-FD32-4FCD-9244-9895DB1E0470}" srcOrd="0" destOrd="0" parTransId="{36315286-7452-40B4-B241-0F0AC5A00931}" sibTransId="{68BEEA3A-E035-4030-894C-02E5059C98E6}"/>
    <dgm:cxn modelId="{C58478D0-C4F4-7346-BB9D-48105A587409}" type="presOf" srcId="{DF5217D9-12AB-4D8F-9B74-8353F82EB6F4}" destId="{13BCE462-398E-A346-AC50-23C168EF71C7}" srcOrd="0" destOrd="0" presId="urn:microsoft.com/office/officeart/2008/layout/LinedList"/>
    <dgm:cxn modelId="{E0B5C3E4-989C-4D18-BFBC-6FE1B8B713FE}" srcId="{DF5217D9-12AB-4D8F-9B74-8353F82EB6F4}" destId="{C9AA4C72-5F62-40C3-8E3F-A0363D995262}" srcOrd="3" destOrd="0" parTransId="{3C0C0CFF-8BB4-4EF1-BAD5-6096C3BEB346}" sibTransId="{6AAC7EA1-EDBD-49A6-852C-4A3EC000F405}"/>
    <dgm:cxn modelId="{1969F9E5-819B-478D-BB18-72C1A92E1DBF}" srcId="{DF5217D9-12AB-4D8F-9B74-8353F82EB6F4}" destId="{216D2E48-B6A4-47E1-9134-230C25BFA761}" srcOrd="2" destOrd="0" parTransId="{C7CDB7CB-6222-41CA-85E2-05D4808059C3}" sibTransId="{E28957F8-98FF-42D6-91D3-A2AF1772C65E}"/>
    <dgm:cxn modelId="{328023EF-D3F2-4DAA-8EC4-9A9D22EAE263}" srcId="{DF5217D9-12AB-4D8F-9B74-8353F82EB6F4}" destId="{D0835F06-0494-419E-878F-191B6444FE72}" srcOrd="4" destOrd="0" parTransId="{981DB322-A701-48EB-8EF0-4E5700F15CAC}" sibTransId="{D16B1715-782F-4B64-85D8-E700E3C81895}"/>
    <dgm:cxn modelId="{17CD79F8-10D5-8D4D-BAD4-5F25C91DE5B3}" type="presOf" srcId="{93B7C600-FD32-4FCD-9244-9895DB1E0470}" destId="{BC6873EC-FCAA-6E41-95BE-06801BCF0162}" srcOrd="0" destOrd="0" presId="urn:microsoft.com/office/officeart/2008/layout/LinedList"/>
    <dgm:cxn modelId="{59A81DFE-69A3-45AB-B5A4-9537B6CB9FEA}" srcId="{DF5217D9-12AB-4D8F-9B74-8353F82EB6F4}" destId="{3AE424F6-3C5F-467B-B45D-15C074A8C9E5}" srcOrd="1" destOrd="0" parTransId="{C81A286C-14A4-42E5-A00A-457541A840CD}" sibTransId="{853CC611-C113-4B8D-BAE3-F4E2AFDD22C1}"/>
    <dgm:cxn modelId="{25654943-85B5-A140-8F3A-3E1913A25150}" type="presParOf" srcId="{13BCE462-398E-A346-AC50-23C168EF71C7}" destId="{14E774D5-4B8A-114E-ADB6-04FCB7E18440}" srcOrd="0" destOrd="0" presId="urn:microsoft.com/office/officeart/2008/layout/LinedList"/>
    <dgm:cxn modelId="{0C1FE7BE-00E4-0348-BFF8-FCA6147A8772}" type="presParOf" srcId="{13BCE462-398E-A346-AC50-23C168EF71C7}" destId="{9259FD74-A106-0E4F-A02A-3CF071A1D705}" srcOrd="1" destOrd="0" presId="urn:microsoft.com/office/officeart/2008/layout/LinedList"/>
    <dgm:cxn modelId="{4EA8E194-68DA-7146-95A3-8E724139357D}" type="presParOf" srcId="{9259FD74-A106-0E4F-A02A-3CF071A1D705}" destId="{BC6873EC-FCAA-6E41-95BE-06801BCF0162}" srcOrd="0" destOrd="0" presId="urn:microsoft.com/office/officeart/2008/layout/LinedList"/>
    <dgm:cxn modelId="{7A18C3A9-AEB8-6E41-AA1D-B5578AA8E49D}" type="presParOf" srcId="{9259FD74-A106-0E4F-A02A-3CF071A1D705}" destId="{681A52E9-C501-FB4A-9C95-1B584A46D7F8}" srcOrd="1" destOrd="0" presId="urn:microsoft.com/office/officeart/2008/layout/LinedList"/>
    <dgm:cxn modelId="{64F950A7-E840-6B40-8A42-233DA40FBA38}" type="presParOf" srcId="{13BCE462-398E-A346-AC50-23C168EF71C7}" destId="{AE4BD5A7-0288-0B4C-9F3F-71BFF6CE06C1}" srcOrd="2" destOrd="0" presId="urn:microsoft.com/office/officeart/2008/layout/LinedList"/>
    <dgm:cxn modelId="{F0CD635A-86EA-C74F-B432-F8D4179AB2EF}" type="presParOf" srcId="{13BCE462-398E-A346-AC50-23C168EF71C7}" destId="{419F5DC0-426B-0344-AAD8-D3CB58F2D698}" srcOrd="3" destOrd="0" presId="urn:microsoft.com/office/officeart/2008/layout/LinedList"/>
    <dgm:cxn modelId="{DE59FFD0-3E3A-9646-A86D-231C2E827D7A}" type="presParOf" srcId="{419F5DC0-426B-0344-AAD8-D3CB58F2D698}" destId="{EC1536FE-C817-4540-A83D-0349DA6A40D4}" srcOrd="0" destOrd="0" presId="urn:microsoft.com/office/officeart/2008/layout/LinedList"/>
    <dgm:cxn modelId="{2F362087-2C4D-B44C-8D52-570DC8C01125}" type="presParOf" srcId="{419F5DC0-426B-0344-AAD8-D3CB58F2D698}" destId="{CF62C6E6-AE0E-CF4B-8F46-399447DA5946}" srcOrd="1" destOrd="0" presId="urn:microsoft.com/office/officeart/2008/layout/LinedList"/>
    <dgm:cxn modelId="{1730A01B-80B0-C944-8058-F488CE7703C3}" type="presParOf" srcId="{13BCE462-398E-A346-AC50-23C168EF71C7}" destId="{C31C3E84-6A57-F44A-8AC3-B30DE38956BC}" srcOrd="4" destOrd="0" presId="urn:microsoft.com/office/officeart/2008/layout/LinedList"/>
    <dgm:cxn modelId="{5429BC0B-6DA1-1241-A21A-6FE31197646A}" type="presParOf" srcId="{13BCE462-398E-A346-AC50-23C168EF71C7}" destId="{964A312A-BC5C-D549-9AFB-BC516F87243C}" srcOrd="5" destOrd="0" presId="urn:microsoft.com/office/officeart/2008/layout/LinedList"/>
    <dgm:cxn modelId="{DDF67757-D8A5-5B44-82B4-CAEF5B21677A}" type="presParOf" srcId="{964A312A-BC5C-D549-9AFB-BC516F87243C}" destId="{B1068141-4676-E545-8038-5C8F9E05E391}" srcOrd="0" destOrd="0" presId="urn:microsoft.com/office/officeart/2008/layout/LinedList"/>
    <dgm:cxn modelId="{E359B0B0-D541-294B-9FFB-317E8B703794}" type="presParOf" srcId="{964A312A-BC5C-D549-9AFB-BC516F87243C}" destId="{0BCD5271-90EE-1B40-A631-C33CA9D29C80}" srcOrd="1" destOrd="0" presId="urn:microsoft.com/office/officeart/2008/layout/LinedList"/>
    <dgm:cxn modelId="{D0F2876B-69CD-0245-8FCA-E667D35C0780}" type="presParOf" srcId="{13BCE462-398E-A346-AC50-23C168EF71C7}" destId="{EA8D10E1-D5C7-F146-931A-A4C03AA9CEEC}" srcOrd="6" destOrd="0" presId="urn:microsoft.com/office/officeart/2008/layout/LinedList"/>
    <dgm:cxn modelId="{5689E8EB-61E2-6A45-A0E1-4BBCB7E6C3C6}" type="presParOf" srcId="{13BCE462-398E-A346-AC50-23C168EF71C7}" destId="{2D53804C-F77A-6A4F-98CA-C3C7FA8BBF10}" srcOrd="7" destOrd="0" presId="urn:microsoft.com/office/officeart/2008/layout/LinedList"/>
    <dgm:cxn modelId="{009B7E4C-3F79-2F40-BDEB-972F705F0EF8}" type="presParOf" srcId="{2D53804C-F77A-6A4F-98CA-C3C7FA8BBF10}" destId="{3C77D654-D066-B846-9C98-647FEC45D28D}" srcOrd="0" destOrd="0" presId="urn:microsoft.com/office/officeart/2008/layout/LinedList"/>
    <dgm:cxn modelId="{B8DB9366-7829-4141-9A68-1C7B7933C701}" type="presParOf" srcId="{2D53804C-F77A-6A4F-98CA-C3C7FA8BBF10}" destId="{CE1DFADE-3119-F049-9D9B-C7600F04612A}" srcOrd="1" destOrd="0" presId="urn:microsoft.com/office/officeart/2008/layout/LinedList"/>
    <dgm:cxn modelId="{68086885-6602-9F47-BCF7-A693D0A2473E}" type="presParOf" srcId="{13BCE462-398E-A346-AC50-23C168EF71C7}" destId="{184D863C-80DF-1445-BDC2-26EF64ADA4B2}" srcOrd="8" destOrd="0" presId="urn:microsoft.com/office/officeart/2008/layout/LinedList"/>
    <dgm:cxn modelId="{C9433322-19E4-FC4D-83AB-60C4F234C943}" type="presParOf" srcId="{13BCE462-398E-A346-AC50-23C168EF71C7}" destId="{84CFFCB7-34BA-0C44-986F-7539C402938D}" srcOrd="9" destOrd="0" presId="urn:microsoft.com/office/officeart/2008/layout/LinedList"/>
    <dgm:cxn modelId="{D63BE80A-78F8-9641-B80D-8EF5F3E18A26}" type="presParOf" srcId="{84CFFCB7-34BA-0C44-986F-7539C402938D}" destId="{8ED2484C-9533-5C47-AB6C-2E8CF4DC6B0C}" srcOrd="0" destOrd="0" presId="urn:microsoft.com/office/officeart/2008/layout/LinedList"/>
    <dgm:cxn modelId="{DA0A5E8F-C890-5747-9E48-A7E00A3150BC}" type="presParOf" srcId="{84CFFCB7-34BA-0C44-986F-7539C402938D}" destId="{17733870-E83B-4149-96F5-6741337301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477F40-7CDA-4AD6-95E6-9C793D55A9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6781BF-80EF-4207-82DA-02A8B653316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100" b="1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Fear of death and the unknown</a:t>
          </a:r>
          <a:endParaRPr lang="en-US" sz="3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DC409-D736-4BDD-9EC9-37A853D215CB}" type="parTrans" cxnId="{25D9B404-46FA-4947-BECA-1870EA333EB6}">
      <dgm:prSet/>
      <dgm:spPr/>
      <dgm:t>
        <a:bodyPr/>
        <a:lstStyle/>
        <a:p>
          <a:endParaRPr lang="en-US"/>
        </a:p>
      </dgm:t>
    </dgm:pt>
    <dgm:pt modelId="{CC809707-D9CF-4C44-B559-DD9DFB83990E}" type="sibTrans" cxnId="{25D9B404-46FA-4947-BECA-1870EA333EB6}">
      <dgm:prSet/>
      <dgm:spPr/>
      <dgm:t>
        <a:bodyPr/>
        <a:lstStyle/>
        <a:p>
          <a:endParaRPr lang="en-US"/>
        </a:p>
      </dgm:t>
    </dgm:pt>
    <dgm:pt modelId="{C9AE9966-9EEA-4994-9B81-2DAC004D3DF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100" b="1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cruelty and hypocrisy</a:t>
          </a:r>
          <a:endParaRPr lang="en-US" sz="3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A460C-9233-445B-A2E3-1CD11BA692A9}" type="parTrans" cxnId="{9800938F-1AE6-4DE6-8A8A-ED9967C7AA04}">
      <dgm:prSet/>
      <dgm:spPr/>
      <dgm:t>
        <a:bodyPr/>
        <a:lstStyle/>
        <a:p>
          <a:endParaRPr lang="en-US"/>
        </a:p>
      </dgm:t>
    </dgm:pt>
    <dgm:pt modelId="{7FE1F2AB-1005-4BAF-A9BA-6B65AA1D2E57}" type="sibTrans" cxnId="{9800938F-1AE6-4DE6-8A8A-ED9967C7AA04}">
      <dgm:prSet/>
      <dgm:spPr/>
      <dgm:t>
        <a:bodyPr/>
        <a:lstStyle/>
        <a:p>
          <a:endParaRPr lang="en-US"/>
        </a:p>
      </dgm:t>
    </dgm:pt>
    <dgm:pt modelId="{4635127B-3C30-4CC0-9A08-9D1839F23B4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100" b="1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Madness and absurdity</a:t>
          </a:r>
          <a:endParaRPr lang="en-US" sz="3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9EDEA-3183-40D1-A7CE-BCD7F60978DB}" type="parTrans" cxnId="{B7EEA62C-F6AC-4998-B73B-C3EFC1414AD3}">
      <dgm:prSet/>
      <dgm:spPr/>
      <dgm:t>
        <a:bodyPr/>
        <a:lstStyle/>
        <a:p>
          <a:endParaRPr lang="en-US"/>
        </a:p>
      </dgm:t>
    </dgm:pt>
    <dgm:pt modelId="{E703D340-32BF-4FCB-BF3E-2DF1B0BD6FEB}" type="sibTrans" cxnId="{B7EEA62C-F6AC-4998-B73B-C3EFC1414AD3}">
      <dgm:prSet/>
      <dgm:spPr/>
      <dgm:t>
        <a:bodyPr/>
        <a:lstStyle/>
        <a:p>
          <a:endParaRPr lang="en-US"/>
        </a:p>
      </dgm:t>
    </dgm:pt>
    <dgm:pt modelId="{4F401AE8-0B00-4E1A-919F-2AAD900D0AF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100" b="1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Survival in chaotic situations</a:t>
          </a:r>
          <a:endParaRPr lang="en-US" sz="3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37967-C5E7-407B-96A0-31C49717D4E3}" type="parTrans" cxnId="{47B9D353-3E37-4F4C-82EF-37615FB43057}">
      <dgm:prSet/>
      <dgm:spPr/>
      <dgm:t>
        <a:bodyPr/>
        <a:lstStyle/>
        <a:p>
          <a:endParaRPr lang="en-US"/>
        </a:p>
      </dgm:t>
    </dgm:pt>
    <dgm:pt modelId="{D1B848EC-D833-43F5-BA4B-F2A7AD97D196}" type="sibTrans" cxnId="{47B9D353-3E37-4F4C-82EF-37615FB43057}">
      <dgm:prSet/>
      <dgm:spPr/>
      <dgm:t>
        <a:bodyPr/>
        <a:lstStyle/>
        <a:p>
          <a:endParaRPr lang="en-US"/>
        </a:p>
      </dgm:t>
    </dgm:pt>
    <dgm:pt modelId="{78DEE5B9-5AF0-42D4-8FE0-3D0F80365E0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</a:rPr>
            <a:t>•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Criticism of social norms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55E39-CE72-4952-9D0C-8969096FB22D}" type="parTrans" cxnId="{2BCEAC86-684C-420B-85FE-076C67BA2384}">
      <dgm:prSet/>
      <dgm:spPr/>
      <dgm:t>
        <a:bodyPr/>
        <a:lstStyle/>
        <a:p>
          <a:endParaRPr lang="en-US"/>
        </a:p>
      </dgm:t>
    </dgm:pt>
    <dgm:pt modelId="{EDE5A3AF-434E-4F2C-8BC9-27E18F942AE3}" type="sibTrans" cxnId="{2BCEAC86-684C-420B-85FE-076C67BA2384}">
      <dgm:prSet/>
      <dgm:spPr/>
      <dgm:t>
        <a:bodyPr/>
        <a:lstStyle/>
        <a:p>
          <a:endParaRPr lang="en-US"/>
        </a:p>
      </dgm:t>
    </dgm:pt>
    <dgm:pt modelId="{5EB18E20-CC44-AF45-AA71-0F02DA29DBEF}" type="pres">
      <dgm:prSet presAssocID="{12477F40-7CDA-4AD6-95E6-9C793D55A94B}" presName="linear" presStyleCnt="0">
        <dgm:presLayoutVars>
          <dgm:animLvl val="lvl"/>
          <dgm:resizeHandles val="exact"/>
        </dgm:presLayoutVars>
      </dgm:prSet>
      <dgm:spPr/>
    </dgm:pt>
    <dgm:pt modelId="{9DC758E4-7FF0-2847-9203-124FA7B51D22}" type="pres">
      <dgm:prSet presAssocID="{896781BF-80EF-4207-82DA-02A8B653316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8B6782-A269-0949-97C7-40D04433A2B8}" type="pres">
      <dgm:prSet presAssocID="{CC809707-D9CF-4C44-B559-DD9DFB83990E}" presName="spacer" presStyleCnt="0"/>
      <dgm:spPr/>
    </dgm:pt>
    <dgm:pt modelId="{31CEFF34-A668-4040-87F2-A35CBF546DAB}" type="pres">
      <dgm:prSet presAssocID="{C9AE9966-9EEA-4994-9B81-2DAC004D3D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ADBAE0-6CC9-0346-9B44-F69BBB89A30D}" type="pres">
      <dgm:prSet presAssocID="{7FE1F2AB-1005-4BAF-A9BA-6B65AA1D2E57}" presName="spacer" presStyleCnt="0"/>
      <dgm:spPr/>
    </dgm:pt>
    <dgm:pt modelId="{90B5EC73-AA32-554A-96CC-B79E691895AD}" type="pres">
      <dgm:prSet presAssocID="{4635127B-3C30-4CC0-9A08-9D1839F23B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49BA811-0ECE-4F4E-BE7A-5F88F8A7F267}" type="pres">
      <dgm:prSet presAssocID="{E703D340-32BF-4FCB-BF3E-2DF1B0BD6FEB}" presName="spacer" presStyleCnt="0"/>
      <dgm:spPr/>
    </dgm:pt>
    <dgm:pt modelId="{BB619D1B-D743-3E4B-8335-ED014B03AF1D}" type="pres">
      <dgm:prSet presAssocID="{4F401AE8-0B00-4E1A-919F-2AAD900D0A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7C2E9C-C700-5A4E-808B-C6AA0E70813B}" type="pres">
      <dgm:prSet presAssocID="{D1B848EC-D833-43F5-BA4B-F2A7AD97D196}" presName="spacer" presStyleCnt="0"/>
      <dgm:spPr/>
    </dgm:pt>
    <dgm:pt modelId="{0F700A85-F51F-6343-BF59-8686E04B7D1E}" type="pres">
      <dgm:prSet presAssocID="{78DEE5B9-5AF0-42D4-8FE0-3D0F80365E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5D9B404-46FA-4947-BECA-1870EA333EB6}" srcId="{12477F40-7CDA-4AD6-95E6-9C793D55A94B}" destId="{896781BF-80EF-4207-82DA-02A8B653316D}" srcOrd="0" destOrd="0" parTransId="{C8DDC409-D736-4BDD-9EC9-37A853D215CB}" sibTransId="{CC809707-D9CF-4C44-B559-DD9DFB83990E}"/>
    <dgm:cxn modelId="{EF815C2C-5770-EF46-A431-2F3CE536B47E}" type="presOf" srcId="{C9AE9966-9EEA-4994-9B81-2DAC004D3DFB}" destId="{31CEFF34-A668-4040-87F2-A35CBF546DAB}" srcOrd="0" destOrd="0" presId="urn:microsoft.com/office/officeart/2005/8/layout/vList2"/>
    <dgm:cxn modelId="{B7EEA62C-F6AC-4998-B73B-C3EFC1414AD3}" srcId="{12477F40-7CDA-4AD6-95E6-9C793D55A94B}" destId="{4635127B-3C30-4CC0-9A08-9D1839F23B4B}" srcOrd="2" destOrd="0" parTransId="{9B99EDEA-3183-40D1-A7CE-BCD7F60978DB}" sibTransId="{E703D340-32BF-4FCB-BF3E-2DF1B0BD6FEB}"/>
    <dgm:cxn modelId="{6556BD2E-982D-BB41-AFDC-326FC03F681F}" type="presOf" srcId="{4635127B-3C30-4CC0-9A08-9D1839F23B4B}" destId="{90B5EC73-AA32-554A-96CC-B79E691895AD}" srcOrd="0" destOrd="0" presId="urn:microsoft.com/office/officeart/2005/8/layout/vList2"/>
    <dgm:cxn modelId="{47B9D353-3E37-4F4C-82EF-37615FB43057}" srcId="{12477F40-7CDA-4AD6-95E6-9C793D55A94B}" destId="{4F401AE8-0B00-4E1A-919F-2AAD900D0AF8}" srcOrd="3" destOrd="0" parTransId="{ED937967-C5E7-407B-96A0-31C49717D4E3}" sibTransId="{D1B848EC-D833-43F5-BA4B-F2A7AD97D196}"/>
    <dgm:cxn modelId="{58DEFF54-E9BB-2446-8EF8-83762309045A}" type="presOf" srcId="{78DEE5B9-5AF0-42D4-8FE0-3D0F80365E0B}" destId="{0F700A85-F51F-6343-BF59-8686E04B7D1E}" srcOrd="0" destOrd="0" presId="urn:microsoft.com/office/officeart/2005/8/layout/vList2"/>
    <dgm:cxn modelId="{A53C9964-D0ED-824D-A251-A336FAFCCA06}" type="presOf" srcId="{896781BF-80EF-4207-82DA-02A8B653316D}" destId="{9DC758E4-7FF0-2847-9203-124FA7B51D22}" srcOrd="0" destOrd="0" presId="urn:microsoft.com/office/officeart/2005/8/layout/vList2"/>
    <dgm:cxn modelId="{2BCEAC86-684C-420B-85FE-076C67BA2384}" srcId="{12477F40-7CDA-4AD6-95E6-9C793D55A94B}" destId="{78DEE5B9-5AF0-42D4-8FE0-3D0F80365E0B}" srcOrd="4" destOrd="0" parTransId="{0D155E39-CE72-4952-9D0C-8969096FB22D}" sibTransId="{EDE5A3AF-434E-4F2C-8BC9-27E18F942AE3}"/>
    <dgm:cxn modelId="{44A64089-12EF-7B43-B6EF-24186D31D1CD}" type="presOf" srcId="{12477F40-7CDA-4AD6-95E6-9C793D55A94B}" destId="{5EB18E20-CC44-AF45-AA71-0F02DA29DBEF}" srcOrd="0" destOrd="0" presId="urn:microsoft.com/office/officeart/2005/8/layout/vList2"/>
    <dgm:cxn modelId="{9800938F-1AE6-4DE6-8A8A-ED9967C7AA04}" srcId="{12477F40-7CDA-4AD6-95E6-9C793D55A94B}" destId="{C9AE9966-9EEA-4994-9B81-2DAC004D3DFB}" srcOrd="1" destOrd="0" parTransId="{A54A460C-9233-445B-A2E3-1CD11BA692A9}" sibTransId="{7FE1F2AB-1005-4BAF-A9BA-6B65AA1D2E57}"/>
    <dgm:cxn modelId="{A61B3AA9-F9A0-5E43-B05F-0E0C1235104B}" type="presOf" srcId="{4F401AE8-0B00-4E1A-919F-2AAD900D0AF8}" destId="{BB619D1B-D743-3E4B-8335-ED014B03AF1D}" srcOrd="0" destOrd="0" presId="urn:microsoft.com/office/officeart/2005/8/layout/vList2"/>
    <dgm:cxn modelId="{B9C8D7AE-3DCF-B945-8E95-5803F9CB83E9}" type="presParOf" srcId="{5EB18E20-CC44-AF45-AA71-0F02DA29DBEF}" destId="{9DC758E4-7FF0-2847-9203-124FA7B51D22}" srcOrd="0" destOrd="0" presId="urn:microsoft.com/office/officeart/2005/8/layout/vList2"/>
    <dgm:cxn modelId="{67E1C450-D519-1649-AAF1-399A433120C8}" type="presParOf" srcId="{5EB18E20-CC44-AF45-AA71-0F02DA29DBEF}" destId="{F08B6782-A269-0949-97C7-40D04433A2B8}" srcOrd="1" destOrd="0" presId="urn:microsoft.com/office/officeart/2005/8/layout/vList2"/>
    <dgm:cxn modelId="{4D743E0A-813D-CE43-A139-D702EF5C33EC}" type="presParOf" srcId="{5EB18E20-CC44-AF45-AA71-0F02DA29DBEF}" destId="{31CEFF34-A668-4040-87F2-A35CBF546DAB}" srcOrd="2" destOrd="0" presId="urn:microsoft.com/office/officeart/2005/8/layout/vList2"/>
    <dgm:cxn modelId="{AE7C940D-D12D-FA49-90D0-383B1DBC7105}" type="presParOf" srcId="{5EB18E20-CC44-AF45-AA71-0F02DA29DBEF}" destId="{9DADBAE0-6CC9-0346-9B44-F69BBB89A30D}" srcOrd="3" destOrd="0" presId="urn:microsoft.com/office/officeart/2005/8/layout/vList2"/>
    <dgm:cxn modelId="{6AD638F1-267B-8641-B842-39802D812377}" type="presParOf" srcId="{5EB18E20-CC44-AF45-AA71-0F02DA29DBEF}" destId="{90B5EC73-AA32-554A-96CC-B79E691895AD}" srcOrd="4" destOrd="0" presId="urn:microsoft.com/office/officeart/2005/8/layout/vList2"/>
    <dgm:cxn modelId="{118C30B2-9FEE-CD45-BE0D-A7EE1CAC1F5D}" type="presParOf" srcId="{5EB18E20-CC44-AF45-AA71-0F02DA29DBEF}" destId="{449BA811-0ECE-4F4E-BE7A-5F88F8A7F267}" srcOrd="5" destOrd="0" presId="urn:microsoft.com/office/officeart/2005/8/layout/vList2"/>
    <dgm:cxn modelId="{6027DDF5-1AEA-B54C-984C-85169B7BCF8E}" type="presParOf" srcId="{5EB18E20-CC44-AF45-AA71-0F02DA29DBEF}" destId="{BB619D1B-D743-3E4B-8335-ED014B03AF1D}" srcOrd="6" destOrd="0" presId="urn:microsoft.com/office/officeart/2005/8/layout/vList2"/>
    <dgm:cxn modelId="{F2AA173C-EE70-CE4E-BFB0-528A9262641C}" type="presParOf" srcId="{5EB18E20-CC44-AF45-AA71-0F02DA29DBEF}" destId="{EC7C2E9C-C700-5A4E-808B-C6AA0E70813B}" srcOrd="7" destOrd="0" presId="urn:microsoft.com/office/officeart/2005/8/layout/vList2"/>
    <dgm:cxn modelId="{5B07BCA7-9463-CD46-9445-05E8605F9F97}" type="presParOf" srcId="{5EB18E20-CC44-AF45-AA71-0F02DA29DBEF}" destId="{0F700A85-F51F-6343-BF59-8686E04B7D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D5E1D-E89F-4AD1-9D7C-4FB0889B94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8A38D-DD89-46C2-AC61-8003BDCD55A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Comic timing in tense scenes</a:t>
          </a:r>
        </a:p>
      </dgm:t>
    </dgm:pt>
    <dgm:pt modelId="{642F42E4-AEC2-4E0C-AB31-95E172A05385}" type="parTrans" cxnId="{F3DF3EB6-8EC9-4C92-9B45-5C45937C66C5}">
      <dgm:prSet/>
      <dgm:spPr/>
      <dgm:t>
        <a:bodyPr/>
        <a:lstStyle/>
        <a:p>
          <a:endParaRPr lang="en-US"/>
        </a:p>
      </dgm:t>
    </dgm:pt>
    <dgm:pt modelId="{7D162671-9E2C-4B85-9B47-A951F9C88BB4}" type="sibTrans" cxnId="{F3DF3EB6-8EC9-4C92-9B45-5C45937C66C5}">
      <dgm:prSet/>
      <dgm:spPr/>
      <dgm:t>
        <a:bodyPr/>
        <a:lstStyle/>
        <a:p>
          <a:endParaRPr lang="en-US"/>
        </a:p>
      </dgm:t>
    </dgm:pt>
    <dgm:pt modelId="{E2BA35DF-9917-411A-B407-4CA2918213C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Exaggerated characters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B358D-22BC-42D3-B5EE-8C0AAE7EF4BD}" type="parTrans" cxnId="{4A60C56A-86B0-463E-B923-F2EEAAD1C762}">
      <dgm:prSet/>
      <dgm:spPr/>
      <dgm:t>
        <a:bodyPr/>
        <a:lstStyle/>
        <a:p>
          <a:endParaRPr lang="en-US"/>
        </a:p>
      </dgm:t>
    </dgm:pt>
    <dgm:pt modelId="{EDACECD9-2FA4-4AB4-8AF5-852238758725}" type="sibTrans" cxnId="{4A60C56A-86B0-463E-B923-F2EEAAD1C762}">
      <dgm:prSet/>
      <dgm:spPr/>
      <dgm:t>
        <a:bodyPr/>
        <a:lstStyle/>
        <a:p>
          <a:endParaRPr lang="en-US"/>
        </a:p>
      </dgm:t>
    </dgm:pt>
    <dgm:pt modelId="{D5A39CCC-93D0-4971-BF3B-DCC9B195FF2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Irony and parody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D068A-4CA3-4692-9E20-3E319CF0074D}" type="parTrans" cxnId="{E56F3AB0-370A-4330-97E3-891E479EEAE3}">
      <dgm:prSet/>
      <dgm:spPr/>
      <dgm:t>
        <a:bodyPr/>
        <a:lstStyle/>
        <a:p>
          <a:endParaRPr lang="en-US"/>
        </a:p>
      </dgm:t>
    </dgm:pt>
    <dgm:pt modelId="{B4FF0C7C-77F7-4C64-BDB0-1CB479ED0A25}" type="sibTrans" cxnId="{E56F3AB0-370A-4330-97E3-891E479EEAE3}">
      <dgm:prSet/>
      <dgm:spPr/>
      <dgm:t>
        <a:bodyPr/>
        <a:lstStyle/>
        <a:p>
          <a:endParaRPr lang="en-US"/>
        </a:p>
      </dgm:t>
    </dgm:pt>
    <dgm:pt modelId="{0D9BC6AB-45B2-4B4E-9033-C3943E9BB91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Use of suspense followed by comic relief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B8008-AC22-48B2-8851-B6BA130470B9}" type="parTrans" cxnId="{A55C2A9A-D30C-4242-9B06-64B69C00CE34}">
      <dgm:prSet/>
      <dgm:spPr/>
      <dgm:t>
        <a:bodyPr/>
        <a:lstStyle/>
        <a:p>
          <a:endParaRPr lang="en-US"/>
        </a:p>
      </dgm:t>
    </dgm:pt>
    <dgm:pt modelId="{536378AC-7C3F-4769-8028-1E36E795E8FD}" type="sibTrans" cxnId="{A55C2A9A-D30C-4242-9B06-64B69C00CE34}">
      <dgm:prSet/>
      <dgm:spPr/>
      <dgm:t>
        <a:bodyPr/>
        <a:lstStyle/>
        <a:p>
          <a:endParaRPr lang="en-US"/>
        </a:p>
      </dgm:t>
    </dgm:pt>
    <dgm:pt modelId="{6BBF85B6-0E48-4D73-82D0-485AE8D8A9D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Visual grotesque and absurd dialogue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75929-8918-4A80-B064-CB8AFCD553CB}" type="parTrans" cxnId="{FFC479E0-8AD5-45E0-910D-D0F8B3207811}">
      <dgm:prSet/>
      <dgm:spPr/>
      <dgm:t>
        <a:bodyPr/>
        <a:lstStyle/>
        <a:p>
          <a:endParaRPr lang="en-US"/>
        </a:p>
      </dgm:t>
    </dgm:pt>
    <dgm:pt modelId="{B2EA921D-E34D-4C57-BDC3-E8AD2244FECC}" type="sibTrans" cxnId="{FFC479E0-8AD5-45E0-910D-D0F8B3207811}">
      <dgm:prSet/>
      <dgm:spPr/>
      <dgm:t>
        <a:bodyPr/>
        <a:lstStyle/>
        <a:p>
          <a:endParaRPr lang="en-US"/>
        </a:p>
      </dgm:t>
    </dgm:pt>
    <dgm:pt modelId="{B3ABE7B5-F2F2-47DA-A558-BFDDC194FDD9}" type="pres">
      <dgm:prSet presAssocID="{7EAD5E1D-E89F-4AD1-9D7C-4FB0889B94BA}" presName="root" presStyleCnt="0">
        <dgm:presLayoutVars>
          <dgm:dir/>
          <dgm:resizeHandles val="exact"/>
        </dgm:presLayoutVars>
      </dgm:prSet>
      <dgm:spPr/>
    </dgm:pt>
    <dgm:pt modelId="{38699C34-C915-4511-819D-D7A149BC16EE}" type="pres">
      <dgm:prSet presAssocID="{66B8A38D-DD89-46C2-AC61-8003BDCD55AA}" presName="compNode" presStyleCnt="0"/>
      <dgm:spPr/>
    </dgm:pt>
    <dgm:pt modelId="{6D7F9994-7ECB-44B5-973E-39CA8844BE6B}" type="pres">
      <dgm:prSet presAssocID="{66B8A38D-DD89-46C2-AC61-8003BDCD55AA}" presName="bgRect" presStyleLbl="bgShp" presStyleIdx="0" presStyleCnt="5"/>
      <dgm:spPr/>
    </dgm:pt>
    <dgm:pt modelId="{F3673E6F-DAF7-422E-B2BB-6C4A1D8CE029}" type="pres">
      <dgm:prSet presAssocID="{66B8A38D-DD89-46C2-AC61-8003BDCD55A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B960B0D-CB49-4748-9252-3618CF49A9F7}" type="pres">
      <dgm:prSet presAssocID="{66B8A38D-DD89-46C2-AC61-8003BDCD55AA}" presName="spaceRect" presStyleCnt="0"/>
      <dgm:spPr/>
    </dgm:pt>
    <dgm:pt modelId="{1196C0BD-0C2C-44A9-855A-AE5CBF902B95}" type="pres">
      <dgm:prSet presAssocID="{66B8A38D-DD89-46C2-AC61-8003BDCD55AA}" presName="parTx" presStyleLbl="revTx" presStyleIdx="0" presStyleCnt="5">
        <dgm:presLayoutVars>
          <dgm:chMax val="0"/>
          <dgm:chPref val="0"/>
        </dgm:presLayoutVars>
      </dgm:prSet>
      <dgm:spPr/>
    </dgm:pt>
    <dgm:pt modelId="{188E98E3-ABE4-4B41-8235-9336BE9DBC5D}" type="pres">
      <dgm:prSet presAssocID="{7D162671-9E2C-4B85-9B47-A951F9C88BB4}" presName="sibTrans" presStyleCnt="0"/>
      <dgm:spPr/>
    </dgm:pt>
    <dgm:pt modelId="{FE6825CE-9424-4A79-9AF4-16E7DB85A1A3}" type="pres">
      <dgm:prSet presAssocID="{E2BA35DF-9917-411A-B407-4CA2918213C1}" presName="compNode" presStyleCnt="0"/>
      <dgm:spPr/>
    </dgm:pt>
    <dgm:pt modelId="{F3A77E5B-FD9E-461D-B6EC-072847F7C8D6}" type="pres">
      <dgm:prSet presAssocID="{E2BA35DF-9917-411A-B407-4CA2918213C1}" presName="bgRect" presStyleLbl="bgShp" presStyleIdx="1" presStyleCnt="5"/>
      <dgm:spPr/>
    </dgm:pt>
    <dgm:pt modelId="{2C95D05E-3817-4B5C-84C6-7BA521E2E68E}" type="pres">
      <dgm:prSet presAssocID="{E2BA35DF-9917-411A-B407-4CA2918213C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et"/>
        </a:ext>
      </dgm:extLst>
    </dgm:pt>
    <dgm:pt modelId="{EB5AC54C-92F1-49D4-B8C8-9069811725BA}" type="pres">
      <dgm:prSet presAssocID="{E2BA35DF-9917-411A-B407-4CA2918213C1}" presName="spaceRect" presStyleCnt="0"/>
      <dgm:spPr/>
    </dgm:pt>
    <dgm:pt modelId="{A9255668-6EC9-485B-854C-6CEB883910A5}" type="pres">
      <dgm:prSet presAssocID="{E2BA35DF-9917-411A-B407-4CA2918213C1}" presName="parTx" presStyleLbl="revTx" presStyleIdx="1" presStyleCnt="5">
        <dgm:presLayoutVars>
          <dgm:chMax val="0"/>
          <dgm:chPref val="0"/>
        </dgm:presLayoutVars>
      </dgm:prSet>
      <dgm:spPr/>
    </dgm:pt>
    <dgm:pt modelId="{8CCAB4E9-F517-4E6E-B8D8-3064FF80AB6E}" type="pres">
      <dgm:prSet presAssocID="{EDACECD9-2FA4-4AB4-8AF5-852238758725}" presName="sibTrans" presStyleCnt="0"/>
      <dgm:spPr/>
    </dgm:pt>
    <dgm:pt modelId="{678552B1-F638-4D9A-B4B1-9021FBE6EA36}" type="pres">
      <dgm:prSet presAssocID="{D5A39CCC-93D0-4971-BF3B-DCC9B195FF2D}" presName="compNode" presStyleCnt="0"/>
      <dgm:spPr/>
    </dgm:pt>
    <dgm:pt modelId="{F459B141-9CA2-4A26-A628-514F4B9173A3}" type="pres">
      <dgm:prSet presAssocID="{D5A39CCC-93D0-4971-BF3B-DCC9B195FF2D}" presName="bgRect" presStyleLbl="bgShp" presStyleIdx="2" presStyleCnt="5"/>
      <dgm:spPr/>
    </dgm:pt>
    <dgm:pt modelId="{4EC12382-3626-43DB-90BE-1F2F8F1FF535}" type="pres">
      <dgm:prSet presAssocID="{D5A39CCC-93D0-4971-BF3B-DCC9B195FF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3740BDDD-78F5-4503-B1BF-BDABC8968F59}" type="pres">
      <dgm:prSet presAssocID="{D5A39CCC-93D0-4971-BF3B-DCC9B195FF2D}" presName="spaceRect" presStyleCnt="0"/>
      <dgm:spPr/>
    </dgm:pt>
    <dgm:pt modelId="{8B8036C5-F0AA-4D98-A6C7-847154AD4696}" type="pres">
      <dgm:prSet presAssocID="{D5A39CCC-93D0-4971-BF3B-DCC9B195FF2D}" presName="parTx" presStyleLbl="revTx" presStyleIdx="2" presStyleCnt="5">
        <dgm:presLayoutVars>
          <dgm:chMax val="0"/>
          <dgm:chPref val="0"/>
        </dgm:presLayoutVars>
      </dgm:prSet>
      <dgm:spPr/>
    </dgm:pt>
    <dgm:pt modelId="{53D29357-9239-41B7-8B66-EA5653D7E8FD}" type="pres">
      <dgm:prSet presAssocID="{B4FF0C7C-77F7-4C64-BDB0-1CB479ED0A25}" presName="sibTrans" presStyleCnt="0"/>
      <dgm:spPr/>
    </dgm:pt>
    <dgm:pt modelId="{C22DB57F-BC60-4C62-BC7D-2129EECDA16F}" type="pres">
      <dgm:prSet presAssocID="{0D9BC6AB-45B2-4B4E-9033-C3943E9BB913}" presName="compNode" presStyleCnt="0"/>
      <dgm:spPr/>
    </dgm:pt>
    <dgm:pt modelId="{A079DB6C-69D7-481A-BA37-83A03949E209}" type="pres">
      <dgm:prSet presAssocID="{0D9BC6AB-45B2-4B4E-9033-C3943E9BB913}" presName="bgRect" presStyleLbl="bgShp" presStyleIdx="3" presStyleCnt="5"/>
      <dgm:spPr/>
    </dgm:pt>
    <dgm:pt modelId="{F4D18479-1105-4B08-AC88-7CD0DEFEE6E9}" type="pres">
      <dgm:prSet presAssocID="{0D9BC6AB-45B2-4B4E-9033-C3943E9BB91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C5EB212F-B6AD-412A-859D-D5FA46FC17C0}" type="pres">
      <dgm:prSet presAssocID="{0D9BC6AB-45B2-4B4E-9033-C3943E9BB913}" presName="spaceRect" presStyleCnt="0"/>
      <dgm:spPr/>
    </dgm:pt>
    <dgm:pt modelId="{DBF3C997-4B29-4E07-A4CE-59318F32DCBF}" type="pres">
      <dgm:prSet presAssocID="{0D9BC6AB-45B2-4B4E-9033-C3943E9BB913}" presName="parTx" presStyleLbl="revTx" presStyleIdx="3" presStyleCnt="5">
        <dgm:presLayoutVars>
          <dgm:chMax val="0"/>
          <dgm:chPref val="0"/>
        </dgm:presLayoutVars>
      </dgm:prSet>
      <dgm:spPr/>
    </dgm:pt>
    <dgm:pt modelId="{0D7D2E2A-DEA4-40BF-8519-7CC5663D6F14}" type="pres">
      <dgm:prSet presAssocID="{536378AC-7C3F-4769-8028-1E36E795E8FD}" presName="sibTrans" presStyleCnt="0"/>
      <dgm:spPr/>
    </dgm:pt>
    <dgm:pt modelId="{3E2F20F9-13DC-444E-92EB-D7C4A8C8B411}" type="pres">
      <dgm:prSet presAssocID="{6BBF85B6-0E48-4D73-82D0-485AE8D8A9D7}" presName="compNode" presStyleCnt="0"/>
      <dgm:spPr/>
    </dgm:pt>
    <dgm:pt modelId="{56000BF4-2669-4E74-967F-DE792353AE46}" type="pres">
      <dgm:prSet presAssocID="{6BBF85B6-0E48-4D73-82D0-485AE8D8A9D7}" presName="bgRect" presStyleLbl="bgShp" presStyleIdx="4" presStyleCnt="5"/>
      <dgm:spPr/>
    </dgm:pt>
    <dgm:pt modelId="{9DA482C9-5448-4A2C-BD17-C232949FAA8B}" type="pres">
      <dgm:prSet presAssocID="{6BBF85B6-0E48-4D73-82D0-485AE8D8A9D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83F49208-188A-470A-8DC7-8AE18E306FE8}" type="pres">
      <dgm:prSet presAssocID="{6BBF85B6-0E48-4D73-82D0-485AE8D8A9D7}" presName="spaceRect" presStyleCnt="0"/>
      <dgm:spPr/>
    </dgm:pt>
    <dgm:pt modelId="{2C24BC31-CE88-48BA-AD7E-0797471F949D}" type="pres">
      <dgm:prSet presAssocID="{6BBF85B6-0E48-4D73-82D0-485AE8D8A9D7}" presName="parTx" presStyleLbl="revTx" presStyleIdx="4" presStyleCnt="5" custScaleY="104745">
        <dgm:presLayoutVars>
          <dgm:chMax val="0"/>
          <dgm:chPref val="0"/>
        </dgm:presLayoutVars>
      </dgm:prSet>
      <dgm:spPr/>
    </dgm:pt>
  </dgm:ptLst>
  <dgm:cxnLst>
    <dgm:cxn modelId="{4A60C56A-86B0-463E-B923-F2EEAAD1C762}" srcId="{7EAD5E1D-E89F-4AD1-9D7C-4FB0889B94BA}" destId="{E2BA35DF-9917-411A-B407-4CA2918213C1}" srcOrd="1" destOrd="0" parTransId="{BF7B358D-22BC-42D3-B5EE-8C0AAE7EF4BD}" sibTransId="{EDACECD9-2FA4-4AB4-8AF5-852238758725}"/>
    <dgm:cxn modelId="{FC29686B-1269-4A14-A8BF-BD1D6D7001E2}" type="presOf" srcId="{7EAD5E1D-E89F-4AD1-9D7C-4FB0889B94BA}" destId="{B3ABE7B5-F2F2-47DA-A558-BFDDC194FDD9}" srcOrd="0" destOrd="0" presId="urn:microsoft.com/office/officeart/2018/2/layout/IconVerticalSolidList"/>
    <dgm:cxn modelId="{2C24DA6F-DC70-4653-BF88-A77410AD4383}" type="presOf" srcId="{66B8A38D-DD89-46C2-AC61-8003BDCD55AA}" destId="{1196C0BD-0C2C-44A9-855A-AE5CBF902B95}" srcOrd="0" destOrd="0" presId="urn:microsoft.com/office/officeart/2018/2/layout/IconVerticalSolidList"/>
    <dgm:cxn modelId="{2CE82E71-23F2-4142-94FC-A9BC05844446}" type="presOf" srcId="{E2BA35DF-9917-411A-B407-4CA2918213C1}" destId="{A9255668-6EC9-485B-854C-6CEB883910A5}" srcOrd="0" destOrd="0" presId="urn:microsoft.com/office/officeart/2018/2/layout/IconVerticalSolidList"/>
    <dgm:cxn modelId="{12E77687-40FC-46ED-8B09-D8C78898E14E}" type="presOf" srcId="{6BBF85B6-0E48-4D73-82D0-485AE8D8A9D7}" destId="{2C24BC31-CE88-48BA-AD7E-0797471F949D}" srcOrd="0" destOrd="0" presId="urn:microsoft.com/office/officeart/2018/2/layout/IconVerticalSolidList"/>
    <dgm:cxn modelId="{A55C2A9A-D30C-4242-9B06-64B69C00CE34}" srcId="{7EAD5E1D-E89F-4AD1-9D7C-4FB0889B94BA}" destId="{0D9BC6AB-45B2-4B4E-9033-C3943E9BB913}" srcOrd="3" destOrd="0" parTransId="{A38B8008-AC22-48B2-8851-B6BA130470B9}" sibTransId="{536378AC-7C3F-4769-8028-1E36E795E8FD}"/>
    <dgm:cxn modelId="{4FFF88A4-1DF9-40D2-9C0A-7A2B68C3BA79}" type="presOf" srcId="{D5A39CCC-93D0-4971-BF3B-DCC9B195FF2D}" destId="{8B8036C5-F0AA-4D98-A6C7-847154AD4696}" srcOrd="0" destOrd="0" presId="urn:microsoft.com/office/officeart/2018/2/layout/IconVerticalSolidList"/>
    <dgm:cxn modelId="{E56F3AB0-370A-4330-97E3-891E479EEAE3}" srcId="{7EAD5E1D-E89F-4AD1-9D7C-4FB0889B94BA}" destId="{D5A39CCC-93D0-4971-BF3B-DCC9B195FF2D}" srcOrd="2" destOrd="0" parTransId="{BC1D068A-4CA3-4692-9E20-3E319CF0074D}" sibTransId="{B4FF0C7C-77F7-4C64-BDB0-1CB479ED0A25}"/>
    <dgm:cxn modelId="{F3DF3EB6-8EC9-4C92-9B45-5C45937C66C5}" srcId="{7EAD5E1D-E89F-4AD1-9D7C-4FB0889B94BA}" destId="{66B8A38D-DD89-46C2-AC61-8003BDCD55AA}" srcOrd="0" destOrd="0" parTransId="{642F42E4-AEC2-4E0C-AB31-95E172A05385}" sibTransId="{7D162671-9E2C-4B85-9B47-A951F9C88BB4}"/>
    <dgm:cxn modelId="{FFC479E0-8AD5-45E0-910D-D0F8B3207811}" srcId="{7EAD5E1D-E89F-4AD1-9D7C-4FB0889B94BA}" destId="{6BBF85B6-0E48-4D73-82D0-485AE8D8A9D7}" srcOrd="4" destOrd="0" parTransId="{5D975929-8918-4A80-B064-CB8AFCD553CB}" sibTransId="{B2EA921D-E34D-4C57-BDC3-E8AD2244FECC}"/>
    <dgm:cxn modelId="{D53639EC-66FE-4C79-9088-391B9D40177C}" type="presOf" srcId="{0D9BC6AB-45B2-4B4E-9033-C3943E9BB913}" destId="{DBF3C997-4B29-4E07-A4CE-59318F32DCBF}" srcOrd="0" destOrd="0" presId="urn:microsoft.com/office/officeart/2018/2/layout/IconVerticalSolidList"/>
    <dgm:cxn modelId="{15900EAB-6138-40D0-A1A4-4C48B5065C7B}" type="presParOf" srcId="{B3ABE7B5-F2F2-47DA-A558-BFDDC194FDD9}" destId="{38699C34-C915-4511-819D-D7A149BC16EE}" srcOrd="0" destOrd="0" presId="urn:microsoft.com/office/officeart/2018/2/layout/IconVerticalSolidList"/>
    <dgm:cxn modelId="{67E310F1-5832-4401-9A0B-BDEB15397327}" type="presParOf" srcId="{38699C34-C915-4511-819D-D7A149BC16EE}" destId="{6D7F9994-7ECB-44B5-973E-39CA8844BE6B}" srcOrd="0" destOrd="0" presId="urn:microsoft.com/office/officeart/2018/2/layout/IconVerticalSolidList"/>
    <dgm:cxn modelId="{9DF56DDE-7D8B-49A3-875F-081264322AE2}" type="presParOf" srcId="{38699C34-C915-4511-819D-D7A149BC16EE}" destId="{F3673E6F-DAF7-422E-B2BB-6C4A1D8CE029}" srcOrd="1" destOrd="0" presId="urn:microsoft.com/office/officeart/2018/2/layout/IconVerticalSolidList"/>
    <dgm:cxn modelId="{D022F44C-1666-4E84-A80E-F2BA93137BF6}" type="presParOf" srcId="{38699C34-C915-4511-819D-D7A149BC16EE}" destId="{2B960B0D-CB49-4748-9252-3618CF49A9F7}" srcOrd="2" destOrd="0" presId="urn:microsoft.com/office/officeart/2018/2/layout/IconVerticalSolidList"/>
    <dgm:cxn modelId="{00DB9093-113D-42F8-8740-3EDD849B536F}" type="presParOf" srcId="{38699C34-C915-4511-819D-D7A149BC16EE}" destId="{1196C0BD-0C2C-44A9-855A-AE5CBF902B95}" srcOrd="3" destOrd="0" presId="urn:microsoft.com/office/officeart/2018/2/layout/IconVerticalSolidList"/>
    <dgm:cxn modelId="{C091593B-6FDF-4062-85DC-BDE6DF4F1786}" type="presParOf" srcId="{B3ABE7B5-F2F2-47DA-A558-BFDDC194FDD9}" destId="{188E98E3-ABE4-4B41-8235-9336BE9DBC5D}" srcOrd="1" destOrd="0" presId="urn:microsoft.com/office/officeart/2018/2/layout/IconVerticalSolidList"/>
    <dgm:cxn modelId="{8DB07215-320B-424F-9C09-B50D421A90F1}" type="presParOf" srcId="{B3ABE7B5-F2F2-47DA-A558-BFDDC194FDD9}" destId="{FE6825CE-9424-4A79-9AF4-16E7DB85A1A3}" srcOrd="2" destOrd="0" presId="urn:microsoft.com/office/officeart/2018/2/layout/IconVerticalSolidList"/>
    <dgm:cxn modelId="{FB1CD583-7130-4025-9987-8EB86DB3C23F}" type="presParOf" srcId="{FE6825CE-9424-4A79-9AF4-16E7DB85A1A3}" destId="{F3A77E5B-FD9E-461D-B6EC-072847F7C8D6}" srcOrd="0" destOrd="0" presId="urn:microsoft.com/office/officeart/2018/2/layout/IconVerticalSolidList"/>
    <dgm:cxn modelId="{B8188630-68EC-4FD9-A003-C0D7A90302FA}" type="presParOf" srcId="{FE6825CE-9424-4A79-9AF4-16E7DB85A1A3}" destId="{2C95D05E-3817-4B5C-84C6-7BA521E2E68E}" srcOrd="1" destOrd="0" presId="urn:microsoft.com/office/officeart/2018/2/layout/IconVerticalSolidList"/>
    <dgm:cxn modelId="{BC8A9782-141C-49B3-8707-24B64231EF57}" type="presParOf" srcId="{FE6825CE-9424-4A79-9AF4-16E7DB85A1A3}" destId="{EB5AC54C-92F1-49D4-B8C8-9069811725BA}" srcOrd="2" destOrd="0" presId="urn:microsoft.com/office/officeart/2018/2/layout/IconVerticalSolidList"/>
    <dgm:cxn modelId="{80E3767D-11EF-4D85-B175-6D7B4B0D02C0}" type="presParOf" srcId="{FE6825CE-9424-4A79-9AF4-16E7DB85A1A3}" destId="{A9255668-6EC9-485B-854C-6CEB883910A5}" srcOrd="3" destOrd="0" presId="urn:microsoft.com/office/officeart/2018/2/layout/IconVerticalSolidList"/>
    <dgm:cxn modelId="{732577EF-A494-41E0-ACE3-6C514D9292E0}" type="presParOf" srcId="{B3ABE7B5-F2F2-47DA-A558-BFDDC194FDD9}" destId="{8CCAB4E9-F517-4E6E-B8D8-3064FF80AB6E}" srcOrd="3" destOrd="0" presId="urn:microsoft.com/office/officeart/2018/2/layout/IconVerticalSolidList"/>
    <dgm:cxn modelId="{21CFB849-D3D3-45CA-B6C5-8FE0EDB35C3E}" type="presParOf" srcId="{B3ABE7B5-F2F2-47DA-A558-BFDDC194FDD9}" destId="{678552B1-F638-4D9A-B4B1-9021FBE6EA36}" srcOrd="4" destOrd="0" presId="urn:microsoft.com/office/officeart/2018/2/layout/IconVerticalSolidList"/>
    <dgm:cxn modelId="{DECCCBB0-670A-4254-B63F-38E11D32AD77}" type="presParOf" srcId="{678552B1-F638-4D9A-B4B1-9021FBE6EA36}" destId="{F459B141-9CA2-4A26-A628-514F4B9173A3}" srcOrd="0" destOrd="0" presId="urn:microsoft.com/office/officeart/2018/2/layout/IconVerticalSolidList"/>
    <dgm:cxn modelId="{A7B9B22B-2F3F-4C83-BF97-62A2F11A616C}" type="presParOf" srcId="{678552B1-F638-4D9A-B4B1-9021FBE6EA36}" destId="{4EC12382-3626-43DB-90BE-1F2F8F1FF535}" srcOrd="1" destOrd="0" presId="urn:microsoft.com/office/officeart/2018/2/layout/IconVerticalSolidList"/>
    <dgm:cxn modelId="{B5D61FD3-83F2-4437-8B4E-9A7B0444A462}" type="presParOf" srcId="{678552B1-F638-4D9A-B4B1-9021FBE6EA36}" destId="{3740BDDD-78F5-4503-B1BF-BDABC8968F59}" srcOrd="2" destOrd="0" presId="urn:microsoft.com/office/officeart/2018/2/layout/IconVerticalSolidList"/>
    <dgm:cxn modelId="{7F5FCEB8-AA6C-409A-B8DE-A9E51539FB8E}" type="presParOf" srcId="{678552B1-F638-4D9A-B4B1-9021FBE6EA36}" destId="{8B8036C5-F0AA-4D98-A6C7-847154AD4696}" srcOrd="3" destOrd="0" presId="urn:microsoft.com/office/officeart/2018/2/layout/IconVerticalSolidList"/>
    <dgm:cxn modelId="{B2C50666-A899-44FF-A4A2-7A8AC2455279}" type="presParOf" srcId="{B3ABE7B5-F2F2-47DA-A558-BFDDC194FDD9}" destId="{53D29357-9239-41B7-8B66-EA5653D7E8FD}" srcOrd="5" destOrd="0" presId="urn:microsoft.com/office/officeart/2018/2/layout/IconVerticalSolidList"/>
    <dgm:cxn modelId="{F47356EC-F937-44E8-A102-1AD5BD894C4F}" type="presParOf" srcId="{B3ABE7B5-F2F2-47DA-A558-BFDDC194FDD9}" destId="{C22DB57F-BC60-4C62-BC7D-2129EECDA16F}" srcOrd="6" destOrd="0" presId="urn:microsoft.com/office/officeart/2018/2/layout/IconVerticalSolidList"/>
    <dgm:cxn modelId="{51C079BB-4758-4C26-8E77-A7C7140CD780}" type="presParOf" srcId="{C22DB57F-BC60-4C62-BC7D-2129EECDA16F}" destId="{A079DB6C-69D7-481A-BA37-83A03949E209}" srcOrd="0" destOrd="0" presId="urn:microsoft.com/office/officeart/2018/2/layout/IconVerticalSolidList"/>
    <dgm:cxn modelId="{2DBC0EF8-DA05-48A2-BA5F-3115714871AD}" type="presParOf" srcId="{C22DB57F-BC60-4C62-BC7D-2129EECDA16F}" destId="{F4D18479-1105-4B08-AC88-7CD0DEFEE6E9}" srcOrd="1" destOrd="0" presId="urn:microsoft.com/office/officeart/2018/2/layout/IconVerticalSolidList"/>
    <dgm:cxn modelId="{757B8337-1361-4EEA-8C89-47D42F620740}" type="presParOf" srcId="{C22DB57F-BC60-4C62-BC7D-2129EECDA16F}" destId="{C5EB212F-B6AD-412A-859D-D5FA46FC17C0}" srcOrd="2" destOrd="0" presId="urn:microsoft.com/office/officeart/2018/2/layout/IconVerticalSolidList"/>
    <dgm:cxn modelId="{60A2C1CF-D2B0-4785-8F42-D8B2C135278C}" type="presParOf" srcId="{C22DB57F-BC60-4C62-BC7D-2129EECDA16F}" destId="{DBF3C997-4B29-4E07-A4CE-59318F32DCBF}" srcOrd="3" destOrd="0" presId="urn:microsoft.com/office/officeart/2018/2/layout/IconVerticalSolidList"/>
    <dgm:cxn modelId="{4C5A0361-AEC5-4DAB-90D4-8CC8EDAAC460}" type="presParOf" srcId="{B3ABE7B5-F2F2-47DA-A558-BFDDC194FDD9}" destId="{0D7D2E2A-DEA4-40BF-8519-7CC5663D6F14}" srcOrd="7" destOrd="0" presId="urn:microsoft.com/office/officeart/2018/2/layout/IconVerticalSolidList"/>
    <dgm:cxn modelId="{75C6ABA9-35E1-4B0D-B240-C3A407734B1A}" type="presParOf" srcId="{B3ABE7B5-F2F2-47DA-A558-BFDDC194FDD9}" destId="{3E2F20F9-13DC-444E-92EB-D7C4A8C8B411}" srcOrd="8" destOrd="0" presId="urn:microsoft.com/office/officeart/2018/2/layout/IconVerticalSolidList"/>
    <dgm:cxn modelId="{0F0BA6E4-A197-4C67-BDD9-8A4066488A9F}" type="presParOf" srcId="{3E2F20F9-13DC-444E-92EB-D7C4A8C8B411}" destId="{56000BF4-2669-4E74-967F-DE792353AE46}" srcOrd="0" destOrd="0" presId="urn:microsoft.com/office/officeart/2018/2/layout/IconVerticalSolidList"/>
    <dgm:cxn modelId="{EDC7213C-462F-48FC-A048-4C75D62A3E07}" type="presParOf" srcId="{3E2F20F9-13DC-444E-92EB-D7C4A8C8B411}" destId="{9DA482C9-5448-4A2C-BD17-C232949FAA8B}" srcOrd="1" destOrd="0" presId="urn:microsoft.com/office/officeart/2018/2/layout/IconVerticalSolidList"/>
    <dgm:cxn modelId="{318234C9-F34E-4C37-8337-97EE7E8EF88E}" type="presParOf" srcId="{3E2F20F9-13DC-444E-92EB-D7C4A8C8B411}" destId="{83F49208-188A-470A-8DC7-8AE18E306FE8}" srcOrd="2" destOrd="0" presId="urn:microsoft.com/office/officeart/2018/2/layout/IconVerticalSolidList"/>
    <dgm:cxn modelId="{2A933C88-E84D-48B9-9974-726205DC1FC3}" type="presParOf" srcId="{3E2F20F9-13DC-444E-92EB-D7C4A8C8B411}" destId="{2C24BC31-CE88-48BA-AD7E-0797471F94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9C38BD-6C91-4628-AED2-5BCCB3AF16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DE523E90-2458-46F3-BDFC-50C2C1B7970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Combines stage spectacle with comic absurdity.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08E0D-0B76-4B84-9836-04EC52906489}" type="parTrans" cxnId="{A519403B-2877-4C14-B6D6-4A40259414A6}">
      <dgm:prSet/>
      <dgm:spPr/>
      <dgm:t>
        <a:bodyPr/>
        <a:lstStyle/>
        <a:p>
          <a:endParaRPr lang="en-US"/>
        </a:p>
      </dgm:t>
    </dgm:pt>
    <dgm:pt modelId="{5D1ED30B-FAB8-4301-ADCE-AA95705C72E4}" type="sibTrans" cxnId="{A519403B-2877-4C14-B6D6-4A40259414A6}">
      <dgm:prSet/>
      <dgm:spPr/>
      <dgm:t>
        <a:bodyPr/>
        <a:lstStyle/>
        <a:p>
          <a:endParaRPr lang="en-US"/>
        </a:p>
      </dgm:t>
    </dgm:pt>
    <dgm:pt modelId="{D6C2FA0B-FB24-43D3-8963-3F62431DC3D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Uses masks, exaggerated acting, and dramatic effects.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27595-E3C9-4354-AFA4-00701D86FE6F}" type="parTrans" cxnId="{3AB32B84-AFA9-4D9A-A880-91CCFBDC115A}">
      <dgm:prSet/>
      <dgm:spPr/>
      <dgm:t>
        <a:bodyPr/>
        <a:lstStyle/>
        <a:p>
          <a:endParaRPr lang="en-US"/>
        </a:p>
      </dgm:t>
    </dgm:pt>
    <dgm:pt modelId="{FFADF40E-FDD7-4EC2-9874-B393FA8FA592}" type="sibTrans" cxnId="{3AB32B84-AFA9-4D9A-A880-91CCFBDC115A}">
      <dgm:prSet/>
      <dgm:spPr/>
      <dgm:t>
        <a:bodyPr/>
        <a:lstStyle/>
        <a:p>
          <a:endParaRPr lang="en-US"/>
        </a:p>
      </dgm:t>
    </dgm:pt>
    <dgm:pt modelId="{165C1B5D-598F-4207-B092-9B258176784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Often challenges audience expectations.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D2210-447E-401A-B61F-F1A529526BFA}" type="parTrans" cxnId="{67F3D93F-390A-4403-8B9E-C42A3612C6DC}">
      <dgm:prSet/>
      <dgm:spPr/>
      <dgm:t>
        <a:bodyPr/>
        <a:lstStyle/>
        <a:p>
          <a:endParaRPr lang="en-US"/>
        </a:p>
      </dgm:t>
    </dgm:pt>
    <dgm:pt modelId="{F66B2E89-D707-4336-BB25-1475A88C7669}" type="sibTrans" cxnId="{67F3D93F-390A-4403-8B9E-C42A3612C6DC}">
      <dgm:prSet/>
      <dgm:spPr/>
      <dgm:t>
        <a:bodyPr/>
        <a:lstStyle/>
        <a:p>
          <a:endParaRPr lang="en-US"/>
        </a:p>
      </dgm:t>
    </dgm:pt>
    <dgm:pt modelId="{252C4A9D-13E0-4705-8FB8-BB7AE90CEBA1}" type="pres">
      <dgm:prSet presAssocID="{629C38BD-6C91-4628-AED2-5BCCB3AF16F6}" presName="root" presStyleCnt="0">
        <dgm:presLayoutVars>
          <dgm:dir/>
          <dgm:resizeHandles val="exact"/>
        </dgm:presLayoutVars>
      </dgm:prSet>
      <dgm:spPr/>
    </dgm:pt>
    <dgm:pt modelId="{4B658AB6-72A1-43A9-A2A1-F5D4F084BE7D}" type="pres">
      <dgm:prSet presAssocID="{DE523E90-2458-46F3-BDFC-50C2C1B79707}" presName="compNode" presStyleCnt="0"/>
      <dgm:spPr/>
    </dgm:pt>
    <dgm:pt modelId="{68B63BDF-FD28-41F2-86A8-1B9523005AD7}" type="pres">
      <dgm:prSet presAssocID="{DE523E90-2458-46F3-BDFC-50C2C1B79707}" presName="bgRect" presStyleLbl="bgShp" presStyleIdx="0" presStyleCnt="3"/>
      <dgm:spPr/>
    </dgm:pt>
    <dgm:pt modelId="{E3E6E3E5-80A2-4A0A-AC09-E0A4EA310042}" type="pres">
      <dgm:prSet presAssocID="{DE523E90-2458-46F3-BDFC-50C2C1B797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382213DC-0E2A-4366-8352-5AAF30BC28C2}" type="pres">
      <dgm:prSet presAssocID="{DE523E90-2458-46F3-BDFC-50C2C1B79707}" presName="spaceRect" presStyleCnt="0"/>
      <dgm:spPr/>
    </dgm:pt>
    <dgm:pt modelId="{485FF917-BA3F-4516-B16C-4F3A208C34FB}" type="pres">
      <dgm:prSet presAssocID="{DE523E90-2458-46F3-BDFC-50C2C1B79707}" presName="parTx" presStyleLbl="revTx" presStyleIdx="0" presStyleCnt="3">
        <dgm:presLayoutVars>
          <dgm:chMax val="0"/>
          <dgm:chPref val="0"/>
        </dgm:presLayoutVars>
      </dgm:prSet>
      <dgm:spPr/>
    </dgm:pt>
    <dgm:pt modelId="{85DF818C-D4AC-4B98-9A50-09235E96BF00}" type="pres">
      <dgm:prSet presAssocID="{5D1ED30B-FAB8-4301-ADCE-AA95705C72E4}" presName="sibTrans" presStyleCnt="0"/>
      <dgm:spPr/>
    </dgm:pt>
    <dgm:pt modelId="{59E05852-1DF4-4A8B-B3CE-5EACEE7618DF}" type="pres">
      <dgm:prSet presAssocID="{D6C2FA0B-FB24-43D3-8963-3F62431DC3DA}" presName="compNode" presStyleCnt="0"/>
      <dgm:spPr/>
    </dgm:pt>
    <dgm:pt modelId="{C77395B8-3E0D-48EE-BA71-A06B4D060799}" type="pres">
      <dgm:prSet presAssocID="{D6C2FA0B-FB24-43D3-8963-3F62431DC3DA}" presName="bgRect" presStyleLbl="bgShp" presStyleIdx="1" presStyleCnt="3"/>
      <dgm:spPr/>
    </dgm:pt>
    <dgm:pt modelId="{3D279560-9862-4F4B-B599-BB418EEF75FF}" type="pres">
      <dgm:prSet presAssocID="{D6C2FA0B-FB24-43D3-8963-3F62431DC3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BDACE69C-5083-412E-84CE-B28D85E8F96B}" type="pres">
      <dgm:prSet presAssocID="{D6C2FA0B-FB24-43D3-8963-3F62431DC3DA}" presName="spaceRect" presStyleCnt="0"/>
      <dgm:spPr/>
    </dgm:pt>
    <dgm:pt modelId="{DE483B3B-F3F0-436D-8730-35F5747A160D}" type="pres">
      <dgm:prSet presAssocID="{D6C2FA0B-FB24-43D3-8963-3F62431DC3DA}" presName="parTx" presStyleLbl="revTx" presStyleIdx="1" presStyleCnt="3">
        <dgm:presLayoutVars>
          <dgm:chMax val="0"/>
          <dgm:chPref val="0"/>
        </dgm:presLayoutVars>
      </dgm:prSet>
      <dgm:spPr/>
    </dgm:pt>
    <dgm:pt modelId="{BCC139DA-69E4-4038-BBFE-2D2B50BFDBC6}" type="pres">
      <dgm:prSet presAssocID="{FFADF40E-FDD7-4EC2-9874-B393FA8FA592}" presName="sibTrans" presStyleCnt="0"/>
      <dgm:spPr/>
    </dgm:pt>
    <dgm:pt modelId="{F7162FD6-E3FC-4EAC-878B-986D57FFFC40}" type="pres">
      <dgm:prSet presAssocID="{165C1B5D-598F-4207-B092-9B2581767849}" presName="compNode" presStyleCnt="0"/>
      <dgm:spPr/>
    </dgm:pt>
    <dgm:pt modelId="{A33BD788-7838-46C2-A640-18B57E7E69E4}" type="pres">
      <dgm:prSet presAssocID="{165C1B5D-598F-4207-B092-9B2581767849}" presName="bgRect" presStyleLbl="bgShp" presStyleIdx="2" presStyleCnt="3"/>
      <dgm:spPr/>
    </dgm:pt>
    <dgm:pt modelId="{A5F267D9-4A71-41D8-81FE-B77B7258169D}" type="pres">
      <dgm:prSet presAssocID="{165C1B5D-598F-4207-B092-9B25817678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2F550EF3-056C-415C-9D3C-CBBBD35FFDD5}" type="pres">
      <dgm:prSet presAssocID="{165C1B5D-598F-4207-B092-9B2581767849}" presName="spaceRect" presStyleCnt="0"/>
      <dgm:spPr/>
    </dgm:pt>
    <dgm:pt modelId="{42DDB870-11B0-4206-A628-8D682326F2AE}" type="pres">
      <dgm:prSet presAssocID="{165C1B5D-598F-4207-B092-9B25817678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ABB130-32B6-5942-9276-E1DA76689C95}" type="presOf" srcId="{629C38BD-6C91-4628-AED2-5BCCB3AF16F6}" destId="{252C4A9D-13E0-4705-8FB8-BB7AE90CEBA1}" srcOrd="0" destOrd="0" presId="urn:microsoft.com/office/officeart/2018/2/layout/IconVerticalSolidList"/>
    <dgm:cxn modelId="{A519403B-2877-4C14-B6D6-4A40259414A6}" srcId="{629C38BD-6C91-4628-AED2-5BCCB3AF16F6}" destId="{DE523E90-2458-46F3-BDFC-50C2C1B79707}" srcOrd="0" destOrd="0" parTransId="{72D08E0D-0B76-4B84-9836-04EC52906489}" sibTransId="{5D1ED30B-FAB8-4301-ADCE-AA95705C72E4}"/>
    <dgm:cxn modelId="{67F3D93F-390A-4403-8B9E-C42A3612C6DC}" srcId="{629C38BD-6C91-4628-AED2-5BCCB3AF16F6}" destId="{165C1B5D-598F-4207-B092-9B2581767849}" srcOrd="2" destOrd="0" parTransId="{08FD2210-447E-401A-B61F-F1A529526BFA}" sibTransId="{F66B2E89-D707-4336-BB25-1475A88C7669}"/>
    <dgm:cxn modelId="{3AB32B84-AFA9-4D9A-A880-91CCFBDC115A}" srcId="{629C38BD-6C91-4628-AED2-5BCCB3AF16F6}" destId="{D6C2FA0B-FB24-43D3-8963-3F62431DC3DA}" srcOrd="1" destOrd="0" parTransId="{2AA27595-E3C9-4354-AFA4-00701D86FE6F}" sibTransId="{FFADF40E-FDD7-4EC2-9874-B393FA8FA592}"/>
    <dgm:cxn modelId="{8E6913C4-3AC2-6441-BD69-5AA2DB5E6843}" type="presOf" srcId="{165C1B5D-598F-4207-B092-9B2581767849}" destId="{42DDB870-11B0-4206-A628-8D682326F2AE}" srcOrd="0" destOrd="0" presId="urn:microsoft.com/office/officeart/2018/2/layout/IconVerticalSolidList"/>
    <dgm:cxn modelId="{A82624C4-F7B2-C64F-B2F0-B02734A7AFF8}" type="presOf" srcId="{D6C2FA0B-FB24-43D3-8963-3F62431DC3DA}" destId="{DE483B3B-F3F0-436D-8730-35F5747A160D}" srcOrd="0" destOrd="0" presId="urn:microsoft.com/office/officeart/2018/2/layout/IconVerticalSolidList"/>
    <dgm:cxn modelId="{8BE8C1E8-CF9A-744C-85BE-32E4B7A1FCA0}" type="presOf" srcId="{DE523E90-2458-46F3-BDFC-50C2C1B79707}" destId="{485FF917-BA3F-4516-B16C-4F3A208C34FB}" srcOrd="0" destOrd="0" presId="urn:microsoft.com/office/officeart/2018/2/layout/IconVerticalSolidList"/>
    <dgm:cxn modelId="{5EFBBF9C-93ED-664C-9BD8-575C6F57F53F}" type="presParOf" srcId="{252C4A9D-13E0-4705-8FB8-BB7AE90CEBA1}" destId="{4B658AB6-72A1-43A9-A2A1-F5D4F084BE7D}" srcOrd="0" destOrd="0" presId="urn:microsoft.com/office/officeart/2018/2/layout/IconVerticalSolidList"/>
    <dgm:cxn modelId="{07C62518-F61F-8A41-8877-F9C4161C4A87}" type="presParOf" srcId="{4B658AB6-72A1-43A9-A2A1-F5D4F084BE7D}" destId="{68B63BDF-FD28-41F2-86A8-1B9523005AD7}" srcOrd="0" destOrd="0" presId="urn:microsoft.com/office/officeart/2018/2/layout/IconVerticalSolidList"/>
    <dgm:cxn modelId="{ECE5F570-EDB3-0D41-BB7D-AECC9E2B1216}" type="presParOf" srcId="{4B658AB6-72A1-43A9-A2A1-F5D4F084BE7D}" destId="{E3E6E3E5-80A2-4A0A-AC09-E0A4EA310042}" srcOrd="1" destOrd="0" presId="urn:microsoft.com/office/officeart/2018/2/layout/IconVerticalSolidList"/>
    <dgm:cxn modelId="{D167779D-E55C-A442-A916-65F02D297E04}" type="presParOf" srcId="{4B658AB6-72A1-43A9-A2A1-F5D4F084BE7D}" destId="{382213DC-0E2A-4366-8352-5AAF30BC28C2}" srcOrd="2" destOrd="0" presId="urn:microsoft.com/office/officeart/2018/2/layout/IconVerticalSolidList"/>
    <dgm:cxn modelId="{33E5413D-E06F-9441-9D33-12493BEFA356}" type="presParOf" srcId="{4B658AB6-72A1-43A9-A2A1-F5D4F084BE7D}" destId="{485FF917-BA3F-4516-B16C-4F3A208C34FB}" srcOrd="3" destOrd="0" presId="urn:microsoft.com/office/officeart/2018/2/layout/IconVerticalSolidList"/>
    <dgm:cxn modelId="{4B1DA80E-5308-9440-AAD1-45AAD7E94A28}" type="presParOf" srcId="{252C4A9D-13E0-4705-8FB8-BB7AE90CEBA1}" destId="{85DF818C-D4AC-4B98-9A50-09235E96BF00}" srcOrd="1" destOrd="0" presId="urn:microsoft.com/office/officeart/2018/2/layout/IconVerticalSolidList"/>
    <dgm:cxn modelId="{200B5D6D-F08B-D643-8303-F3D038F9AB83}" type="presParOf" srcId="{252C4A9D-13E0-4705-8FB8-BB7AE90CEBA1}" destId="{59E05852-1DF4-4A8B-B3CE-5EACEE7618DF}" srcOrd="2" destOrd="0" presId="urn:microsoft.com/office/officeart/2018/2/layout/IconVerticalSolidList"/>
    <dgm:cxn modelId="{CB7EDDA0-7030-824A-A5C0-F509F124C706}" type="presParOf" srcId="{59E05852-1DF4-4A8B-B3CE-5EACEE7618DF}" destId="{C77395B8-3E0D-48EE-BA71-A06B4D060799}" srcOrd="0" destOrd="0" presId="urn:microsoft.com/office/officeart/2018/2/layout/IconVerticalSolidList"/>
    <dgm:cxn modelId="{3B39C017-F9B7-2E46-AE3A-9EF098C7C640}" type="presParOf" srcId="{59E05852-1DF4-4A8B-B3CE-5EACEE7618DF}" destId="{3D279560-9862-4F4B-B599-BB418EEF75FF}" srcOrd="1" destOrd="0" presId="urn:microsoft.com/office/officeart/2018/2/layout/IconVerticalSolidList"/>
    <dgm:cxn modelId="{2B78599A-6C61-9E41-8D54-E76A112222A1}" type="presParOf" srcId="{59E05852-1DF4-4A8B-B3CE-5EACEE7618DF}" destId="{BDACE69C-5083-412E-84CE-B28D85E8F96B}" srcOrd="2" destOrd="0" presId="urn:microsoft.com/office/officeart/2018/2/layout/IconVerticalSolidList"/>
    <dgm:cxn modelId="{149EA66B-F5EE-CE4A-98A6-00B9DC577070}" type="presParOf" srcId="{59E05852-1DF4-4A8B-B3CE-5EACEE7618DF}" destId="{DE483B3B-F3F0-436D-8730-35F5747A160D}" srcOrd="3" destOrd="0" presId="urn:microsoft.com/office/officeart/2018/2/layout/IconVerticalSolidList"/>
    <dgm:cxn modelId="{A7E3298A-B9CC-2A40-AF9B-85858D1F3535}" type="presParOf" srcId="{252C4A9D-13E0-4705-8FB8-BB7AE90CEBA1}" destId="{BCC139DA-69E4-4038-BBFE-2D2B50BFDBC6}" srcOrd="3" destOrd="0" presId="urn:microsoft.com/office/officeart/2018/2/layout/IconVerticalSolidList"/>
    <dgm:cxn modelId="{C8476F3D-FA00-5646-922F-8844BA9DB001}" type="presParOf" srcId="{252C4A9D-13E0-4705-8FB8-BB7AE90CEBA1}" destId="{F7162FD6-E3FC-4EAC-878B-986D57FFFC40}" srcOrd="4" destOrd="0" presId="urn:microsoft.com/office/officeart/2018/2/layout/IconVerticalSolidList"/>
    <dgm:cxn modelId="{CD87928F-F24E-7D4C-85BF-DD5020AD1091}" type="presParOf" srcId="{F7162FD6-E3FC-4EAC-878B-986D57FFFC40}" destId="{A33BD788-7838-46C2-A640-18B57E7E69E4}" srcOrd="0" destOrd="0" presId="urn:microsoft.com/office/officeart/2018/2/layout/IconVerticalSolidList"/>
    <dgm:cxn modelId="{DF1CF11A-C060-3D40-8E2A-108E1B160B7A}" type="presParOf" srcId="{F7162FD6-E3FC-4EAC-878B-986D57FFFC40}" destId="{A5F267D9-4A71-41D8-81FE-B77B7258169D}" srcOrd="1" destOrd="0" presId="urn:microsoft.com/office/officeart/2018/2/layout/IconVerticalSolidList"/>
    <dgm:cxn modelId="{3FAD80ED-C556-804A-8951-69509B65B9EB}" type="presParOf" srcId="{F7162FD6-E3FC-4EAC-878B-986D57FFFC40}" destId="{2F550EF3-056C-415C-9D3C-CBBBD35FFDD5}" srcOrd="2" destOrd="0" presId="urn:microsoft.com/office/officeart/2018/2/layout/IconVerticalSolidList"/>
    <dgm:cxn modelId="{B718AB84-D17A-2744-AF80-8D7C8EEE8718}" type="presParOf" srcId="{F7162FD6-E3FC-4EAC-878B-986D57FFFC40}" destId="{42DDB870-11B0-4206-A628-8D682326F2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6E2539-1563-4C8B-BAD0-2AA0DA60AA1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608536-C95B-41E9-976B-1576DDCE5297}">
      <dgm:prSet/>
      <dgm:spPr>
        <a:solidFill>
          <a:srgbClr val="00206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Oscar Wilde – dark wit and satire</a:t>
          </a:r>
        </a:p>
      </dgm:t>
    </dgm:pt>
    <dgm:pt modelId="{6DE5C410-FC3E-44F3-81F4-577C86EEB952}" type="parTrans" cxnId="{769DB8B2-84D0-4C72-AF5E-A3E2DB637456}">
      <dgm:prSet/>
      <dgm:spPr/>
      <dgm:t>
        <a:bodyPr/>
        <a:lstStyle/>
        <a:p>
          <a:endParaRPr lang="en-US"/>
        </a:p>
      </dgm:t>
    </dgm:pt>
    <dgm:pt modelId="{8CB807EE-63C9-4D92-9898-3D358B8A024D}" type="sibTrans" cxnId="{769DB8B2-84D0-4C72-AF5E-A3E2DB637456}">
      <dgm:prSet/>
      <dgm:spPr/>
      <dgm:t>
        <a:bodyPr/>
        <a:lstStyle/>
        <a:p>
          <a:endParaRPr lang="en-US"/>
        </a:p>
      </dgm:t>
    </dgm:pt>
    <dgm:pt modelId="{B9497B87-7594-49CD-966E-BDD20D60072C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Joe Orton – black comedy and social criticism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9DA81-6F8A-4BB3-B081-0BB44C036A10}" type="parTrans" cxnId="{14D3957D-5FA9-4A33-88C8-09FE24080901}">
      <dgm:prSet/>
      <dgm:spPr/>
      <dgm:t>
        <a:bodyPr/>
        <a:lstStyle/>
        <a:p>
          <a:endParaRPr lang="en-US"/>
        </a:p>
      </dgm:t>
    </dgm:pt>
    <dgm:pt modelId="{64FDA264-07B9-4C07-818F-0B76355A81D2}" type="sibTrans" cxnId="{14D3957D-5FA9-4A33-88C8-09FE24080901}">
      <dgm:prSet/>
      <dgm:spPr/>
      <dgm:t>
        <a:bodyPr/>
        <a:lstStyle/>
        <a:p>
          <a:endParaRPr lang="en-US"/>
        </a:p>
      </dgm:t>
    </dgm:pt>
    <dgm:pt modelId="{81D1CC18-BC2B-410E-AD24-CDA9C6411C72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Martin McDonagh – violence mixed with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4016E-1E43-4BC0-AEFC-1B288BE4D2BC}" type="parTrans" cxnId="{81D368A1-57BB-4A8E-9B24-36601E5B94B2}">
      <dgm:prSet/>
      <dgm:spPr/>
      <dgm:t>
        <a:bodyPr/>
        <a:lstStyle/>
        <a:p>
          <a:endParaRPr lang="en-US"/>
        </a:p>
      </dgm:t>
    </dgm:pt>
    <dgm:pt modelId="{E451C653-7233-4074-9951-A6E2F7B83E58}" type="sibTrans" cxnId="{81D368A1-57BB-4A8E-9B24-36601E5B94B2}">
      <dgm:prSet/>
      <dgm:spPr/>
      <dgm:t>
        <a:bodyPr/>
        <a:lstStyle/>
        <a:p>
          <a:endParaRPr lang="en-US"/>
        </a:p>
      </dgm:t>
    </dgm:pt>
    <dgm:pt modelId="{96E402CC-9723-4887-A05D-CA4D3D7E3DB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Harold Pinter – menace and absurdity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22162-42AD-4CC8-8022-0B4C541C6EC1}" type="parTrans" cxnId="{EDC619ED-7D6D-4096-BA62-30E4000A7E69}">
      <dgm:prSet/>
      <dgm:spPr/>
      <dgm:t>
        <a:bodyPr/>
        <a:lstStyle/>
        <a:p>
          <a:endParaRPr lang="en-US"/>
        </a:p>
      </dgm:t>
    </dgm:pt>
    <dgm:pt modelId="{D9A3EE34-8DBB-4169-A81C-4B4A7F059EDF}" type="sibTrans" cxnId="{EDC619ED-7D6D-4096-BA62-30E4000A7E69}">
      <dgm:prSet/>
      <dgm:spPr/>
      <dgm:t>
        <a:bodyPr/>
        <a:lstStyle/>
        <a:p>
          <a:endParaRPr lang="en-US"/>
        </a:p>
      </dgm:t>
    </dgm:pt>
    <dgm:pt modelId="{E2783B46-DA74-B344-AF2C-A7CBEC1B5D58}" type="pres">
      <dgm:prSet presAssocID="{736E2539-1563-4C8B-BAD0-2AA0DA60AA18}" presName="linear" presStyleCnt="0">
        <dgm:presLayoutVars>
          <dgm:animLvl val="lvl"/>
          <dgm:resizeHandles val="exact"/>
        </dgm:presLayoutVars>
      </dgm:prSet>
      <dgm:spPr/>
    </dgm:pt>
    <dgm:pt modelId="{FCB9D545-8570-A149-97AF-9FE2FEAD0B4D}" type="pres">
      <dgm:prSet presAssocID="{1B608536-C95B-41E9-976B-1576DDCE52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685018-8200-7A45-9D04-113CE8FF334A}" type="pres">
      <dgm:prSet presAssocID="{8CB807EE-63C9-4D92-9898-3D358B8A024D}" presName="spacer" presStyleCnt="0"/>
      <dgm:spPr/>
    </dgm:pt>
    <dgm:pt modelId="{D5A4C77B-51DC-434E-82D5-A0E40E0039F8}" type="pres">
      <dgm:prSet presAssocID="{B9497B87-7594-49CD-966E-BDD20D6007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09533C-81DC-DB41-BEB8-BC902CC026D5}" type="pres">
      <dgm:prSet presAssocID="{64FDA264-07B9-4C07-818F-0B76355A81D2}" presName="spacer" presStyleCnt="0"/>
      <dgm:spPr/>
    </dgm:pt>
    <dgm:pt modelId="{4D84EBEB-4C45-2140-AE5E-79E5D51E3FD6}" type="pres">
      <dgm:prSet presAssocID="{81D1CC18-BC2B-410E-AD24-CDA9C6411C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A29F90-5255-D148-A72B-71CD84C99459}" type="pres">
      <dgm:prSet presAssocID="{E451C653-7233-4074-9951-A6E2F7B83E58}" presName="spacer" presStyleCnt="0"/>
      <dgm:spPr/>
    </dgm:pt>
    <dgm:pt modelId="{A3A91370-3B89-3543-B25A-A63BBF4B1F06}" type="pres">
      <dgm:prSet presAssocID="{96E402CC-9723-4887-A05D-CA4D3D7E3D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2BE50A-D829-A346-BFAA-319C0212D9FF}" type="presOf" srcId="{B9497B87-7594-49CD-966E-BDD20D60072C}" destId="{D5A4C77B-51DC-434E-82D5-A0E40E0039F8}" srcOrd="0" destOrd="0" presId="urn:microsoft.com/office/officeart/2005/8/layout/vList2"/>
    <dgm:cxn modelId="{DC390B11-5EB6-354B-986B-6AB2326185DF}" type="presOf" srcId="{1B608536-C95B-41E9-976B-1576DDCE5297}" destId="{FCB9D545-8570-A149-97AF-9FE2FEAD0B4D}" srcOrd="0" destOrd="0" presId="urn:microsoft.com/office/officeart/2005/8/layout/vList2"/>
    <dgm:cxn modelId="{2DECC244-2C51-C241-B8E7-E5BCBFAAE34A}" type="presOf" srcId="{96E402CC-9723-4887-A05D-CA4D3D7E3DBD}" destId="{A3A91370-3B89-3543-B25A-A63BBF4B1F06}" srcOrd="0" destOrd="0" presId="urn:microsoft.com/office/officeart/2005/8/layout/vList2"/>
    <dgm:cxn modelId="{14D3957D-5FA9-4A33-88C8-09FE24080901}" srcId="{736E2539-1563-4C8B-BAD0-2AA0DA60AA18}" destId="{B9497B87-7594-49CD-966E-BDD20D60072C}" srcOrd="1" destOrd="0" parTransId="{8479DA81-6F8A-4BB3-B081-0BB44C036A10}" sibTransId="{64FDA264-07B9-4C07-818F-0B76355A81D2}"/>
    <dgm:cxn modelId="{0B83909A-CE03-C54A-AE68-FF1AAAAC264B}" type="presOf" srcId="{81D1CC18-BC2B-410E-AD24-CDA9C6411C72}" destId="{4D84EBEB-4C45-2140-AE5E-79E5D51E3FD6}" srcOrd="0" destOrd="0" presId="urn:microsoft.com/office/officeart/2005/8/layout/vList2"/>
    <dgm:cxn modelId="{81D368A1-57BB-4A8E-9B24-36601E5B94B2}" srcId="{736E2539-1563-4C8B-BAD0-2AA0DA60AA18}" destId="{81D1CC18-BC2B-410E-AD24-CDA9C6411C72}" srcOrd="2" destOrd="0" parTransId="{9C94016E-1E43-4BC0-AEFC-1B288BE4D2BC}" sibTransId="{E451C653-7233-4074-9951-A6E2F7B83E58}"/>
    <dgm:cxn modelId="{769DB8B2-84D0-4C72-AF5E-A3E2DB637456}" srcId="{736E2539-1563-4C8B-BAD0-2AA0DA60AA18}" destId="{1B608536-C95B-41E9-976B-1576DDCE5297}" srcOrd="0" destOrd="0" parTransId="{6DE5C410-FC3E-44F3-81F4-577C86EEB952}" sibTransId="{8CB807EE-63C9-4D92-9898-3D358B8A024D}"/>
    <dgm:cxn modelId="{BE2946D2-4B9C-E343-B1F8-0C1DAB2A50EC}" type="presOf" srcId="{736E2539-1563-4C8B-BAD0-2AA0DA60AA18}" destId="{E2783B46-DA74-B344-AF2C-A7CBEC1B5D58}" srcOrd="0" destOrd="0" presId="urn:microsoft.com/office/officeart/2005/8/layout/vList2"/>
    <dgm:cxn modelId="{EDC619ED-7D6D-4096-BA62-30E4000A7E69}" srcId="{736E2539-1563-4C8B-BAD0-2AA0DA60AA18}" destId="{96E402CC-9723-4887-A05D-CA4D3D7E3DBD}" srcOrd="3" destOrd="0" parTransId="{73A22162-42AD-4CC8-8022-0B4C541C6EC1}" sibTransId="{D9A3EE34-8DBB-4169-A81C-4B4A7F059EDF}"/>
    <dgm:cxn modelId="{E1B1506C-0739-1240-8FA0-3D819EA5450A}" type="presParOf" srcId="{E2783B46-DA74-B344-AF2C-A7CBEC1B5D58}" destId="{FCB9D545-8570-A149-97AF-9FE2FEAD0B4D}" srcOrd="0" destOrd="0" presId="urn:microsoft.com/office/officeart/2005/8/layout/vList2"/>
    <dgm:cxn modelId="{9ED66190-2627-784C-9BC1-11CCC3FB8D3B}" type="presParOf" srcId="{E2783B46-DA74-B344-AF2C-A7CBEC1B5D58}" destId="{CA685018-8200-7A45-9D04-113CE8FF334A}" srcOrd="1" destOrd="0" presId="urn:microsoft.com/office/officeart/2005/8/layout/vList2"/>
    <dgm:cxn modelId="{D8B97D2A-31E6-C747-8127-453A3A43DEE1}" type="presParOf" srcId="{E2783B46-DA74-B344-AF2C-A7CBEC1B5D58}" destId="{D5A4C77B-51DC-434E-82D5-A0E40E0039F8}" srcOrd="2" destOrd="0" presId="urn:microsoft.com/office/officeart/2005/8/layout/vList2"/>
    <dgm:cxn modelId="{C451382F-D041-8340-AC20-3BA03CAD4957}" type="presParOf" srcId="{E2783B46-DA74-B344-AF2C-A7CBEC1B5D58}" destId="{4809533C-81DC-DB41-BEB8-BC902CC026D5}" srcOrd="3" destOrd="0" presId="urn:microsoft.com/office/officeart/2005/8/layout/vList2"/>
    <dgm:cxn modelId="{0B05A865-B906-F24E-961B-39829419B59F}" type="presParOf" srcId="{E2783B46-DA74-B344-AF2C-A7CBEC1B5D58}" destId="{4D84EBEB-4C45-2140-AE5E-79E5D51E3FD6}" srcOrd="4" destOrd="0" presId="urn:microsoft.com/office/officeart/2005/8/layout/vList2"/>
    <dgm:cxn modelId="{DDFD1146-420F-214E-BE9E-8CEF6CF3C9C5}" type="presParOf" srcId="{E2783B46-DA74-B344-AF2C-A7CBEC1B5D58}" destId="{2AA29F90-5255-D148-A72B-71CD84C99459}" srcOrd="5" destOrd="0" presId="urn:microsoft.com/office/officeart/2005/8/layout/vList2"/>
    <dgm:cxn modelId="{84B3707B-9234-624E-9C35-601A2BC0D64B}" type="presParOf" srcId="{E2783B46-DA74-B344-AF2C-A7CBEC1B5D58}" destId="{A3A91370-3B89-3543-B25A-A63BBF4B1F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DA3FB6-302E-4F93-A613-884CC33EE7A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40DB86-F961-40D8-A635-423C066D856E}">
      <dgm:prSet custT="1"/>
      <dgm:spPr/>
      <dgm:t>
        <a:bodyPr/>
        <a:lstStyle/>
        <a:p>
          <a:r>
            <a:rPr lang="en-US" sz="3400" dirty="0"/>
            <a:t>• 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Popular in horror-comedy films.</a:t>
          </a:r>
          <a:endParaRPr lang="en-US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632A-AAD2-4B11-9BCD-010A58BF02EB}" type="parTrans" cxnId="{A9470FBA-0043-4A97-995D-AA15B87B4EAE}">
      <dgm:prSet/>
      <dgm:spPr/>
      <dgm:t>
        <a:bodyPr/>
        <a:lstStyle/>
        <a:p>
          <a:endParaRPr lang="en-US"/>
        </a:p>
      </dgm:t>
    </dgm:pt>
    <dgm:pt modelId="{A08C6984-71BE-44DD-9781-89FFACA3EA89}" type="sibTrans" cxnId="{A9470FBA-0043-4A97-995D-AA15B87B4EAE}">
      <dgm:prSet/>
      <dgm:spPr/>
      <dgm:t>
        <a:bodyPr/>
        <a:lstStyle/>
        <a:p>
          <a:endParaRPr lang="en-US"/>
        </a:p>
      </dgm:t>
    </dgm:pt>
    <dgm:pt modelId="{939D3ED3-4B65-48F1-A8A9-9E26F3A8E9D7}">
      <dgm:prSet custT="1"/>
      <dgm:spPr/>
      <dgm:t>
        <a:bodyPr/>
        <a:lstStyle/>
        <a:p>
          <a:r>
            <a:rPr lang="en-US" sz="3200" b="1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Examples include parody horror and zombie comedies.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67B43-FE87-4B91-BB53-102DBF0AF084}" type="parTrans" cxnId="{04FA7DFF-158D-4231-91D3-DF414FD236DD}">
      <dgm:prSet/>
      <dgm:spPr/>
      <dgm:t>
        <a:bodyPr/>
        <a:lstStyle/>
        <a:p>
          <a:endParaRPr lang="en-US"/>
        </a:p>
      </dgm:t>
    </dgm:pt>
    <dgm:pt modelId="{D39760B5-77C2-45C4-A8FF-B2490451A2FA}" type="sibTrans" cxnId="{04FA7DFF-158D-4231-91D3-DF414FD236DD}">
      <dgm:prSet/>
      <dgm:spPr/>
      <dgm:t>
        <a:bodyPr/>
        <a:lstStyle/>
        <a:p>
          <a:endParaRPr lang="en-US"/>
        </a:p>
      </dgm:t>
    </dgm:pt>
    <dgm:pt modelId="{84DAB8B0-700B-483F-A4DA-C0A38F309483}">
      <dgm:prSet custT="1"/>
      <dgm:spPr/>
      <dgm:t>
        <a:bodyPr/>
        <a:lstStyle/>
        <a:p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Combines visual horror with comic exaggeration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DBA79-DEEE-47B0-BE64-15D01B54D384}" type="parTrans" cxnId="{7307350E-0309-418D-98CC-B129EF17124D}">
      <dgm:prSet/>
      <dgm:spPr/>
      <dgm:t>
        <a:bodyPr/>
        <a:lstStyle/>
        <a:p>
          <a:endParaRPr lang="en-US"/>
        </a:p>
      </dgm:t>
    </dgm:pt>
    <dgm:pt modelId="{6FFEC928-BEB1-4BFD-B7D9-79F09ECCE7AE}" type="sibTrans" cxnId="{7307350E-0309-418D-98CC-B129EF17124D}">
      <dgm:prSet/>
      <dgm:spPr/>
      <dgm:t>
        <a:bodyPr/>
        <a:lstStyle/>
        <a:p>
          <a:endParaRPr lang="en-US"/>
        </a:p>
      </dgm:t>
    </dgm:pt>
    <dgm:pt modelId="{41D3BEA1-D05F-7246-97EC-4905B2D2BA3C}" type="pres">
      <dgm:prSet presAssocID="{FFDA3FB6-302E-4F93-A613-884CC33EE7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A9B116-6979-374B-A3DD-B0652E41E62F}" type="pres">
      <dgm:prSet presAssocID="{6A40DB86-F961-40D8-A635-423C066D856E}" presName="hierRoot1" presStyleCnt="0"/>
      <dgm:spPr/>
    </dgm:pt>
    <dgm:pt modelId="{3EB77D42-AD0A-9A4F-9FD3-4EAAC4F3036B}" type="pres">
      <dgm:prSet presAssocID="{6A40DB86-F961-40D8-A635-423C066D856E}" presName="composite" presStyleCnt="0"/>
      <dgm:spPr/>
    </dgm:pt>
    <dgm:pt modelId="{8FDE57DC-79B4-AB42-B69E-05D1202F55BD}" type="pres">
      <dgm:prSet presAssocID="{6A40DB86-F961-40D8-A635-423C066D856E}" presName="background" presStyleLbl="node0" presStyleIdx="0" presStyleCnt="3"/>
      <dgm:spPr/>
    </dgm:pt>
    <dgm:pt modelId="{674DBBBA-9453-8542-ABD8-765B7400A8F6}" type="pres">
      <dgm:prSet presAssocID="{6A40DB86-F961-40D8-A635-423C066D856E}" presName="text" presStyleLbl="fgAcc0" presStyleIdx="0" presStyleCnt="3" custScaleX="144492" custScaleY="404159">
        <dgm:presLayoutVars>
          <dgm:chPref val="3"/>
        </dgm:presLayoutVars>
      </dgm:prSet>
      <dgm:spPr/>
    </dgm:pt>
    <dgm:pt modelId="{2A3D98D2-9D64-A745-BF93-E43312F75DCE}" type="pres">
      <dgm:prSet presAssocID="{6A40DB86-F961-40D8-A635-423C066D856E}" presName="hierChild2" presStyleCnt="0"/>
      <dgm:spPr/>
    </dgm:pt>
    <dgm:pt modelId="{05ABF74C-6431-474F-820E-530AB777318A}" type="pres">
      <dgm:prSet presAssocID="{939D3ED3-4B65-48F1-A8A9-9E26F3A8E9D7}" presName="hierRoot1" presStyleCnt="0"/>
      <dgm:spPr/>
    </dgm:pt>
    <dgm:pt modelId="{99CE722F-5732-AF4E-85D6-C3304E62AAEF}" type="pres">
      <dgm:prSet presAssocID="{939D3ED3-4B65-48F1-A8A9-9E26F3A8E9D7}" presName="composite" presStyleCnt="0"/>
      <dgm:spPr/>
    </dgm:pt>
    <dgm:pt modelId="{BF57A929-C822-7D49-BFE2-44BA9EB02A52}" type="pres">
      <dgm:prSet presAssocID="{939D3ED3-4B65-48F1-A8A9-9E26F3A8E9D7}" presName="background" presStyleLbl="node0" presStyleIdx="1" presStyleCnt="3"/>
      <dgm:spPr/>
    </dgm:pt>
    <dgm:pt modelId="{7F00BC24-5F23-D54D-A7DE-5A554A045D1D}" type="pres">
      <dgm:prSet presAssocID="{939D3ED3-4B65-48F1-A8A9-9E26F3A8E9D7}" presName="text" presStyleLbl="fgAcc0" presStyleIdx="1" presStyleCnt="3" custScaleX="153559" custScaleY="385302">
        <dgm:presLayoutVars>
          <dgm:chPref val="3"/>
        </dgm:presLayoutVars>
      </dgm:prSet>
      <dgm:spPr/>
    </dgm:pt>
    <dgm:pt modelId="{DA2C75AC-A3DB-6E43-BA53-925F4462FE0A}" type="pres">
      <dgm:prSet presAssocID="{939D3ED3-4B65-48F1-A8A9-9E26F3A8E9D7}" presName="hierChild2" presStyleCnt="0"/>
      <dgm:spPr/>
    </dgm:pt>
    <dgm:pt modelId="{74EF4E34-B197-4149-8E5E-6AFEDE7F43FC}" type="pres">
      <dgm:prSet presAssocID="{84DAB8B0-700B-483F-A4DA-C0A38F309483}" presName="hierRoot1" presStyleCnt="0"/>
      <dgm:spPr/>
    </dgm:pt>
    <dgm:pt modelId="{76540323-AC52-2647-B179-334DA3E113EB}" type="pres">
      <dgm:prSet presAssocID="{84DAB8B0-700B-483F-A4DA-C0A38F309483}" presName="composite" presStyleCnt="0"/>
      <dgm:spPr/>
    </dgm:pt>
    <dgm:pt modelId="{84B1B6A2-F60F-9248-A33C-6FDE196E81E8}" type="pres">
      <dgm:prSet presAssocID="{84DAB8B0-700B-483F-A4DA-C0A38F309483}" presName="background" presStyleLbl="node0" presStyleIdx="2" presStyleCnt="3"/>
      <dgm:spPr/>
    </dgm:pt>
    <dgm:pt modelId="{1FF049F2-8A01-694B-B463-F483C09EEEC4}" type="pres">
      <dgm:prSet presAssocID="{84DAB8B0-700B-483F-A4DA-C0A38F309483}" presName="text" presStyleLbl="fgAcc0" presStyleIdx="2" presStyleCnt="3" custScaleX="180766" custScaleY="396038">
        <dgm:presLayoutVars>
          <dgm:chPref val="3"/>
        </dgm:presLayoutVars>
      </dgm:prSet>
      <dgm:spPr/>
    </dgm:pt>
    <dgm:pt modelId="{34ECD303-3FE1-B545-928B-FC06A6A1988E}" type="pres">
      <dgm:prSet presAssocID="{84DAB8B0-700B-483F-A4DA-C0A38F309483}" presName="hierChild2" presStyleCnt="0"/>
      <dgm:spPr/>
    </dgm:pt>
  </dgm:ptLst>
  <dgm:cxnLst>
    <dgm:cxn modelId="{7307350E-0309-418D-98CC-B129EF17124D}" srcId="{FFDA3FB6-302E-4F93-A613-884CC33EE7AE}" destId="{84DAB8B0-700B-483F-A4DA-C0A38F309483}" srcOrd="2" destOrd="0" parTransId="{EC9DBA79-DEEE-47B0-BE64-15D01B54D384}" sibTransId="{6FFEC928-BEB1-4BFD-B7D9-79F09ECCE7AE}"/>
    <dgm:cxn modelId="{D7F19727-CE61-C14C-A37E-72A7364B83B6}" type="presOf" srcId="{FFDA3FB6-302E-4F93-A613-884CC33EE7AE}" destId="{41D3BEA1-D05F-7246-97EC-4905B2D2BA3C}" srcOrd="0" destOrd="0" presId="urn:microsoft.com/office/officeart/2005/8/layout/hierarchy1"/>
    <dgm:cxn modelId="{A9470FBA-0043-4A97-995D-AA15B87B4EAE}" srcId="{FFDA3FB6-302E-4F93-A613-884CC33EE7AE}" destId="{6A40DB86-F961-40D8-A635-423C066D856E}" srcOrd="0" destOrd="0" parTransId="{5893632A-AAD2-4B11-9BCD-010A58BF02EB}" sibTransId="{A08C6984-71BE-44DD-9781-89FFACA3EA89}"/>
    <dgm:cxn modelId="{2AA1BFBB-4C88-704E-9187-7B0D7953E693}" type="presOf" srcId="{939D3ED3-4B65-48F1-A8A9-9E26F3A8E9D7}" destId="{7F00BC24-5F23-D54D-A7DE-5A554A045D1D}" srcOrd="0" destOrd="0" presId="urn:microsoft.com/office/officeart/2005/8/layout/hierarchy1"/>
    <dgm:cxn modelId="{987FE4C1-EB9F-F44F-BEB2-D0DBBAE45716}" type="presOf" srcId="{6A40DB86-F961-40D8-A635-423C066D856E}" destId="{674DBBBA-9453-8542-ABD8-765B7400A8F6}" srcOrd="0" destOrd="0" presId="urn:microsoft.com/office/officeart/2005/8/layout/hierarchy1"/>
    <dgm:cxn modelId="{15DB52D3-5852-6A49-97EA-C9EB5484EE9C}" type="presOf" srcId="{84DAB8B0-700B-483F-A4DA-C0A38F309483}" destId="{1FF049F2-8A01-694B-B463-F483C09EEEC4}" srcOrd="0" destOrd="0" presId="urn:microsoft.com/office/officeart/2005/8/layout/hierarchy1"/>
    <dgm:cxn modelId="{04FA7DFF-158D-4231-91D3-DF414FD236DD}" srcId="{FFDA3FB6-302E-4F93-A613-884CC33EE7AE}" destId="{939D3ED3-4B65-48F1-A8A9-9E26F3A8E9D7}" srcOrd="1" destOrd="0" parTransId="{72767B43-FE87-4B91-BB53-102DBF0AF084}" sibTransId="{D39760B5-77C2-45C4-A8FF-B2490451A2FA}"/>
    <dgm:cxn modelId="{A6258C1E-CA95-A648-85FA-82A08C7A66B5}" type="presParOf" srcId="{41D3BEA1-D05F-7246-97EC-4905B2D2BA3C}" destId="{97A9B116-6979-374B-A3DD-B0652E41E62F}" srcOrd="0" destOrd="0" presId="urn:microsoft.com/office/officeart/2005/8/layout/hierarchy1"/>
    <dgm:cxn modelId="{98140371-13E4-394F-B544-5A0858E5AF59}" type="presParOf" srcId="{97A9B116-6979-374B-A3DD-B0652E41E62F}" destId="{3EB77D42-AD0A-9A4F-9FD3-4EAAC4F3036B}" srcOrd="0" destOrd="0" presId="urn:microsoft.com/office/officeart/2005/8/layout/hierarchy1"/>
    <dgm:cxn modelId="{A443E320-891F-1E4B-8F2D-FF94E77EDE77}" type="presParOf" srcId="{3EB77D42-AD0A-9A4F-9FD3-4EAAC4F3036B}" destId="{8FDE57DC-79B4-AB42-B69E-05D1202F55BD}" srcOrd="0" destOrd="0" presId="urn:microsoft.com/office/officeart/2005/8/layout/hierarchy1"/>
    <dgm:cxn modelId="{1FB01A7E-1270-DF4A-B24B-44B37AD5FB0E}" type="presParOf" srcId="{3EB77D42-AD0A-9A4F-9FD3-4EAAC4F3036B}" destId="{674DBBBA-9453-8542-ABD8-765B7400A8F6}" srcOrd="1" destOrd="0" presId="urn:microsoft.com/office/officeart/2005/8/layout/hierarchy1"/>
    <dgm:cxn modelId="{C635149F-6698-4E4A-959C-04440A92A1C6}" type="presParOf" srcId="{97A9B116-6979-374B-A3DD-B0652E41E62F}" destId="{2A3D98D2-9D64-A745-BF93-E43312F75DCE}" srcOrd="1" destOrd="0" presId="urn:microsoft.com/office/officeart/2005/8/layout/hierarchy1"/>
    <dgm:cxn modelId="{06E7EF2F-1280-1946-9CC2-C5B15C7B37A8}" type="presParOf" srcId="{41D3BEA1-D05F-7246-97EC-4905B2D2BA3C}" destId="{05ABF74C-6431-474F-820E-530AB777318A}" srcOrd="1" destOrd="0" presId="urn:microsoft.com/office/officeart/2005/8/layout/hierarchy1"/>
    <dgm:cxn modelId="{D3AB2315-8DF0-5B4C-AD1D-FBCF8FD6FAE4}" type="presParOf" srcId="{05ABF74C-6431-474F-820E-530AB777318A}" destId="{99CE722F-5732-AF4E-85D6-C3304E62AAEF}" srcOrd="0" destOrd="0" presId="urn:microsoft.com/office/officeart/2005/8/layout/hierarchy1"/>
    <dgm:cxn modelId="{1D17AE9F-4AB4-D544-BCE5-F27E766E58BF}" type="presParOf" srcId="{99CE722F-5732-AF4E-85D6-C3304E62AAEF}" destId="{BF57A929-C822-7D49-BFE2-44BA9EB02A52}" srcOrd="0" destOrd="0" presId="urn:microsoft.com/office/officeart/2005/8/layout/hierarchy1"/>
    <dgm:cxn modelId="{3C151745-1A90-FF44-A808-BFFF5AF10548}" type="presParOf" srcId="{99CE722F-5732-AF4E-85D6-C3304E62AAEF}" destId="{7F00BC24-5F23-D54D-A7DE-5A554A045D1D}" srcOrd="1" destOrd="0" presId="urn:microsoft.com/office/officeart/2005/8/layout/hierarchy1"/>
    <dgm:cxn modelId="{40CE045D-E79D-3544-A441-5EDA25D7B7E8}" type="presParOf" srcId="{05ABF74C-6431-474F-820E-530AB777318A}" destId="{DA2C75AC-A3DB-6E43-BA53-925F4462FE0A}" srcOrd="1" destOrd="0" presId="urn:microsoft.com/office/officeart/2005/8/layout/hierarchy1"/>
    <dgm:cxn modelId="{27E7F6C1-F96B-2A45-ADBB-DED7F1F0D89F}" type="presParOf" srcId="{41D3BEA1-D05F-7246-97EC-4905B2D2BA3C}" destId="{74EF4E34-B197-4149-8E5E-6AFEDE7F43FC}" srcOrd="2" destOrd="0" presId="urn:microsoft.com/office/officeart/2005/8/layout/hierarchy1"/>
    <dgm:cxn modelId="{770B64E6-23D9-014F-A677-48471A79C9E5}" type="presParOf" srcId="{74EF4E34-B197-4149-8E5E-6AFEDE7F43FC}" destId="{76540323-AC52-2647-B179-334DA3E113EB}" srcOrd="0" destOrd="0" presId="urn:microsoft.com/office/officeart/2005/8/layout/hierarchy1"/>
    <dgm:cxn modelId="{DB174D48-A5BB-424B-ADFB-C438E98F3471}" type="presParOf" srcId="{76540323-AC52-2647-B179-334DA3E113EB}" destId="{84B1B6A2-F60F-9248-A33C-6FDE196E81E8}" srcOrd="0" destOrd="0" presId="urn:microsoft.com/office/officeart/2005/8/layout/hierarchy1"/>
    <dgm:cxn modelId="{50A48C8D-8144-7F49-968B-EADA843A4085}" type="presParOf" srcId="{76540323-AC52-2647-B179-334DA3E113EB}" destId="{1FF049F2-8A01-694B-B463-F483C09EEEC4}" srcOrd="1" destOrd="0" presId="urn:microsoft.com/office/officeart/2005/8/layout/hierarchy1"/>
    <dgm:cxn modelId="{9CF4E0A4-C680-C14B-8159-E54E7C5DC70D}" type="presParOf" srcId="{74EF4E34-B197-4149-8E5E-6AFEDE7F43FC}" destId="{34ECD303-3FE1-B545-928B-FC06A6A198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6AFBD-D8A9-B243-B5A4-8F7B032D514D}">
      <dsp:nvSpPr>
        <dsp:cNvPr id="0" name=""/>
        <dsp:cNvSpPr/>
      </dsp:nvSpPr>
      <dsp:spPr>
        <a:xfrm>
          <a:off x="0" y="2785"/>
          <a:ext cx="64007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0B4CEA-1FBA-7D4D-B75D-D42235FD8F0B}">
      <dsp:nvSpPr>
        <dsp:cNvPr id="0" name=""/>
        <dsp:cNvSpPr/>
      </dsp:nvSpPr>
      <dsp:spPr>
        <a:xfrm>
          <a:off x="0" y="2785"/>
          <a:ext cx="6400798" cy="189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Comedy of Horrors combines </a:t>
          </a:r>
          <a:r>
            <a:rPr lang="en-US" sz="3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with fear, terror, or grotesque situations.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85"/>
        <a:ext cx="6400798" cy="1899514"/>
      </dsp:txXfrm>
    </dsp:sp>
    <dsp:sp modelId="{31FE71C6-180E-E543-AF5C-FF581D1D80A1}">
      <dsp:nvSpPr>
        <dsp:cNvPr id="0" name=""/>
        <dsp:cNvSpPr/>
      </dsp:nvSpPr>
      <dsp:spPr>
        <a:xfrm>
          <a:off x="0" y="1902299"/>
          <a:ext cx="64007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1FCB80-CB25-9047-9557-C660EC40A232}">
      <dsp:nvSpPr>
        <dsp:cNvPr id="0" name=""/>
        <dsp:cNvSpPr/>
      </dsp:nvSpPr>
      <dsp:spPr>
        <a:xfrm>
          <a:off x="0" y="1902299"/>
          <a:ext cx="6400798" cy="189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creates laughter while exploring dark or frightening themes.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02299"/>
        <a:ext cx="6400798" cy="1899514"/>
      </dsp:txXfrm>
    </dsp:sp>
    <dsp:sp modelId="{70E1E914-F8BF-CF41-B944-1BD166E6A98E}">
      <dsp:nvSpPr>
        <dsp:cNvPr id="0" name=""/>
        <dsp:cNvSpPr/>
      </dsp:nvSpPr>
      <dsp:spPr>
        <a:xfrm>
          <a:off x="0" y="3801814"/>
          <a:ext cx="640079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425B3E-0EA3-6E4D-B148-5CD1600AE627}">
      <dsp:nvSpPr>
        <dsp:cNvPr id="0" name=""/>
        <dsp:cNvSpPr/>
      </dsp:nvSpPr>
      <dsp:spPr>
        <a:xfrm>
          <a:off x="0" y="3801814"/>
          <a:ext cx="6400798" cy="189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genre often reflects social anxieties through satire and irony.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01814"/>
        <a:ext cx="6400798" cy="18995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CB5E-BCBB-2D49-B21E-18696FCD3C43}">
      <dsp:nvSpPr>
        <dsp:cNvPr id="0" name=""/>
        <dsp:cNvSpPr/>
      </dsp:nvSpPr>
      <dsp:spPr>
        <a:xfrm>
          <a:off x="232144" y="2160"/>
          <a:ext cx="2668782" cy="263407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The Addams Family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44" y="2160"/>
        <a:ext cx="2668782" cy="2634072"/>
      </dsp:txXfrm>
    </dsp:sp>
    <dsp:sp modelId="{1BB1E26C-F72B-E14E-8CDA-ECDF0930B241}">
      <dsp:nvSpPr>
        <dsp:cNvPr id="0" name=""/>
        <dsp:cNvSpPr/>
      </dsp:nvSpPr>
      <dsp:spPr>
        <a:xfrm>
          <a:off x="3167804" y="2160"/>
          <a:ext cx="2668782" cy="26340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Little Shop of Horrors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7804" y="2160"/>
        <a:ext cx="2668782" cy="2634072"/>
      </dsp:txXfrm>
    </dsp:sp>
    <dsp:sp modelId="{054F3CD1-1C83-AF45-9C8B-1BC5125844A8}">
      <dsp:nvSpPr>
        <dsp:cNvPr id="0" name=""/>
        <dsp:cNvSpPr/>
      </dsp:nvSpPr>
      <dsp:spPr>
        <a:xfrm>
          <a:off x="6103465" y="2160"/>
          <a:ext cx="2668782" cy="263407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Young Frankenstein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3465" y="2160"/>
        <a:ext cx="2668782" cy="2634072"/>
      </dsp:txXfrm>
    </dsp:sp>
    <dsp:sp modelId="{8B5CE0DD-5C8C-D74B-88B1-2C4803B3D002}">
      <dsp:nvSpPr>
        <dsp:cNvPr id="0" name=""/>
        <dsp:cNvSpPr/>
      </dsp:nvSpPr>
      <dsp:spPr>
        <a:xfrm>
          <a:off x="275018" y="2903110"/>
          <a:ext cx="4038401" cy="1601269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Shaun of the Dead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018" y="2903110"/>
        <a:ext cx="4038401" cy="1601269"/>
      </dsp:txXfrm>
    </dsp:sp>
    <dsp:sp modelId="{54910BEC-1247-7646-A490-B93CCBCDA848}">
      <dsp:nvSpPr>
        <dsp:cNvPr id="0" name=""/>
        <dsp:cNvSpPr/>
      </dsp:nvSpPr>
      <dsp:spPr>
        <a:xfrm>
          <a:off x="4580297" y="2903110"/>
          <a:ext cx="4149075" cy="1601269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Arsenic and Old Lace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0297" y="2903110"/>
        <a:ext cx="4149075" cy="1601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32680-154F-7E43-BD57-E71F2053877B}">
      <dsp:nvSpPr>
        <dsp:cNvPr id="0" name=""/>
        <dsp:cNvSpPr/>
      </dsp:nvSpPr>
      <dsp:spPr>
        <a:xfrm>
          <a:off x="0" y="39645"/>
          <a:ext cx="8868228" cy="1363635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Helps students understand mixed genres.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7" y="106212"/>
        <a:ext cx="8735094" cy="1230501"/>
      </dsp:txXfrm>
    </dsp:sp>
    <dsp:sp modelId="{EC7E2C35-99FC-0043-A852-6572739E1A18}">
      <dsp:nvSpPr>
        <dsp:cNvPr id="0" name=""/>
        <dsp:cNvSpPr/>
      </dsp:nvSpPr>
      <dsp:spPr>
        <a:xfrm>
          <a:off x="0" y="1509840"/>
          <a:ext cx="8868228" cy="1363635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Shows how </a:t>
          </a:r>
          <a:r>
            <a:rPr lang="en-US" sz="3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can critique society.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7" y="1576407"/>
        <a:ext cx="8735094" cy="1230501"/>
      </dsp:txXfrm>
    </dsp:sp>
    <dsp:sp modelId="{03EDDDFD-88C7-6D49-9021-CEED5D0E96D1}">
      <dsp:nvSpPr>
        <dsp:cNvPr id="0" name=""/>
        <dsp:cNvSpPr/>
      </dsp:nvSpPr>
      <dsp:spPr>
        <a:xfrm>
          <a:off x="0" y="2980035"/>
          <a:ext cx="8868228" cy="136363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Demonstrates emotional complexity in drama and literature.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7" y="3046602"/>
        <a:ext cx="8735094" cy="12305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6CE0-D406-1046-95C3-0482E7E9F131}">
      <dsp:nvSpPr>
        <dsp:cNvPr id="0" name=""/>
        <dsp:cNvSpPr/>
      </dsp:nvSpPr>
      <dsp:spPr>
        <a:xfrm>
          <a:off x="0" y="31861"/>
          <a:ext cx="9135022" cy="154790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Comedy of Horrors is a unique blend of laughter and fear.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63" y="107424"/>
        <a:ext cx="8983896" cy="1396783"/>
      </dsp:txXfrm>
    </dsp:sp>
    <dsp:sp modelId="{2432D41F-B491-C746-AAD3-4EC070C1CAD1}">
      <dsp:nvSpPr>
        <dsp:cNvPr id="0" name=""/>
        <dsp:cNvSpPr/>
      </dsp:nvSpPr>
      <dsp:spPr>
        <a:xfrm>
          <a:off x="0" y="1700731"/>
          <a:ext cx="9135022" cy="1547909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It reflects human anxieties in entertaining ways.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63" y="1776294"/>
        <a:ext cx="8983896" cy="1396783"/>
      </dsp:txXfrm>
    </dsp:sp>
    <dsp:sp modelId="{A5901D1C-C846-164F-935E-F58D5FC95379}">
      <dsp:nvSpPr>
        <dsp:cNvPr id="0" name=""/>
        <dsp:cNvSpPr/>
      </dsp:nvSpPr>
      <dsp:spPr>
        <a:xfrm>
          <a:off x="0" y="3369601"/>
          <a:ext cx="9135022" cy="154790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The genre remains popular in literature, theatre, and film.</a:t>
          </a:r>
          <a:endParaRPr lang="en-US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63" y="3445164"/>
        <a:ext cx="8983896" cy="1396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C6F6F-C4CE-D642-A5EE-2278C9270DB1}">
      <dsp:nvSpPr>
        <dsp:cNvPr id="0" name=""/>
        <dsp:cNvSpPr/>
      </dsp:nvSpPr>
      <dsp:spPr>
        <a:xfrm>
          <a:off x="0" y="2742"/>
          <a:ext cx="660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8E33-9EB3-9143-ADA0-9C94A88EBFC0}">
      <dsp:nvSpPr>
        <dsp:cNvPr id="0" name=""/>
        <dsp:cNvSpPr/>
      </dsp:nvSpPr>
      <dsp:spPr>
        <a:xfrm>
          <a:off x="0" y="2742"/>
          <a:ext cx="6604000" cy="187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dramatic or literary form blending comic elements with horror.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42"/>
        <a:ext cx="6604000" cy="1870513"/>
      </dsp:txXfrm>
    </dsp:sp>
    <dsp:sp modelId="{44C0A23E-BCED-B241-BC16-BEA94B819B0C}">
      <dsp:nvSpPr>
        <dsp:cNvPr id="0" name=""/>
        <dsp:cNvSpPr/>
      </dsp:nvSpPr>
      <dsp:spPr>
        <a:xfrm>
          <a:off x="0" y="1873256"/>
          <a:ext cx="660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92B52-0A64-0942-97A7-6FA5172E85B3}">
      <dsp:nvSpPr>
        <dsp:cNvPr id="0" name=""/>
        <dsp:cNvSpPr/>
      </dsp:nvSpPr>
      <dsp:spPr>
        <a:xfrm>
          <a:off x="0" y="1873256"/>
          <a:ext cx="6604000" cy="187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Audiences laugh and feel uneasy simultaneously.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73256"/>
        <a:ext cx="6604000" cy="1870513"/>
      </dsp:txXfrm>
    </dsp:sp>
    <dsp:sp modelId="{60B71248-92BA-9844-BB19-6EBA982E20C4}">
      <dsp:nvSpPr>
        <dsp:cNvPr id="0" name=""/>
        <dsp:cNvSpPr/>
      </dsp:nvSpPr>
      <dsp:spPr>
        <a:xfrm>
          <a:off x="0" y="3743770"/>
          <a:ext cx="6604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E4BD9-A221-614C-B791-438D6F20E703}">
      <dsp:nvSpPr>
        <dsp:cNvPr id="0" name=""/>
        <dsp:cNvSpPr/>
      </dsp:nvSpPr>
      <dsp:spPr>
        <a:xfrm>
          <a:off x="0" y="3743770"/>
          <a:ext cx="6604000" cy="187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Uses absurdity, exaggeration, and dark </a:t>
          </a:r>
          <a:r>
            <a:rPr lang="en-US" sz="3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43770"/>
        <a:ext cx="6604000" cy="1870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2C634-97F4-8347-BD0F-F8416A8331A1}">
      <dsp:nvSpPr>
        <dsp:cNvPr id="0" name=""/>
        <dsp:cNvSpPr/>
      </dsp:nvSpPr>
      <dsp:spPr>
        <a:xfrm>
          <a:off x="0" y="721"/>
          <a:ext cx="50486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BF510-1739-AA44-85BE-A4F417936348}">
      <dsp:nvSpPr>
        <dsp:cNvPr id="0" name=""/>
        <dsp:cNvSpPr/>
      </dsp:nvSpPr>
      <dsp:spPr>
        <a:xfrm>
          <a:off x="0" y="721"/>
          <a:ext cx="5048619" cy="209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• 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Roots in Gothic literature and folk traditions.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1"/>
        <a:ext cx="5048619" cy="2092616"/>
      </dsp:txXfrm>
    </dsp:sp>
    <dsp:sp modelId="{AA3D2411-507D-DE4F-A2DC-9B397061AC6E}">
      <dsp:nvSpPr>
        <dsp:cNvPr id="0" name=""/>
        <dsp:cNvSpPr/>
      </dsp:nvSpPr>
      <dsp:spPr>
        <a:xfrm>
          <a:off x="0" y="2093338"/>
          <a:ext cx="5048619" cy="0"/>
        </a:xfrm>
        <a:prstGeom prst="lin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D63F5-6FC5-4B48-ABAE-67BB16EB5B6E}">
      <dsp:nvSpPr>
        <dsp:cNvPr id="0" name=""/>
        <dsp:cNvSpPr/>
      </dsp:nvSpPr>
      <dsp:spPr>
        <a:xfrm>
          <a:off x="0" y="2093338"/>
          <a:ext cx="5048619" cy="209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• 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by Victorian melodrama and black comedy.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93338"/>
        <a:ext cx="5048619" cy="2092616"/>
      </dsp:txXfrm>
    </dsp:sp>
    <dsp:sp modelId="{E256B61B-0EAD-B341-BB88-3DD7AB16DE72}">
      <dsp:nvSpPr>
        <dsp:cNvPr id="0" name=""/>
        <dsp:cNvSpPr/>
      </dsp:nvSpPr>
      <dsp:spPr>
        <a:xfrm>
          <a:off x="0" y="4185955"/>
          <a:ext cx="5048619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BCBDF-D678-4A40-88CB-113BC3BADCB2}">
      <dsp:nvSpPr>
        <dsp:cNvPr id="0" name=""/>
        <dsp:cNvSpPr/>
      </dsp:nvSpPr>
      <dsp:spPr>
        <a:xfrm>
          <a:off x="0" y="4185955"/>
          <a:ext cx="5043688" cy="225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• 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Became popular in modern theatre, cinema, and fiction.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85955"/>
        <a:ext cx="5043688" cy="2257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774D5-4B8A-114E-ADB6-04FCB7E18440}">
      <dsp:nvSpPr>
        <dsp:cNvPr id="0" name=""/>
        <dsp:cNvSpPr/>
      </dsp:nvSpPr>
      <dsp:spPr>
        <a:xfrm>
          <a:off x="0" y="797"/>
          <a:ext cx="527005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873EC-FCAA-6E41-95BE-06801BCF0162}">
      <dsp:nvSpPr>
        <dsp:cNvPr id="0" name=""/>
        <dsp:cNvSpPr/>
      </dsp:nvSpPr>
      <dsp:spPr>
        <a:xfrm>
          <a:off x="0" y="797"/>
          <a:ext cx="5270054" cy="130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Dark </a:t>
          </a:r>
          <a:r>
            <a:rPr lang="en-US" sz="3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 irony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7"/>
        <a:ext cx="5270054" cy="1306024"/>
      </dsp:txXfrm>
    </dsp:sp>
    <dsp:sp modelId="{AE4BD5A7-0288-0B4C-9F3F-71BFF6CE06C1}">
      <dsp:nvSpPr>
        <dsp:cNvPr id="0" name=""/>
        <dsp:cNvSpPr/>
      </dsp:nvSpPr>
      <dsp:spPr>
        <a:xfrm>
          <a:off x="0" y="1306821"/>
          <a:ext cx="527005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36FE-C817-4540-A83D-0349DA6A40D4}">
      <dsp:nvSpPr>
        <dsp:cNvPr id="0" name=""/>
        <dsp:cNvSpPr/>
      </dsp:nvSpPr>
      <dsp:spPr>
        <a:xfrm>
          <a:off x="0" y="1306821"/>
          <a:ext cx="5270054" cy="130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Grotesque or supernatural situations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6821"/>
        <a:ext cx="5270054" cy="1306024"/>
      </dsp:txXfrm>
    </dsp:sp>
    <dsp:sp modelId="{C31C3E84-6A57-F44A-8AC3-B30DE38956BC}">
      <dsp:nvSpPr>
        <dsp:cNvPr id="0" name=""/>
        <dsp:cNvSpPr/>
      </dsp:nvSpPr>
      <dsp:spPr>
        <a:xfrm>
          <a:off x="0" y="2612846"/>
          <a:ext cx="527005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8141-4676-E545-8038-5C8F9E05E391}">
      <dsp:nvSpPr>
        <dsp:cNvPr id="0" name=""/>
        <dsp:cNvSpPr/>
      </dsp:nvSpPr>
      <dsp:spPr>
        <a:xfrm>
          <a:off x="0" y="2612846"/>
          <a:ext cx="5270054" cy="130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Comic treatment of violence or fear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2846"/>
        <a:ext cx="5270054" cy="1306024"/>
      </dsp:txXfrm>
    </dsp:sp>
    <dsp:sp modelId="{EA8D10E1-D5C7-F146-931A-A4C03AA9CEEC}">
      <dsp:nvSpPr>
        <dsp:cNvPr id="0" name=""/>
        <dsp:cNvSpPr/>
      </dsp:nvSpPr>
      <dsp:spPr>
        <a:xfrm>
          <a:off x="0" y="3918870"/>
          <a:ext cx="527005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7D654-D066-B846-9C98-647FEC45D28D}">
      <dsp:nvSpPr>
        <dsp:cNvPr id="0" name=""/>
        <dsp:cNvSpPr/>
      </dsp:nvSpPr>
      <dsp:spPr>
        <a:xfrm>
          <a:off x="0" y="3918870"/>
          <a:ext cx="5270054" cy="130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Satire on society and human weaknesses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18870"/>
        <a:ext cx="5270054" cy="1306024"/>
      </dsp:txXfrm>
    </dsp:sp>
    <dsp:sp modelId="{184D863C-80DF-1445-BDC2-26EF64ADA4B2}">
      <dsp:nvSpPr>
        <dsp:cNvPr id="0" name=""/>
        <dsp:cNvSpPr/>
      </dsp:nvSpPr>
      <dsp:spPr>
        <a:xfrm>
          <a:off x="0" y="5224895"/>
          <a:ext cx="527005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2484C-9533-5C47-AB6C-2E8CF4DC6B0C}">
      <dsp:nvSpPr>
        <dsp:cNvPr id="0" name=""/>
        <dsp:cNvSpPr/>
      </dsp:nvSpPr>
      <dsp:spPr>
        <a:xfrm>
          <a:off x="0" y="5224895"/>
          <a:ext cx="5270054" cy="130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Sudden shifts between laughter and terror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24895"/>
        <a:ext cx="5270054" cy="1306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58E4-7FF0-2847-9203-124FA7B51D22}">
      <dsp:nvSpPr>
        <dsp:cNvPr id="0" name=""/>
        <dsp:cNvSpPr/>
      </dsp:nvSpPr>
      <dsp:spPr>
        <a:xfrm>
          <a:off x="0" y="49133"/>
          <a:ext cx="5324997" cy="11934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Fear of death and the unknown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7" y="107390"/>
        <a:ext cx="5208483" cy="1076886"/>
      </dsp:txXfrm>
    </dsp:sp>
    <dsp:sp modelId="{31CEFF34-A668-4040-87F2-A35CBF546DAB}">
      <dsp:nvSpPr>
        <dsp:cNvPr id="0" name=""/>
        <dsp:cNvSpPr/>
      </dsp:nvSpPr>
      <dsp:spPr>
        <a:xfrm>
          <a:off x="0" y="1340453"/>
          <a:ext cx="5324997" cy="11934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cruelty and hypocrisy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7" y="1398710"/>
        <a:ext cx="5208483" cy="1076886"/>
      </dsp:txXfrm>
    </dsp:sp>
    <dsp:sp modelId="{90B5EC73-AA32-554A-96CC-B79E691895AD}">
      <dsp:nvSpPr>
        <dsp:cNvPr id="0" name=""/>
        <dsp:cNvSpPr/>
      </dsp:nvSpPr>
      <dsp:spPr>
        <a:xfrm>
          <a:off x="0" y="2631773"/>
          <a:ext cx="5324997" cy="11934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Madness and absurdity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7" y="2690030"/>
        <a:ext cx="5208483" cy="1076886"/>
      </dsp:txXfrm>
    </dsp:sp>
    <dsp:sp modelId="{BB619D1B-D743-3E4B-8335-ED014B03AF1D}">
      <dsp:nvSpPr>
        <dsp:cNvPr id="0" name=""/>
        <dsp:cNvSpPr/>
      </dsp:nvSpPr>
      <dsp:spPr>
        <a:xfrm>
          <a:off x="0" y="3923093"/>
          <a:ext cx="5324997" cy="11934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Survival in chaotic situations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7" y="3981350"/>
        <a:ext cx="5208483" cy="1076886"/>
      </dsp:txXfrm>
    </dsp:sp>
    <dsp:sp modelId="{0F700A85-F51F-6343-BF59-8686E04B7D1E}">
      <dsp:nvSpPr>
        <dsp:cNvPr id="0" name=""/>
        <dsp:cNvSpPr/>
      </dsp:nvSpPr>
      <dsp:spPr>
        <a:xfrm>
          <a:off x="0" y="5214413"/>
          <a:ext cx="5324997" cy="11934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• </a:t>
          </a:r>
          <a:r>
            <a:rPr lang="en-US" sz="3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Criticism of social norms</a:t>
          </a:r>
          <a:endParaRPr lang="en-US" sz="3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7" y="5272670"/>
        <a:ext cx="5208483" cy="1076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F9994-7ECB-44B5-973E-39CA8844BE6B}">
      <dsp:nvSpPr>
        <dsp:cNvPr id="0" name=""/>
        <dsp:cNvSpPr/>
      </dsp:nvSpPr>
      <dsp:spPr>
        <a:xfrm>
          <a:off x="0" y="4926"/>
          <a:ext cx="8853713" cy="684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73E6F-DAF7-422E-B2BB-6C4A1D8CE029}">
      <dsp:nvSpPr>
        <dsp:cNvPr id="0" name=""/>
        <dsp:cNvSpPr/>
      </dsp:nvSpPr>
      <dsp:spPr>
        <a:xfrm>
          <a:off x="206928" y="158840"/>
          <a:ext cx="376601" cy="376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6C0BD-0C2C-44A9-855A-AE5CBF902B95}">
      <dsp:nvSpPr>
        <dsp:cNvPr id="0" name=""/>
        <dsp:cNvSpPr/>
      </dsp:nvSpPr>
      <dsp:spPr>
        <a:xfrm>
          <a:off x="790458" y="4926"/>
          <a:ext cx="7921624" cy="94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45" tIns="99545" rIns="99545" bIns="99545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Comic timing in tense scenes</a:t>
          </a:r>
        </a:p>
      </dsp:txBody>
      <dsp:txXfrm>
        <a:off x="790458" y="4926"/>
        <a:ext cx="7921624" cy="940584"/>
      </dsp:txXfrm>
    </dsp:sp>
    <dsp:sp modelId="{F3A77E5B-FD9E-461D-B6EC-072847F7C8D6}">
      <dsp:nvSpPr>
        <dsp:cNvPr id="0" name=""/>
        <dsp:cNvSpPr/>
      </dsp:nvSpPr>
      <dsp:spPr>
        <a:xfrm>
          <a:off x="0" y="1180656"/>
          <a:ext cx="8853713" cy="684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5D05E-3817-4B5C-84C6-7BA521E2E68E}">
      <dsp:nvSpPr>
        <dsp:cNvPr id="0" name=""/>
        <dsp:cNvSpPr/>
      </dsp:nvSpPr>
      <dsp:spPr>
        <a:xfrm>
          <a:off x="206928" y="1334570"/>
          <a:ext cx="376601" cy="3762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5668-6EC9-485B-854C-6CEB883910A5}">
      <dsp:nvSpPr>
        <dsp:cNvPr id="0" name=""/>
        <dsp:cNvSpPr/>
      </dsp:nvSpPr>
      <dsp:spPr>
        <a:xfrm>
          <a:off x="790458" y="1180656"/>
          <a:ext cx="7921624" cy="94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45" tIns="99545" rIns="99545" bIns="99545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Exaggerated characters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458" y="1180656"/>
        <a:ext cx="7921624" cy="940584"/>
      </dsp:txXfrm>
    </dsp:sp>
    <dsp:sp modelId="{F459B141-9CA2-4A26-A628-514F4B9173A3}">
      <dsp:nvSpPr>
        <dsp:cNvPr id="0" name=""/>
        <dsp:cNvSpPr/>
      </dsp:nvSpPr>
      <dsp:spPr>
        <a:xfrm>
          <a:off x="0" y="2356387"/>
          <a:ext cx="8853713" cy="684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12382-3626-43DB-90BE-1F2F8F1FF535}">
      <dsp:nvSpPr>
        <dsp:cNvPr id="0" name=""/>
        <dsp:cNvSpPr/>
      </dsp:nvSpPr>
      <dsp:spPr>
        <a:xfrm>
          <a:off x="206928" y="2510301"/>
          <a:ext cx="376601" cy="3762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036C5-F0AA-4D98-A6C7-847154AD4696}">
      <dsp:nvSpPr>
        <dsp:cNvPr id="0" name=""/>
        <dsp:cNvSpPr/>
      </dsp:nvSpPr>
      <dsp:spPr>
        <a:xfrm>
          <a:off x="790458" y="2356387"/>
          <a:ext cx="7921624" cy="94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45" tIns="99545" rIns="99545" bIns="99545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Irony and parody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458" y="2356387"/>
        <a:ext cx="7921624" cy="940584"/>
      </dsp:txXfrm>
    </dsp:sp>
    <dsp:sp modelId="{A079DB6C-69D7-481A-BA37-83A03949E209}">
      <dsp:nvSpPr>
        <dsp:cNvPr id="0" name=""/>
        <dsp:cNvSpPr/>
      </dsp:nvSpPr>
      <dsp:spPr>
        <a:xfrm>
          <a:off x="0" y="3532117"/>
          <a:ext cx="8853713" cy="684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18479-1105-4B08-AC88-7CD0DEFEE6E9}">
      <dsp:nvSpPr>
        <dsp:cNvPr id="0" name=""/>
        <dsp:cNvSpPr/>
      </dsp:nvSpPr>
      <dsp:spPr>
        <a:xfrm>
          <a:off x="206928" y="3686031"/>
          <a:ext cx="376601" cy="376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3C997-4B29-4E07-A4CE-59318F32DCBF}">
      <dsp:nvSpPr>
        <dsp:cNvPr id="0" name=""/>
        <dsp:cNvSpPr/>
      </dsp:nvSpPr>
      <dsp:spPr>
        <a:xfrm>
          <a:off x="790458" y="3532117"/>
          <a:ext cx="7921624" cy="94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45" tIns="99545" rIns="99545" bIns="99545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Use of suspense followed by comic relief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458" y="3532117"/>
        <a:ext cx="7921624" cy="940584"/>
      </dsp:txXfrm>
    </dsp:sp>
    <dsp:sp modelId="{56000BF4-2669-4E74-967F-DE792353AE46}">
      <dsp:nvSpPr>
        <dsp:cNvPr id="0" name=""/>
        <dsp:cNvSpPr/>
      </dsp:nvSpPr>
      <dsp:spPr>
        <a:xfrm>
          <a:off x="0" y="4730163"/>
          <a:ext cx="8853713" cy="684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482C9-5448-4A2C-BD17-C232949FAA8B}">
      <dsp:nvSpPr>
        <dsp:cNvPr id="0" name=""/>
        <dsp:cNvSpPr/>
      </dsp:nvSpPr>
      <dsp:spPr>
        <a:xfrm>
          <a:off x="206928" y="4884077"/>
          <a:ext cx="376601" cy="3762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4BC31-CE88-48BA-AD7E-0797471F949D}">
      <dsp:nvSpPr>
        <dsp:cNvPr id="0" name=""/>
        <dsp:cNvSpPr/>
      </dsp:nvSpPr>
      <dsp:spPr>
        <a:xfrm>
          <a:off x="790458" y="4707848"/>
          <a:ext cx="7921624" cy="98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45" tIns="99545" rIns="99545" bIns="99545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Visual grotesque and absurd dialogue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458" y="4707848"/>
        <a:ext cx="7921624" cy="9852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63BDF-FD28-41F2-86A8-1B9523005AD7}">
      <dsp:nvSpPr>
        <dsp:cNvPr id="0" name=""/>
        <dsp:cNvSpPr/>
      </dsp:nvSpPr>
      <dsp:spPr>
        <a:xfrm>
          <a:off x="0" y="659"/>
          <a:ext cx="8824684" cy="154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6E3E5-80A2-4A0A-AC09-E0A4EA310042}">
      <dsp:nvSpPr>
        <dsp:cNvPr id="0" name=""/>
        <dsp:cNvSpPr/>
      </dsp:nvSpPr>
      <dsp:spPr>
        <a:xfrm>
          <a:off x="466541" y="347673"/>
          <a:ext cx="848256" cy="848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FF917-BA3F-4516-B16C-4F3A208C34FB}">
      <dsp:nvSpPr>
        <dsp:cNvPr id="0" name=""/>
        <dsp:cNvSpPr/>
      </dsp:nvSpPr>
      <dsp:spPr>
        <a:xfrm>
          <a:off x="1781338" y="659"/>
          <a:ext cx="7043345" cy="154228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63225" rIns="163225" bIns="163225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Combines stage spectacle with comic absurdity.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338" y="659"/>
        <a:ext cx="7043345" cy="1542284"/>
      </dsp:txXfrm>
    </dsp:sp>
    <dsp:sp modelId="{C77395B8-3E0D-48EE-BA71-A06B4D060799}">
      <dsp:nvSpPr>
        <dsp:cNvPr id="0" name=""/>
        <dsp:cNvSpPr/>
      </dsp:nvSpPr>
      <dsp:spPr>
        <a:xfrm>
          <a:off x="0" y="1928514"/>
          <a:ext cx="8824684" cy="1542284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79560-9862-4F4B-B599-BB418EEF75FF}">
      <dsp:nvSpPr>
        <dsp:cNvPr id="0" name=""/>
        <dsp:cNvSpPr/>
      </dsp:nvSpPr>
      <dsp:spPr>
        <a:xfrm>
          <a:off x="466541" y="2275528"/>
          <a:ext cx="848256" cy="848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83B3B-F3F0-436D-8730-35F5747A160D}">
      <dsp:nvSpPr>
        <dsp:cNvPr id="0" name=""/>
        <dsp:cNvSpPr/>
      </dsp:nvSpPr>
      <dsp:spPr>
        <a:xfrm>
          <a:off x="1781338" y="1928514"/>
          <a:ext cx="7043345" cy="154228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63225" rIns="163225" bIns="163225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Uses masks, exaggerated acting, and dramatic effects.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338" y="1928514"/>
        <a:ext cx="7043345" cy="1542284"/>
      </dsp:txXfrm>
    </dsp:sp>
    <dsp:sp modelId="{A33BD788-7838-46C2-A640-18B57E7E69E4}">
      <dsp:nvSpPr>
        <dsp:cNvPr id="0" name=""/>
        <dsp:cNvSpPr/>
      </dsp:nvSpPr>
      <dsp:spPr>
        <a:xfrm>
          <a:off x="0" y="3856370"/>
          <a:ext cx="8824684" cy="1542284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267D9-4A71-41D8-81FE-B77B7258169D}">
      <dsp:nvSpPr>
        <dsp:cNvPr id="0" name=""/>
        <dsp:cNvSpPr/>
      </dsp:nvSpPr>
      <dsp:spPr>
        <a:xfrm>
          <a:off x="466541" y="4203384"/>
          <a:ext cx="848256" cy="8482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DB870-11B0-4206-A628-8D682326F2AE}">
      <dsp:nvSpPr>
        <dsp:cNvPr id="0" name=""/>
        <dsp:cNvSpPr/>
      </dsp:nvSpPr>
      <dsp:spPr>
        <a:xfrm>
          <a:off x="1781338" y="3856370"/>
          <a:ext cx="7043345" cy="154228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63225" rIns="163225" bIns="163225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Often challenges audience expectations.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1338" y="3856370"/>
        <a:ext cx="7043345" cy="1542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9D545-8570-A149-97AF-9FE2FEAD0B4D}">
      <dsp:nvSpPr>
        <dsp:cNvPr id="0" name=""/>
        <dsp:cNvSpPr/>
      </dsp:nvSpPr>
      <dsp:spPr>
        <a:xfrm>
          <a:off x="0" y="429110"/>
          <a:ext cx="6008914" cy="132677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Oscar Wilde – dark wit and satire</a:t>
          </a:r>
        </a:p>
      </dsp:txBody>
      <dsp:txXfrm>
        <a:off x="64768" y="493878"/>
        <a:ext cx="5879378" cy="1197243"/>
      </dsp:txXfrm>
    </dsp:sp>
    <dsp:sp modelId="{D5A4C77B-51DC-434E-82D5-A0E40E0039F8}">
      <dsp:nvSpPr>
        <dsp:cNvPr id="0" name=""/>
        <dsp:cNvSpPr/>
      </dsp:nvSpPr>
      <dsp:spPr>
        <a:xfrm>
          <a:off x="0" y="1859570"/>
          <a:ext cx="6008914" cy="132677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Joe Orton – black comedy and social criticism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68" y="1924338"/>
        <a:ext cx="5879378" cy="1197243"/>
      </dsp:txXfrm>
    </dsp:sp>
    <dsp:sp modelId="{4D84EBEB-4C45-2140-AE5E-79E5D51E3FD6}">
      <dsp:nvSpPr>
        <dsp:cNvPr id="0" name=""/>
        <dsp:cNvSpPr/>
      </dsp:nvSpPr>
      <dsp:spPr>
        <a:xfrm>
          <a:off x="0" y="3290030"/>
          <a:ext cx="6008914" cy="132677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Martin McDonagh – violence mixed with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68" y="3354798"/>
        <a:ext cx="5879378" cy="1197243"/>
      </dsp:txXfrm>
    </dsp:sp>
    <dsp:sp modelId="{A3A91370-3B89-3543-B25A-A63BBF4B1F06}">
      <dsp:nvSpPr>
        <dsp:cNvPr id="0" name=""/>
        <dsp:cNvSpPr/>
      </dsp:nvSpPr>
      <dsp:spPr>
        <a:xfrm>
          <a:off x="0" y="4720490"/>
          <a:ext cx="6008914" cy="1326779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Harold Pinter – menace and absurdity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68" y="4785258"/>
        <a:ext cx="5879378" cy="11972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57DC-79B4-AB42-B69E-05D1202F55BD}">
      <dsp:nvSpPr>
        <dsp:cNvPr id="0" name=""/>
        <dsp:cNvSpPr/>
      </dsp:nvSpPr>
      <dsp:spPr>
        <a:xfrm>
          <a:off x="39887" y="672"/>
          <a:ext cx="2372434" cy="4213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DBBBA-9453-8542-ABD8-765B7400A8F6}">
      <dsp:nvSpPr>
        <dsp:cNvPr id="0" name=""/>
        <dsp:cNvSpPr/>
      </dsp:nvSpPr>
      <dsp:spPr>
        <a:xfrm>
          <a:off x="222322" y="173985"/>
          <a:ext cx="2372434" cy="4213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• 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Popular in horror-comedy films.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808" y="243471"/>
        <a:ext cx="2233462" cy="4074852"/>
      </dsp:txXfrm>
    </dsp:sp>
    <dsp:sp modelId="{BF57A929-C822-7D49-BFE2-44BA9EB02A52}">
      <dsp:nvSpPr>
        <dsp:cNvPr id="0" name=""/>
        <dsp:cNvSpPr/>
      </dsp:nvSpPr>
      <dsp:spPr>
        <a:xfrm>
          <a:off x="2777191" y="672"/>
          <a:ext cx="2521306" cy="4017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BC24-5F23-D54D-A7DE-5A554A045D1D}">
      <dsp:nvSpPr>
        <dsp:cNvPr id="0" name=""/>
        <dsp:cNvSpPr/>
      </dsp:nvSpPr>
      <dsp:spPr>
        <a:xfrm>
          <a:off x="2959626" y="173985"/>
          <a:ext cx="2521306" cy="4017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Examples include parody horror and zombie comedies.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3473" y="247832"/>
        <a:ext cx="2373612" cy="3869524"/>
      </dsp:txXfrm>
    </dsp:sp>
    <dsp:sp modelId="{84B1B6A2-F60F-9248-A33C-6FDE196E81E8}">
      <dsp:nvSpPr>
        <dsp:cNvPr id="0" name=""/>
        <dsp:cNvSpPr/>
      </dsp:nvSpPr>
      <dsp:spPr>
        <a:xfrm>
          <a:off x="5663368" y="672"/>
          <a:ext cx="2968022" cy="4129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049F2-8A01-694B-B463-F483C09EEEC4}">
      <dsp:nvSpPr>
        <dsp:cNvPr id="0" name=""/>
        <dsp:cNvSpPr/>
      </dsp:nvSpPr>
      <dsp:spPr>
        <a:xfrm>
          <a:off x="5845803" y="173985"/>
          <a:ext cx="2968022" cy="4129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Combines visual horror with comic exaggeration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2733" y="260915"/>
        <a:ext cx="2794162" cy="395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Fake glasses, nose, and moustache, graffiti and red wig on a wooden surface">
            <a:extLst>
              <a:ext uri="{FF2B5EF4-FFF2-40B4-BE49-F238E27FC236}">
                <a16:creationId xmlns:a16="http://schemas.microsoft.com/office/drawing/2014/main" id="{948F51C5-0692-7EAF-6358-B0443EEA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12747-21EF-FE29-8F5A-BA84B6DF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600427"/>
            <a:ext cx="8665028" cy="3318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7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 of Horrors</a:t>
            </a:r>
          </a:p>
        </p:txBody>
      </p:sp>
    </p:spTree>
    <p:extLst>
      <p:ext uri="{BB962C8B-B14F-4D97-AF65-F5344CB8AC3E}">
        <p14:creationId xmlns:p14="http://schemas.microsoft.com/office/powerpoint/2010/main" val="6009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 of Horrors in Cinema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7108E0-C2E9-BBFD-AA9A-EE6B7143E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24100"/>
              </p:ext>
            </p:extLst>
          </p:nvPr>
        </p:nvGraphicFramePr>
        <p:xfrm>
          <a:off x="145143" y="2273574"/>
          <a:ext cx="8853713" cy="438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276735"/>
          </a:xfrm>
        </p:spPr>
        <p:txBody>
          <a:bodyPr anchor="ctr"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Examples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1A4919-5476-3512-2BF7-859F72985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7555"/>
              </p:ext>
            </p:extLst>
          </p:nvPr>
        </p:nvGraphicFramePr>
        <p:xfrm>
          <a:off x="130630" y="2170031"/>
          <a:ext cx="9004392" cy="450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189649"/>
          </a:xfrm>
        </p:spPr>
        <p:txBody>
          <a:bodyPr anchor="ctr"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Importance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9AD437-A299-3059-D4D5-049993B5B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54750"/>
              </p:ext>
            </p:extLst>
          </p:nvPr>
        </p:nvGraphicFramePr>
        <p:xfrm>
          <a:off x="145144" y="2307771"/>
          <a:ext cx="8868228" cy="438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349306"/>
          </a:xfrm>
        </p:spPr>
        <p:txBody>
          <a:bodyPr anchor="ctr"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9D811E-1048-5D2A-5528-776126308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767324"/>
              </p:ext>
            </p:extLst>
          </p:nvPr>
        </p:nvGraphicFramePr>
        <p:xfrm>
          <a:off x="0" y="1799771"/>
          <a:ext cx="9135022" cy="494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152401"/>
            <a:ext cx="6025528" cy="645886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2A45B-3639-A6B9-A79C-5644A4B4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18" r="24525" b="-2"/>
          <a:stretch>
            <a:fillRect/>
          </a:stretch>
        </p:blipFill>
        <p:spPr>
          <a:xfrm>
            <a:off x="6574970" y="1"/>
            <a:ext cx="2569029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F43108-F2DD-393D-8A2D-D811A046B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63196"/>
              </p:ext>
            </p:extLst>
          </p:nvPr>
        </p:nvGraphicFramePr>
        <p:xfrm>
          <a:off x="174171" y="1001486"/>
          <a:ext cx="6400799" cy="570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195943"/>
            <a:ext cx="6257756" cy="84908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CD399-8D4A-EAC9-07B9-62B9BAD1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91" r="835" b="1"/>
          <a:stretch>
            <a:fillRect/>
          </a:stretch>
        </p:blipFill>
        <p:spPr>
          <a:xfrm>
            <a:off x="6879770" y="1"/>
            <a:ext cx="2264229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CB0712-7D3E-B703-1A45-C9449D249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158214"/>
              </p:ext>
            </p:extLst>
          </p:nvPr>
        </p:nvGraphicFramePr>
        <p:xfrm>
          <a:off x="159658" y="1045030"/>
          <a:ext cx="6604000" cy="561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1195697"/>
            <a:ext cx="2854779" cy="4238118"/>
          </a:xfrm>
        </p:spPr>
        <p:txBody>
          <a:bodyPr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Origins </a:t>
            </a:r>
            <a:br>
              <a:rPr lang="en-I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</a:t>
            </a:r>
          </a:p>
        </p:txBody>
      </p:sp>
      <p:grpSp>
        <p:nvGrpSpPr>
          <p:cNvPr id="4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883EB0-BD88-7A04-161E-FE9EB0ACD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044169"/>
              </p:ext>
            </p:extLst>
          </p:nvPr>
        </p:nvGraphicFramePr>
        <p:xfrm>
          <a:off x="3790686" y="202912"/>
          <a:ext cx="5048619" cy="644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1195697"/>
            <a:ext cx="3378381" cy="4238118"/>
          </a:xfrm>
        </p:spPr>
        <p:txBody>
          <a:bodyPr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07BE80-DF2F-384C-68B3-57AB17ACE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565087"/>
              </p:ext>
            </p:extLst>
          </p:nvPr>
        </p:nvGraphicFramePr>
        <p:xfrm>
          <a:off x="3757834" y="202912"/>
          <a:ext cx="5270054" cy="653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D7B576-C60E-7987-68F9-0FA4D5998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801857"/>
              </p:ext>
            </p:extLst>
          </p:nvPr>
        </p:nvGraphicFramePr>
        <p:xfrm>
          <a:off x="3673856" y="203200"/>
          <a:ext cx="5324997" cy="645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5805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Used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3365C6-4CF7-767C-446B-D9DC7E627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45210"/>
              </p:ext>
            </p:extLst>
          </p:nvPr>
        </p:nvGraphicFramePr>
        <p:xfrm>
          <a:off x="130629" y="885372"/>
          <a:ext cx="8853713" cy="569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0234DB-B731-B87F-3FBC-518FAB06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10" t="9091" r="24627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86700" cy="9361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3000" b="1">
                <a:solidFill>
                  <a:srgbClr val="003366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Comedy of Horrors in Theatre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B0DA2-D62F-F567-36D4-2611944B9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047153"/>
              </p:ext>
            </p:extLst>
          </p:nvPr>
        </p:nvGraphicFramePr>
        <p:xfrm>
          <a:off x="188687" y="1248229"/>
          <a:ext cx="8824684" cy="539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" y="171162"/>
            <a:ext cx="2280155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defRPr sz="3000" b="1">
                <a:solidFill>
                  <a:srgbClr val="003366"/>
                </a:solidFill>
              </a:defRPr>
            </a:pP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Playwrights and</a:t>
            </a:r>
            <a:b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Writers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DA29953-900A-E447-3469-81330DF4F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179327"/>
              </p:ext>
            </p:extLst>
          </p:nvPr>
        </p:nvGraphicFramePr>
        <p:xfrm>
          <a:off x="3018972" y="171161"/>
          <a:ext cx="6008914" cy="647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376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Comedy of Horrors</vt:lpstr>
      <vt:lpstr>Introduction</vt:lpstr>
      <vt:lpstr>Definition</vt:lpstr>
      <vt:lpstr>Origins  and Development</vt:lpstr>
      <vt:lpstr>Characteristics</vt:lpstr>
      <vt:lpstr>Themes</vt:lpstr>
      <vt:lpstr>Techniques Used</vt:lpstr>
      <vt:lpstr>Comedy of Horrors in Theatre</vt:lpstr>
      <vt:lpstr>Important Playwrights and  Writers</vt:lpstr>
      <vt:lpstr>Comedy of Horrors in Cinema</vt:lpstr>
      <vt:lpstr>Famous Examples</vt:lpstr>
      <vt:lpstr>Educational Importance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3</cp:revision>
  <dcterms:created xsi:type="dcterms:W3CDTF">2013-01-27T09:14:16Z</dcterms:created>
  <dcterms:modified xsi:type="dcterms:W3CDTF">2026-05-19T18:42:12Z</dcterms:modified>
  <cp:category/>
</cp:coreProperties>
</file>