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5707"/>
  </p:normalViewPr>
  <p:slideViewPr>
    <p:cSldViewPr snapToGrid="0" snapToObjects="1">
      <p:cViewPr>
        <p:scale>
          <a:sx n="106" d="100"/>
          <a:sy n="106" d="100"/>
        </p:scale>
        <p:origin x="170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1E7D5-5350-4ABA-86D3-0CC014945C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F3F047-C32B-4FCF-B347-D885388AC73E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Irish playwright, critic, and social reformer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22577-3620-49D6-8D80-D6027752A3B6}" type="parTrans" cxnId="{5188D471-004B-4D37-8A65-D22F6FB31645}">
      <dgm:prSet/>
      <dgm:spPr/>
      <dgm:t>
        <a:bodyPr/>
        <a:lstStyle/>
        <a:p>
          <a:endParaRPr lang="en-US"/>
        </a:p>
      </dgm:t>
    </dgm:pt>
    <dgm:pt modelId="{B8CEB202-4792-4366-B570-ADB8FEA5259B}" type="sibTrans" cxnId="{5188D471-004B-4D37-8A65-D22F6FB31645}">
      <dgm:prSet/>
      <dgm:spPr/>
      <dgm:t>
        <a:bodyPr/>
        <a:lstStyle/>
        <a:p>
          <a:endParaRPr lang="en-US"/>
        </a:p>
      </dgm:t>
    </dgm:pt>
    <dgm:pt modelId="{8B8E763E-FEC0-47AC-AA2F-6B6C680489AD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Born in 1856 and awarded the Nobel Prize in Literature in 1925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80CE7-AEA1-40A5-8050-6CDAA51B44E3}" type="parTrans" cxnId="{99236C62-1D91-414A-8D64-184A59E03B3B}">
      <dgm:prSet/>
      <dgm:spPr/>
      <dgm:t>
        <a:bodyPr/>
        <a:lstStyle/>
        <a:p>
          <a:endParaRPr lang="en-US"/>
        </a:p>
      </dgm:t>
    </dgm:pt>
    <dgm:pt modelId="{6F66F7EC-B932-4AB8-A1AB-EFE9A2817AC6}" type="sibTrans" cxnId="{99236C62-1D91-414A-8D64-184A59E03B3B}">
      <dgm:prSet/>
      <dgm:spPr/>
      <dgm:t>
        <a:bodyPr/>
        <a:lstStyle/>
        <a:p>
          <a:endParaRPr lang="en-US"/>
        </a:p>
      </dgm:t>
    </dgm:pt>
    <dgm:pt modelId="{9ED97789-EDFB-4479-90D9-333369A3901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Known for wit, satire, and criticism of society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4BED2-CC15-434B-80C2-09059D16FFFA}" type="parTrans" cxnId="{F59155C5-3698-425D-A29E-639FBFAFCCC9}">
      <dgm:prSet/>
      <dgm:spPr/>
      <dgm:t>
        <a:bodyPr/>
        <a:lstStyle/>
        <a:p>
          <a:endParaRPr lang="en-US"/>
        </a:p>
      </dgm:t>
    </dgm:pt>
    <dgm:pt modelId="{B9D494DC-DCAD-4889-A971-AA1D22F14108}" type="sibTrans" cxnId="{F59155C5-3698-425D-A29E-639FBFAFCCC9}">
      <dgm:prSet/>
      <dgm:spPr/>
      <dgm:t>
        <a:bodyPr/>
        <a:lstStyle/>
        <a:p>
          <a:endParaRPr lang="en-US"/>
        </a:p>
      </dgm:t>
    </dgm:pt>
    <dgm:pt modelId="{F79F1980-4911-4A10-A2C8-040A4D6AB5E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Major works include Arms and the Man, Man and Superman, and Pygmalion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91021-70E3-4CA9-8FB4-EA1464CFFA8C}" type="parTrans" cxnId="{DF86C566-0E99-4390-A82D-BCEAD710A257}">
      <dgm:prSet/>
      <dgm:spPr/>
      <dgm:t>
        <a:bodyPr/>
        <a:lstStyle/>
        <a:p>
          <a:endParaRPr lang="en-US"/>
        </a:p>
      </dgm:t>
    </dgm:pt>
    <dgm:pt modelId="{EDABA99D-AB0F-4036-81B9-82A6497E0CD3}" type="sibTrans" cxnId="{DF86C566-0E99-4390-A82D-BCEAD710A257}">
      <dgm:prSet/>
      <dgm:spPr/>
      <dgm:t>
        <a:bodyPr/>
        <a:lstStyle/>
        <a:p>
          <a:endParaRPr lang="en-US"/>
        </a:p>
      </dgm:t>
    </dgm:pt>
    <dgm:pt modelId="{C081CCCF-51C8-1B4C-864E-FE254A71D6EC}" type="pres">
      <dgm:prSet presAssocID="{9211E7D5-5350-4ABA-86D3-0CC014945C3C}" presName="linear" presStyleCnt="0">
        <dgm:presLayoutVars>
          <dgm:animLvl val="lvl"/>
          <dgm:resizeHandles val="exact"/>
        </dgm:presLayoutVars>
      </dgm:prSet>
      <dgm:spPr/>
    </dgm:pt>
    <dgm:pt modelId="{B1FEBEC2-A0E2-1F42-AFD1-8D80221B9163}" type="pres">
      <dgm:prSet presAssocID="{E4F3F047-C32B-4FCF-B347-D885388AC73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20AF67-C6B6-5F48-9D1B-7A5540D342B8}" type="pres">
      <dgm:prSet presAssocID="{B8CEB202-4792-4366-B570-ADB8FEA5259B}" presName="spacer" presStyleCnt="0"/>
      <dgm:spPr/>
    </dgm:pt>
    <dgm:pt modelId="{946A1179-F203-2C40-A9CC-F869A5987C7C}" type="pres">
      <dgm:prSet presAssocID="{8B8E763E-FEC0-47AC-AA2F-6B6C680489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C6180E-F778-8D4F-A996-9D97DCFFA7D4}" type="pres">
      <dgm:prSet presAssocID="{6F66F7EC-B932-4AB8-A1AB-EFE9A2817AC6}" presName="spacer" presStyleCnt="0"/>
      <dgm:spPr/>
    </dgm:pt>
    <dgm:pt modelId="{B7014949-AB08-604E-8E45-61A7C3E4415A}" type="pres">
      <dgm:prSet presAssocID="{9ED97789-EDFB-4479-90D9-333369A390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E685F4-7B07-F34F-83AC-916384F23FC9}" type="pres">
      <dgm:prSet presAssocID="{B9D494DC-DCAD-4889-A971-AA1D22F14108}" presName="spacer" presStyleCnt="0"/>
      <dgm:spPr/>
    </dgm:pt>
    <dgm:pt modelId="{2E0C3B25-13D6-264D-A2BD-B550765EE5D9}" type="pres">
      <dgm:prSet presAssocID="{F79F1980-4911-4A10-A2C8-040A4D6AB5E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9236C62-1D91-414A-8D64-184A59E03B3B}" srcId="{9211E7D5-5350-4ABA-86D3-0CC014945C3C}" destId="{8B8E763E-FEC0-47AC-AA2F-6B6C680489AD}" srcOrd="1" destOrd="0" parTransId="{47280CE7-AEA1-40A5-8050-6CDAA51B44E3}" sibTransId="{6F66F7EC-B932-4AB8-A1AB-EFE9A2817AC6}"/>
    <dgm:cxn modelId="{DF86C566-0E99-4390-A82D-BCEAD710A257}" srcId="{9211E7D5-5350-4ABA-86D3-0CC014945C3C}" destId="{F79F1980-4911-4A10-A2C8-040A4D6AB5ED}" srcOrd="3" destOrd="0" parTransId="{83A91021-70E3-4CA9-8FB4-EA1464CFFA8C}" sibTransId="{EDABA99D-AB0F-4036-81B9-82A6497E0CD3}"/>
    <dgm:cxn modelId="{365EF76B-CB42-BC41-AE89-36359B713678}" type="presOf" srcId="{8B8E763E-FEC0-47AC-AA2F-6B6C680489AD}" destId="{946A1179-F203-2C40-A9CC-F869A5987C7C}" srcOrd="0" destOrd="0" presId="urn:microsoft.com/office/officeart/2005/8/layout/vList2"/>
    <dgm:cxn modelId="{5188D471-004B-4D37-8A65-D22F6FB31645}" srcId="{9211E7D5-5350-4ABA-86D3-0CC014945C3C}" destId="{E4F3F047-C32B-4FCF-B347-D885388AC73E}" srcOrd="0" destOrd="0" parTransId="{94422577-3620-49D6-8D80-D6027752A3B6}" sibTransId="{B8CEB202-4792-4366-B570-ADB8FEA5259B}"/>
    <dgm:cxn modelId="{57520392-FDE5-384B-8EF8-F1DD75A8C813}" type="presOf" srcId="{9ED97789-EDFB-4479-90D9-333369A39014}" destId="{B7014949-AB08-604E-8E45-61A7C3E4415A}" srcOrd="0" destOrd="0" presId="urn:microsoft.com/office/officeart/2005/8/layout/vList2"/>
    <dgm:cxn modelId="{F7897B94-77FF-644D-97F9-933E81783A9A}" type="presOf" srcId="{F79F1980-4911-4A10-A2C8-040A4D6AB5ED}" destId="{2E0C3B25-13D6-264D-A2BD-B550765EE5D9}" srcOrd="0" destOrd="0" presId="urn:microsoft.com/office/officeart/2005/8/layout/vList2"/>
    <dgm:cxn modelId="{1FA6CFB3-0AB8-A445-9544-65FE95605912}" type="presOf" srcId="{E4F3F047-C32B-4FCF-B347-D885388AC73E}" destId="{B1FEBEC2-A0E2-1F42-AFD1-8D80221B9163}" srcOrd="0" destOrd="0" presId="urn:microsoft.com/office/officeart/2005/8/layout/vList2"/>
    <dgm:cxn modelId="{F59155C5-3698-425D-A29E-639FBFAFCCC9}" srcId="{9211E7D5-5350-4ABA-86D3-0CC014945C3C}" destId="{9ED97789-EDFB-4479-90D9-333369A39014}" srcOrd="2" destOrd="0" parTransId="{2B34BED2-CC15-434B-80C2-09059D16FFFA}" sibTransId="{B9D494DC-DCAD-4889-A971-AA1D22F14108}"/>
    <dgm:cxn modelId="{3D715FEF-4D64-EB44-8B14-8220ED156113}" type="presOf" srcId="{9211E7D5-5350-4ABA-86D3-0CC014945C3C}" destId="{C081CCCF-51C8-1B4C-864E-FE254A71D6EC}" srcOrd="0" destOrd="0" presId="urn:microsoft.com/office/officeart/2005/8/layout/vList2"/>
    <dgm:cxn modelId="{38C45DE0-7D43-A541-930A-B51017F90157}" type="presParOf" srcId="{C081CCCF-51C8-1B4C-864E-FE254A71D6EC}" destId="{B1FEBEC2-A0E2-1F42-AFD1-8D80221B9163}" srcOrd="0" destOrd="0" presId="urn:microsoft.com/office/officeart/2005/8/layout/vList2"/>
    <dgm:cxn modelId="{0509F982-80F5-AD48-8F9F-6E66E182B515}" type="presParOf" srcId="{C081CCCF-51C8-1B4C-864E-FE254A71D6EC}" destId="{E120AF67-C6B6-5F48-9D1B-7A5540D342B8}" srcOrd="1" destOrd="0" presId="urn:microsoft.com/office/officeart/2005/8/layout/vList2"/>
    <dgm:cxn modelId="{625FE15C-81B1-0C41-A8DF-C260352CCF5B}" type="presParOf" srcId="{C081CCCF-51C8-1B4C-864E-FE254A71D6EC}" destId="{946A1179-F203-2C40-A9CC-F869A5987C7C}" srcOrd="2" destOrd="0" presId="urn:microsoft.com/office/officeart/2005/8/layout/vList2"/>
    <dgm:cxn modelId="{15B8076E-A04C-8F4D-B5C9-DA7D027244A3}" type="presParOf" srcId="{C081CCCF-51C8-1B4C-864E-FE254A71D6EC}" destId="{E8C6180E-F778-8D4F-A996-9D97DCFFA7D4}" srcOrd="3" destOrd="0" presId="urn:microsoft.com/office/officeart/2005/8/layout/vList2"/>
    <dgm:cxn modelId="{8ECF02D0-8414-B04D-A245-B52E9924BAEF}" type="presParOf" srcId="{C081CCCF-51C8-1B4C-864E-FE254A71D6EC}" destId="{B7014949-AB08-604E-8E45-61A7C3E4415A}" srcOrd="4" destOrd="0" presId="urn:microsoft.com/office/officeart/2005/8/layout/vList2"/>
    <dgm:cxn modelId="{DC4EA099-8E3A-A64E-B57F-DB6E1A9F5E86}" type="presParOf" srcId="{C081CCCF-51C8-1B4C-864E-FE254A71D6EC}" destId="{9CE685F4-7B07-F34F-83AC-916384F23FC9}" srcOrd="5" destOrd="0" presId="urn:microsoft.com/office/officeart/2005/8/layout/vList2"/>
    <dgm:cxn modelId="{783A8288-BC3D-CD46-AF00-3F7E5EC8F827}" type="presParOf" srcId="{C081CCCF-51C8-1B4C-864E-FE254A71D6EC}" destId="{2E0C3B25-13D6-264D-A2BD-B550765EE5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81B6D3-2AD8-4744-B952-705EF64EE7E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B35AB81-BD59-4F4E-AA2D-0770BF2862D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Flowers symbolize beauty and growth</a:t>
          </a:r>
        </a:p>
      </dgm:t>
    </dgm:pt>
    <dgm:pt modelId="{E86DA0E4-C56D-43C6-8DDF-D85457377985}" type="parTrans" cxnId="{2D5CB9DF-E357-4F54-954F-5CDC0BE67912}">
      <dgm:prSet/>
      <dgm:spPr/>
      <dgm:t>
        <a:bodyPr/>
        <a:lstStyle/>
        <a:p>
          <a:endParaRPr lang="en-US"/>
        </a:p>
      </dgm:t>
    </dgm:pt>
    <dgm:pt modelId="{06F898FC-843B-4BAB-8D08-74A283316281}" type="sibTrans" cxnId="{2D5CB9DF-E357-4F54-954F-5CDC0BE67912}">
      <dgm:prSet/>
      <dgm:spPr/>
      <dgm:t>
        <a:bodyPr/>
        <a:lstStyle/>
        <a:p>
          <a:endParaRPr lang="en-US"/>
        </a:p>
      </dgm:t>
    </dgm:pt>
    <dgm:pt modelId="{2C366343-A788-4456-850D-DEF337C43F96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Speech symbolizes social identity</a:t>
          </a:r>
        </a:p>
      </dgm:t>
    </dgm:pt>
    <dgm:pt modelId="{E90D2357-1040-44E1-9733-70EA23651E01}" type="parTrans" cxnId="{6181504B-B816-49B2-BEF8-7B193B0C6F2F}">
      <dgm:prSet/>
      <dgm:spPr/>
      <dgm:t>
        <a:bodyPr/>
        <a:lstStyle/>
        <a:p>
          <a:endParaRPr lang="en-US"/>
        </a:p>
      </dgm:t>
    </dgm:pt>
    <dgm:pt modelId="{20D16F5B-31B8-46F7-A770-5C08CCF23B29}" type="sibTrans" cxnId="{6181504B-B816-49B2-BEF8-7B193B0C6F2F}">
      <dgm:prSet/>
      <dgm:spPr/>
      <dgm:t>
        <a:bodyPr/>
        <a:lstStyle/>
        <a:p>
          <a:endParaRPr lang="en-US"/>
        </a:p>
      </dgm:t>
    </dgm:pt>
    <dgm:pt modelId="{59B28104-35DE-4415-8D76-BAB15606ADED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 symbolizes self-realization</a:t>
          </a:r>
        </a:p>
      </dgm:t>
    </dgm:pt>
    <dgm:pt modelId="{D77425B3-A4F9-4C6A-850E-71A5C6ECE5EB}" type="parTrans" cxnId="{20E3CC0A-959D-483E-B88A-20A48FCF387C}">
      <dgm:prSet/>
      <dgm:spPr/>
      <dgm:t>
        <a:bodyPr/>
        <a:lstStyle/>
        <a:p>
          <a:endParaRPr lang="en-US"/>
        </a:p>
      </dgm:t>
    </dgm:pt>
    <dgm:pt modelId="{C32281EF-B85F-40AF-8452-65B1962A3017}" type="sibTrans" cxnId="{20E3CC0A-959D-483E-B88A-20A48FCF387C}">
      <dgm:prSet/>
      <dgm:spPr/>
      <dgm:t>
        <a:bodyPr/>
        <a:lstStyle/>
        <a:p>
          <a:endParaRPr lang="en-US"/>
        </a:p>
      </dgm:t>
    </dgm:pt>
    <dgm:pt modelId="{C931FB25-7C92-45A7-900F-726BE37476B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experiment symbolizes social manipulation</a:t>
          </a:r>
        </a:p>
      </dgm:t>
    </dgm:pt>
    <dgm:pt modelId="{CC37F35E-D596-4857-9CCD-46285FB592C4}" type="parTrans" cxnId="{00E5D82B-8FCA-4764-AC94-F41539559DD7}">
      <dgm:prSet/>
      <dgm:spPr/>
      <dgm:t>
        <a:bodyPr/>
        <a:lstStyle/>
        <a:p>
          <a:endParaRPr lang="en-US"/>
        </a:p>
      </dgm:t>
    </dgm:pt>
    <dgm:pt modelId="{C5FEB631-01B7-499B-9550-65D7CEB03DB4}" type="sibTrans" cxnId="{00E5D82B-8FCA-4764-AC94-F41539559DD7}">
      <dgm:prSet/>
      <dgm:spPr/>
      <dgm:t>
        <a:bodyPr/>
        <a:lstStyle/>
        <a:p>
          <a:endParaRPr lang="en-US"/>
        </a:p>
      </dgm:t>
    </dgm:pt>
    <dgm:pt modelId="{10725559-4B88-5245-8082-EF594486368C}" type="pres">
      <dgm:prSet presAssocID="{0081B6D3-2AD8-4744-B952-705EF64EE7EE}" presName="vert0" presStyleCnt="0">
        <dgm:presLayoutVars>
          <dgm:dir/>
          <dgm:animOne val="branch"/>
          <dgm:animLvl val="lvl"/>
        </dgm:presLayoutVars>
      </dgm:prSet>
      <dgm:spPr/>
    </dgm:pt>
    <dgm:pt modelId="{6EF6AE8C-FD34-0442-9264-FE61BDB258EB}" type="pres">
      <dgm:prSet presAssocID="{2B35AB81-BD59-4F4E-AA2D-0770BF2862D0}" presName="thickLine" presStyleLbl="alignNode1" presStyleIdx="0" presStyleCnt="4"/>
      <dgm:spPr/>
    </dgm:pt>
    <dgm:pt modelId="{1852D840-7147-5F48-B37A-FCC8C4AF8FB4}" type="pres">
      <dgm:prSet presAssocID="{2B35AB81-BD59-4F4E-AA2D-0770BF2862D0}" presName="horz1" presStyleCnt="0"/>
      <dgm:spPr/>
    </dgm:pt>
    <dgm:pt modelId="{4E532781-2165-1D49-99B3-1B00932B1D9D}" type="pres">
      <dgm:prSet presAssocID="{2B35AB81-BD59-4F4E-AA2D-0770BF2862D0}" presName="tx1" presStyleLbl="revTx" presStyleIdx="0" presStyleCnt="4"/>
      <dgm:spPr/>
    </dgm:pt>
    <dgm:pt modelId="{ACA4A3DA-9CA4-8445-A0CA-1C20D015ADAE}" type="pres">
      <dgm:prSet presAssocID="{2B35AB81-BD59-4F4E-AA2D-0770BF2862D0}" presName="vert1" presStyleCnt="0"/>
      <dgm:spPr/>
    </dgm:pt>
    <dgm:pt modelId="{B1E3CEAC-7A4D-5145-8647-6BC93DA8A9E7}" type="pres">
      <dgm:prSet presAssocID="{2C366343-A788-4456-850D-DEF337C43F96}" presName="thickLine" presStyleLbl="alignNode1" presStyleIdx="1" presStyleCnt="4"/>
      <dgm:spPr/>
    </dgm:pt>
    <dgm:pt modelId="{B20E73EA-C143-CB40-AAA1-6B9A82B7EAC3}" type="pres">
      <dgm:prSet presAssocID="{2C366343-A788-4456-850D-DEF337C43F96}" presName="horz1" presStyleCnt="0"/>
      <dgm:spPr/>
    </dgm:pt>
    <dgm:pt modelId="{15879368-650F-CF44-8C05-4478636791DE}" type="pres">
      <dgm:prSet presAssocID="{2C366343-A788-4456-850D-DEF337C43F96}" presName="tx1" presStyleLbl="revTx" presStyleIdx="1" presStyleCnt="4"/>
      <dgm:spPr/>
    </dgm:pt>
    <dgm:pt modelId="{B86361A7-F926-3E4B-9C3F-B8BD605735B8}" type="pres">
      <dgm:prSet presAssocID="{2C366343-A788-4456-850D-DEF337C43F96}" presName="vert1" presStyleCnt="0"/>
      <dgm:spPr/>
    </dgm:pt>
    <dgm:pt modelId="{C2C2E8FA-A3AF-3F44-8A26-AADA372B64CF}" type="pres">
      <dgm:prSet presAssocID="{59B28104-35DE-4415-8D76-BAB15606ADED}" presName="thickLine" presStyleLbl="alignNode1" presStyleIdx="2" presStyleCnt="4"/>
      <dgm:spPr/>
    </dgm:pt>
    <dgm:pt modelId="{037C231B-D2AD-BF43-95D6-DEF3967ABCFA}" type="pres">
      <dgm:prSet presAssocID="{59B28104-35DE-4415-8D76-BAB15606ADED}" presName="horz1" presStyleCnt="0"/>
      <dgm:spPr/>
    </dgm:pt>
    <dgm:pt modelId="{3AE05D3C-44B8-4F4A-B109-5210AA2EA0A2}" type="pres">
      <dgm:prSet presAssocID="{59B28104-35DE-4415-8D76-BAB15606ADED}" presName="tx1" presStyleLbl="revTx" presStyleIdx="2" presStyleCnt="4"/>
      <dgm:spPr/>
    </dgm:pt>
    <dgm:pt modelId="{65D865DE-2832-ED4D-B929-AA81E29F4568}" type="pres">
      <dgm:prSet presAssocID="{59B28104-35DE-4415-8D76-BAB15606ADED}" presName="vert1" presStyleCnt="0"/>
      <dgm:spPr/>
    </dgm:pt>
    <dgm:pt modelId="{B087C61D-8678-7143-9FC7-3A4CD6C3D905}" type="pres">
      <dgm:prSet presAssocID="{C931FB25-7C92-45A7-900F-726BE37476B3}" presName="thickLine" presStyleLbl="alignNode1" presStyleIdx="3" presStyleCnt="4"/>
      <dgm:spPr/>
    </dgm:pt>
    <dgm:pt modelId="{3B5899F4-779E-384B-9C13-E11CA850F143}" type="pres">
      <dgm:prSet presAssocID="{C931FB25-7C92-45A7-900F-726BE37476B3}" presName="horz1" presStyleCnt="0"/>
      <dgm:spPr/>
    </dgm:pt>
    <dgm:pt modelId="{12D6E398-C8BD-0443-B378-7B47CD221576}" type="pres">
      <dgm:prSet presAssocID="{C931FB25-7C92-45A7-900F-726BE37476B3}" presName="tx1" presStyleLbl="revTx" presStyleIdx="3" presStyleCnt="4"/>
      <dgm:spPr/>
    </dgm:pt>
    <dgm:pt modelId="{E7662DA2-DC31-0F4D-8455-9C5EADE6AC1B}" type="pres">
      <dgm:prSet presAssocID="{C931FB25-7C92-45A7-900F-726BE37476B3}" presName="vert1" presStyleCnt="0"/>
      <dgm:spPr/>
    </dgm:pt>
  </dgm:ptLst>
  <dgm:cxnLst>
    <dgm:cxn modelId="{20E3CC0A-959D-483E-B88A-20A48FCF387C}" srcId="{0081B6D3-2AD8-4744-B952-705EF64EE7EE}" destId="{59B28104-35DE-4415-8D76-BAB15606ADED}" srcOrd="2" destOrd="0" parTransId="{D77425B3-A4F9-4C6A-850E-71A5C6ECE5EB}" sibTransId="{C32281EF-B85F-40AF-8452-65B1962A3017}"/>
    <dgm:cxn modelId="{D5B05A23-7F8A-D54C-BAD8-B5E0EBD87E55}" type="presOf" srcId="{59B28104-35DE-4415-8D76-BAB15606ADED}" destId="{3AE05D3C-44B8-4F4A-B109-5210AA2EA0A2}" srcOrd="0" destOrd="0" presId="urn:microsoft.com/office/officeart/2008/layout/LinedList"/>
    <dgm:cxn modelId="{00E5D82B-8FCA-4764-AC94-F41539559DD7}" srcId="{0081B6D3-2AD8-4744-B952-705EF64EE7EE}" destId="{C931FB25-7C92-45A7-900F-726BE37476B3}" srcOrd="3" destOrd="0" parTransId="{CC37F35E-D596-4857-9CCD-46285FB592C4}" sibTransId="{C5FEB631-01B7-499B-9550-65D7CEB03DB4}"/>
    <dgm:cxn modelId="{6181504B-B816-49B2-BEF8-7B193B0C6F2F}" srcId="{0081B6D3-2AD8-4744-B952-705EF64EE7EE}" destId="{2C366343-A788-4456-850D-DEF337C43F96}" srcOrd="1" destOrd="0" parTransId="{E90D2357-1040-44E1-9733-70EA23651E01}" sibTransId="{20D16F5B-31B8-46F7-A770-5C08CCF23B29}"/>
    <dgm:cxn modelId="{D69AA2B5-7480-BB49-80CB-426EB66812E0}" type="presOf" srcId="{2C366343-A788-4456-850D-DEF337C43F96}" destId="{15879368-650F-CF44-8C05-4478636791DE}" srcOrd="0" destOrd="0" presId="urn:microsoft.com/office/officeart/2008/layout/LinedList"/>
    <dgm:cxn modelId="{463D5AB6-5C29-C940-AAB6-250545343D20}" type="presOf" srcId="{2B35AB81-BD59-4F4E-AA2D-0770BF2862D0}" destId="{4E532781-2165-1D49-99B3-1B00932B1D9D}" srcOrd="0" destOrd="0" presId="urn:microsoft.com/office/officeart/2008/layout/LinedList"/>
    <dgm:cxn modelId="{2090C5C6-4843-124B-8884-373357F109D5}" type="presOf" srcId="{0081B6D3-2AD8-4744-B952-705EF64EE7EE}" destId="{10725559-4B88-5245-8082-EF594486368C}" srcOrd="0" destOrd="0" presId="urn:microsoft.com/office/officeart/2008/layout/LinedList"/>
    <dgm:cxn modelId="{2D5CB9DF-E357-4F54-954F-5CDC0BE67912}" srcId="{0081B6D3-2AD8-4744-B952-705EF64EE7EE}" destId="{2B35AB81-BD59-4F4E-AA2D-0770BF2862D0}" srcOrd="0" destOrd="0" parTransId="{E86DA0E4-C56D-43C6-8DDF-D85457377985}" sibTransId="{06F898FC-843B-4BAB-8D08-74A283316281}"/>
    <dgm:cxn modelId="{05A4B0EF-B2D3-B94F-B82D-83737A66E35B}" type="presOf" srcId="{C931FB25-7C92-45A7-900F-726BE37476B3}" destId="{12D6E398-C8BD-0443-B378-7B47CD221576}" srcOrd="0" destOrd="0" presId="urn:microsoft.com/office/officeart/2008/layout/LinedList"/>
    <dgm:cxn modelId="{9AD639DD-9E20-A848-95EA-81A1E10895AA}" type="presParOf" srcId="{10725559-4B88-5245-8082-EF594486368C}" destId="{6EF6AE8C-FD34-0442-9264-FE61BDB258EB}" srcOrd="0" destOrd="0" presId="urn:microsoft.com/office/officeart/2008/layout/LinedList"/>
    <dgm:cxn modelId="{0DA8AA34-B8DB-9246-BF76-18AAF379A6CD}" type="presParOf" srcId="{10725559-4B88-5245-8082-EF594486368C}" destId="{1852D840-7147-5F48-B37A-FCC8C4AF8FB4}" srcOrd="1" destOrd="0" presId="urn:microsoft.com/office/officeart/2008/layout/LinedList"/>
    <dgm:cxn modelId="{F6E88A6E-22B3-AC4D-A0FE-8B1E698A2CB6}" type="presParOf" srcId="{1852D840-7147-5F48-B37A-FCC8C4AF8FB4}" destId="{4E532781-2165-1D49-99B3-1B00932B1D9D}" srcOrd="0" destOrd="0" presId="urn:microsoft.com/office/officeart/2008/layout/LinedList"/>
    <dgm:cxn modelId="{42977D43-FE5D-B140-B091-601331B833A9}" type="presParOf" srcId="{1852D840-7147-5F48-B37A-FCC8C4AF8FB4}" destId="{ACA4A3DA-9CA4-8445-A0CA-1C20D015ADAE}" srcOrd="1" destOrd="0" presId="urn:microsoft.com/office/officeart/2008/layout/LinedList"/>
    <dgm:cxn modelId="{DDEDD56E-9BA7-8642-A0F3-311C4BBF0F65}" type="presParOf" srcId="{10725559-4B88-5245-8082-EF594486368C}" destId="{B1E3CEAC-7A4D-5145-8647-6BC93DA8A9E7}" srcOrd="2" destOrd="0" presId="urn:microsoft.com/office/officeart/2008/layout/LinedList"/>
    <dgm:cxn modelId="{C22330A4-B331-7A40-A44D-7CA26C1422D8}" type="presParOf" srcId="{10725559-4B88-5245-8082-EF594486368C}" destId="{B20E73EA-C143-CB40-AAA1-6B9A82B7EAC3}" srcOrd="3" destOrd="0" presId="urn:microsoft.com/office/officeart/2008/layout/LinedList"/>
    <dgm:cxn modelId="{45CE6D92-5E10-1744-AE21-E7D01F372E39}" type="presParOf" srcId="{B20E73EA-C143-CB40-AAA1-6B9A82B7EAC3}" destId="{15879368-650F-CF44-8C05-4478636791DE}" srcOrd="0" destOrd="0" presId="urn:microsoft.com/office/officeart/2008/layout/LinedList"/>
    <dgm:cxn modelId="{DD406A73-97EF-704D-AB75-F266C80AFF15}" type="presParOf" srcId="{B20E73EA-C143-CB40-AAA1-6B9A82B7EAC3}" destId="{B86361A7-F926-3E4B-9C3F-B8BD605735B8}" srcOrd="1" destOrd="0" presId="urn:microsoft.com/office/officeart/2008/layout/LinedList"/>
    <dgm:cxn modelId="{76BD81FE-DF35-B046-A74E-6E12D83F1B31}" type="presParOf" srcId="{10725559-4B88-5245-8082-EF594486368C}" destId="{C2C2E8FA-A3AF-3F44-8A26-AADA372B64CF}" srcOrd="4" destOrd="0" presId="urn:microsoft.com/office/officeart/2008/layout/LinedList"/>
    <dgm:cxn modelId="{33CA6A47-15E2-7348-A00E-D625537963B7}" type="presParOf" srcId="{10725559-4B88-5245-8082-EF594486368C}" destId="{037C231B-D2AD-BF43-95D6-DEF3967ABCFA}" srcOrd="5" destOrd="0" presId="urn:microsoft.com/office/officeart/2008/layout/LinedList"/>
    <dgm:cxn modelId="{EBB68D6E-D196-AA4B-B2D3-A7D3A40446DC}" type="presParOf" srcId="{037C231B-D2AD-BF43-95D6-DEF3967ABCFA}" destId="{3AE05D3C-44B8-4F4A-B109-5210AA2EA0A2}" srcOrd="0" destOrd="0" presId="urn:microsoft.com/office/officeart/2008/layout/LinedList"/>
    <dgm:cxn modelId="{8728DA49-7588-9842-87C5-D9B16443D265}" type="presParOf" srcId="{037C231B-D2AD-BF43-95D6-DEF3967ABCFA}" destId="{65D865DE-2832-ED4D-B929-AA81E29F4568}" srcOrd="1" destOrd="0" presId="urn:microsoft.com/office/officeart/2008/layout/LinedList"/>
    <dgm:cxn modelId="{6A3985A6-54F8-2A41-A76E-C32F2B4C507A}" type="presParOf" srcId="{10725559-4B88-5245-8082-EF594486368C}" destId="{B087C61D-8678-7143-9FC7-3A4CD6C3D905}" srcOrd="6" destOrd="0" presId="urn:microsoft.com/office/officeart/2008/layout/LinedList"/>
    <dgm:cxn modelId="{F39D385C-B8EF-044D-BFB5-33D4F4CBE5F0}" type="presParOf" srcId="{10725559-4B88-5245-8082-EF594486368C}" destId="{3B5899F4-779E-384B-9C13-E11CA850F143}" srcOrd="7" destOrd="0" presId="urn:microsoft.com/office/officeart/2008/layout/LinedList"/>
    <dgm:cxn modelId="{4210755B-7A21-5449-8131-715F8CE285A3}" type="presParOf" srcId="{3B5899F4-779E-384B-9C13-E11CA850F143}" destId="{12D6E398-C8BD-0443-B378-7B47CD221576}" srcOrd="0" destOrd="0" presId="urn:microsoft.com/office/officeart/2008/layout/LinedList"/>
    <dgm:cxn modelId="{C3F79109-312F-7843-B4E7-69E6304E6577}" type="presParOf" srcId="{3B5899F4-779E-384B-9C13-E11CA850F143}" destId="{E7662DA2-DC31-0F4D-8455-9C5EADE6AC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A3F584-B73B-487C-BE4C-F564119353D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D2DB1C5-0E36-482D-A701-0B26F80E5B68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 landmark modern social comedy</a:t>
          </a:r>
        </a:p>
      </dgm:t>
    </dgm:pt>
    <dgm:pt modelId="{CC54B836-FFE9-4C3C-A8D9-6659B16CE864}" type="parTrans" cxnId="{8428E4ED-175B-4B9B-96FF-BEE29EF5D445}">
      <dgm:prSet/>
      <dgm:spPr/>
      <dgm:t>
        <a:bodyPr/>
        <a:lstStyle/>
        <a:p>
          <a:endParaRPr lang="en-US"/>
        </a:p>
      </dgm:t>
    </dgm:pt>
    <dgm:pt modelId="{C7FBE619-6D26-4B2E-8E6A-925575918491}" type="sibTrans" cxnId="{8428E4ED-175B-4B9B-96FF-BEE29EF5D445}">
      <dgm:prSet/>
      <dgm:spPr/>
      <dgm:t>
        <a:bodyPr/>
        <a:lstStyle/>
        <a:p>
          <a:endParaRPr lang="en-US"/>
        </a:p>
      </dgm:t>
    </dgm:pt>
    <dgm:pt modelId="{483D09A5-ED60-47C5-8C49-AE7140E063FD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Questions rigid class divisions</a:t>
          </a:r>
        </a:p>
      </dgm:t>
    </dgm:pt>
    <dgm:pt modelId="{843C1E09-81F6-4323-801D-E13C67203B52}" type="parTrans" cxnId="{43656667-0D2D-4703-856E-6EBE20CEBBF2}">
      <dgm:prSet/>
      <dgm:spPr/>
      <dgm:t>
        <a:bodyPr/>
        <a:lstStyle/>
        <a:p>
          <a:endParaRPr lang="en-US"/>
        </a:p>
      </dgm:t>
    </dgm:pt>
    <dgm:pt modelId="{D79BBED1-7D1F-4814-B2FC-4E56E6B87ABA}" type="sibTrans" cxnId="{43656667-0D2D-4703-856E-6EBE20CEBBF2}">
      <dgm:prSet/>
      <dgm:spPr/>
      <dgm:t>
        <a:bodyPr/>
        <a:lstStyle/>
        <a:p>
          <a:endParaRPr lang="en-US"/>
        </a:p>
      </dgm:t>
    </dgm:pt>
    <dgm:pt modelId="{C081FA9C-1DEC-40BF-9C06-2EEAFD042EB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Influenced modern drama and adaptations</a:t>
          </a:r>
        </a:p>
      </dgm:t>
    </dgm:pt>
    <dgm:pt modelId="{C7AAF661-A693-4F42-9DD1-DD7AFF7EFEFD}" type="parTrans" cxnId="{3A20E003-53CF-4486-9722-481717FF3A50}">
      <dgm:prSet/>
      <dgm:spPr/>
      <dgm:t>
        <a:bodyPr/>
        <a:lstStyle/>
        <a:p>
          <a:endParaRPr lang="en-US"/>
        </a:p>
      </dgm:t>
    </dgm:pt>
    <dgm:pt modelId="{45A48C2E-43B3-4A4D-A339-0DF7B4A7BE9F}" type="sibTrans" cxnId="{3A20E003-53CF-4486-9722-481717FF3A50}">
      <dgm:prSet/>
      <dgm:spPr/>
      <dgm:t>
        <a:bodyPr/>
        <a:lstStyle/>
        <a:p>
          <a:endParaRPr lang="en-US"/>
        </a:p>
      </dgm:t>
    </dgm:pt>
    <dgm:pt modelId="{81885C50-25A2-46A4-A0C9-53D4157159C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Adapted into the famous musical My Fair Lady</a:t>
          </a:r>
        </a:p>
      </dgm:t>
    </dgm:pt>
    <dgm:pt modelId="{C1372B1D-854B-498B-BC99-97E5BBDDC26A}" type="parTrans" cxnId="{92C19D96-99F2-4DE1-AAFE-32BBCF7E688A}">
      <dgm:prSet/>
      <dgm:spPr/>
      <dgm:t>
        <a:bodyPr/>
        <a:lstStyle/>
        <a:p>
          <a:endParaRPr lang="en-US"/>
        </a:p>
      </dgm:t>
    </dgm:pt>
    <dgm:pt modelId="{D82C21E5-AE63-4D90-814D-567F22AE2A0D}" type="sibTrans" cxnId="{92C19D96-99F2-4DE1-AAFE-32BBCF7E688A}">
      <dgm:prSet/>
      <dgm:spPr/>
      <dgm:t>
        <a:bodyPr/>
        <a:lstStyle/>
        <a:p>
          <a:endParaRPr lang="en-US"/>
        </a:p>
      </dgm:t>
    </dgm:pt>
    <dgm:pt modelId="{5504FAB2-A5DF-444E-8D5B-51D12B69DC19}" type="pres">
      <dgm:prSet presAssocID="{B0A3F584-B73B-487C-BE4C-F564119353D1}" presName="vert0" presStyleCnt="0">
        <dgm:presLayoutVars>
          <dgm:dir/>
          <dgm:animOne val="branch"/>
          <dgm:animLvl val="lvl"/>
        </dgm:presLayoutVars>
      </dgm:prSet>
      <dgm:spPr/>
    </dgm:pt>
    <dgm:pt modelId="{FF41F1F7-AC52-E54D-9605-1BB6CCA55A1C}" type="pres">
      <dgm:prSet presAssocID="{6D2DB1C5-0E36-482D-A701-0B26F80E5B68}" presName="thickLine" presStyleLbl="alignNode1" presStyleIdx="0" presStyleCnt="4"/>
      <dgm:spPr/>
    </dgm:pt>
    <dgm:pt modelId="{398276BD-3935-A64B-9197-A8BF11DB7D82}" type="pres">
      <dgm:prSet presAssocID="{6D2DB1C5-0E36-482D-A701-0B26F80E5B68}" presName="horz1" presStyleCnt="0"/>
      <dgm:spPr/>
    </dgm:pt>
    <dgm:pt modelId="{3263A2B6-508C-F043-B1AA-52B8216DA603}" type="pres">
      <dgm:prSet presAssocID="{6D2DB1C5-0E36-482D-A701-0B26F80E5B68}" presName="tx1" presStyleLbl="revTx" presStyleIdx="0" presStyleCnt="4"/>
      <dgm:spPr/>
    </dgm:pt>
    <dgm:pt modelId="{A5DAEAD9-4683-1A4C-8B66-E10C3C85AB0C}" type="pres">
      <dgm:prSet presAssocID="{6D2DB1C5-0E36-482D-A701-0B26F80E5B68}" presName="vert1" presStyleCnt="0"/>
      <dgm:spPr/>
    </dgm:pt>
    <dgm:pt modelId="{A3A39DCD-D9CD-C64A-B199-299FFDA5A124}" type="pres">
      <dgm:prSet presAssocID="{483D09A5-ED60-47C5-8C49-AE7140E063FD}" presName="thickLine" presStyleLbl="alignNode1" presStyleIdx="1" presStyleCnt="4"/>
      <dgm:spPr/>
    </dgm:pt>
    <dgm:pt modelId="{6681C952-F3B5-1849-AAEE-1B93205FC792}" type="pres">
      <dgm:prSet presAssocID="{483D09A5-ED60-47C5-8C49-AE7140E063FD}" presName="horz1" presStyleCnt="0"/>
      <dgm:spPr/>
    </dgm:pt>
    <dgm:pt modelId="{820300C6-44CC-E74C-AD50-E8F8D4E939FA}" type="pres">
      <dgm:prSet presAssocID="{483D09A5-ED60-47C5-8C49-AE7140E063FD}" presName="tx1" presStyleLbl="revTx" presStyleIdx="1" presStyleCnt="4"/>
      <dgm:spPr/>
    </dgm:pt>
    <dgm:pt modelId="{A626424E-E022-D34E-A856-EB811C14EED2}" type="pres">
      <dgm:prSet presAssocID="{483D09A5-ED60-47C5-8C49-AE7140E063FD}" presName="vert1" presStyleCnt="0"/>
      <dgm:spPr/>
    </dgm:pt>
    <dgm:pt modelId="{AE215DB6-8AEB-A94E-AA52-BE1D756D0A67}" type="pres">
      <dgm:prSet presAssocID="{C081FA9C-1DEC-40BF-9C06-2EEAFD042EB0}" presName="thickLine" presStyleLbl="alignNode1" presStyleIdx="2" presStyleCnt="4"/>
      <dgm:spPr/>
    </dgm:pt>
    <dgm:pt modelId="{3A10DE3E-865E-0740-9BEE-3C23EAF0235D}" type="pres">
      <dgm:prSet presAssocID="{C081FA9C-1DEC-40BF-9C06-2EEAFD042EB0}" presName="horz1" presStyleCnt="0"/>
      <dgm:spPr/>
    </dgm:pt>
    <dgm:pt modelId="{477CC2BF-EEB6-094E-A931-4C030CEB3625}" type="pres">
      <dgm:prSet presAssocID="{C081FA9C-1DEC-40BF-9C06-2EEAFD042EB0}" presName="tx1" presStyleLbl="revTx" presStyleIdx="2" presStyleCnt="4"/>
      <dgm:spPr/>
    </dgm:pt>
    <dgm:pt modelId="{9C440F40-974F-C645-B483-075A8532E1F8}" type="pres">
      <dgm:prSet presAssocID="{C081FA9C-1DEC-40BF-9C06-2EEAFD042EB0}" presName="vert1" presStyleCnt="0"/>
      <dgm:spPr/>
    </dgm:pt>
    <dgm:pt modelId="{AF68ECFE-785B-DC4A-82BC-0CF287DD1B2E}" type="pres">
      <dgm:prSet presAssocID="{81885C50-25A2-46A4-A0C9-53D4157159C1}" presName="thickLine" presStyleLbl="alignNode1" presStyleIdx="3" presStyleCnt="4"/>
      <dgm:spPr/>
    </dgm:pt>
    <dgm:pt modelId="{CFE2F07E-3C9A-F54A-A345-282E9CFA8F8B}" type="pres">
      <dgm:prSet presAssocID="{81885C50-25A2-46A4-A0C9-53D4157159C1}" presName="horz1" presStyleCnt="0"/>
      <dgm:spPr/>
    </dgm:pt>
    <dgm:pt modelId="{942A9FE6-A632-D046-9579-DF4BD0BB8CFE}" type="pres">
      <dgm:prSet presAssocID="{81885C50-25A2-46A4-A0C9-53D4157159C1}" presName="tx1" presStyleLbl="revTx" presStyleIdx="3" presStyleCnt="4"/>
      <dgm:spPr/>
    </dgm:pt>
    <dgm:pt modelId="{771BC2AC-B023-CC4C-A800-5A4B4F7C2F35}" type="pres">
      <dgm:prSet presAssocID="{81885C50-25A2-46A4-A0C9-53D4157159C1}" presName="vert1" presStyleCnt="0"/>
      <dgm:spPr/>
    </dgm:pt>
  </dgm:ptLst>
  <dgm:cxnLst>
    <dgm:cxn modelId="{3A20E003-53CF-4486-9722-481717FF3A50}" srcId="{B0A3F584-B73B-487C-BE4C-F564119353D1}" destId="{C081FA9C-1DEC-40BF-9C06-2EEAFD042EB0}" srcOrd="2" destOrd="0" parTransId="{C7AAF661-A693-4F42-9DD1-DD7AFF7EFEFD}" sibTransId="{45A48C2E-43B3-4A4D-A339-0DF7B4A7BE9F}"/>
    <dgm:cxn modelId="{B408453E-A154-904C-953C-85A14B8813DD}" type="presOf" srcId="{81885C50-25A2-46A4-A0C9-53D4157159C1}" destId="{942A9FE6-A632-D046-9579-DF4BD0BB8CFE}" srcOrd="0" destOrd="0" presId="urn:microsoft.com/office/officeart/2008/layout/LinedList"/>
    <dgm:cxn modelId="{43656667-0D2D-4703-856E-6EBE20CEBBF2}" srcId="{B0A3F584-B73B-487C-BE4C-F564119353D1}" destId="{483D09A5-ED60-47C5-8C49-AE7140E063FD}" srcOrd="1" destOrd="0" parTransId="{843C1E09-81F6-4323-801D-E13C67203B52}" sibTransId="{D79BBED1-7D1F-4814-B2FC-4E56E6B87ABA}"/>
    <dgm:cxn modelId="{57C94C95-5A29-E941-9F45-BDC21A94F48D}" type="presOf" srcId="{6D2DB1C5-0E36-482D-A701-0B26F80E5B68}" destId="{3263A2B6-508C-F043-B1AA-52B8216DA603}" srcOrd="0" destOrd="0" presId="urn:microsoft.com/office/officeart/2008/layout/LinedList"/>
    <dgm:cxn modelId="{92C19D96-99F2-4DE1-AAFE-32BBCF7E688A}" srcId="{B0A3F584-B73B-487C-BE4C-F564119353D1}" destId="{81885C50-25A2-46A4-A0C9-53D4157159C1}" srcOrd="3" destOrd="0" parTransId="{C1372B1D-854B-498B-BC99-97E5BBDDC26A}" sibTransId="{D82C21E5-AE63-4D90-814D-567F22AE2A0D}"/>
    <dgm:cxn modelId="{9F57ACAB-C6A5-4E45-81DA-3485672185E3}" type="presOf" srcId="{B0A3F584-B73B-487C-BE4C-F564119353D1}" destId="{5504FAB2-A5DF-444E-8D5B-51D12B69DC19}" srcOrd="0" destOrd="0" presId="urn:microsoft.com/office/officeart/2008/layout/LinedList"/>
    <dgm:cxn modelId="{B143C5AD-3B14-4F4F-9819-BE9D14D195E6}" type="presOf" srcId="{483D09A5-ED60-47C5-8C49-AE7140E063FD}" destId="{820300C6-44CC-E74C-AD50-E8F8D4E939FA}" srcOrd="0" destOrd="0" presId="urn:microsoft.com/office/officeart/2008/layout/LinedList"/>
    <dgm:cxn modelId="{7D7EBCBF-CA5E-7F44-B99C-CEF2EB110DBA}" type="presOf" srcId="{C081FA9C-1DEC-40BF-9C06-2EEAFD042EB0}" destId="{477CC2BF-EEB6-094E-A931-4C030CEB3625}" srcOrd="0" destOrd="0" presId="urn:microsoft.com/office/officeart/2008/layout/LinedList"/>
    <dgm:cxn modelId="{8428E4ED-175B-4B9B-96FF-BEE29EF5D445}" srcId="{B0A3F584-B73B-487C-BE4C-F564119353D1}" destId="{6D2DB1C5-0E36-482D-A701-0B26F80E5B68}" srcOrd="0" destOrd="0" parTransId="{CC54B836-FFE9-4C3C-A8D9-6659B16CE864}" sibTransId="{C7FBE619-6D26-4B2E-8E6A-925575918491}"/>
    <dgm:cxn modelId="{7E5B0942-A691-844B-B97C-2BB55EEBFF00}" type="presParOf" srcId="{5504FAB2-A5DF-444E-8D5B-51D12B69DC19}" destId="{FF41F1F7-AC52-E54D-9605-1BB6CCA55A1C}" srcOrd="0" destOrd="0" presId="urn:microsoft.com/office/officeart/2008/layout/LinedList"/>
    <dgm:cxn modelId="{319F18F1-A85B-9D46-AEFF-A12A482A24E9}" type="presParOf" srcId="{5504FAB2-A5DF-444E-8D5B-51D12B69DC19}" destId="{398276BD-3935-A64B-9197-A8BF11DB7D82}" srcOrd="1" destOrd="0" presId="urn:microsoft.com/office/officeart/2008/layout/LinedList"/>
    <dgm:cxn modelId="{445C44C0-FC35-C04E-80AA-2777D9E2711B}" type="presParOf" srcId="{398276BD-3935-A64B-9197-A8BF11DB7D82}" destId="{3263A2B6-508C-F043-B1AA-52B8216DA603}" srcOrd="0" destOrd="0" presId="urn:microsoft.com/office/officeart/2008/layout/LinedList"/>
    <dgm:cxn modelId="{0BCB0811-8437-0B4D-8F81-D5BF8206BC39}" type="presParOf" srcId="{398276BD-3935-A64B-9197-A8BF11DB7D82}" destId="{A5DAEAD9-4683-1A4C-8B66-E10C3C85AB0C}" srcOrd="1" destOrd="0" presId="urn:microsoft.com/office/officeart/2008/layout/LinedList"/>
    <dgm:cxn modelId="{AF4BA644-5CC0-3545-ADD7-4308D789D90E}" type="presParOf" srcId="{5504FAB2-A5DF-444E-8D5B-51D12B69DC19}" destId="{A3A39DCD-D9CD-C64A-B199-299FFDA5A124}" srcOrd="2" destOrd="0" presId="urn:microsoft.com/office/officeart/2008/layout/LinedList"/>
    <dgm:cxn modelId="{B3CA431D-1B9F-CF4B-967F-13DFAA52E013}" type="presParOf" srcId="{5504FAB2-A5DF-444E-8D5B-51D12B69DC19}" destId="{6681C952-F3B5-1849-AAEE-1B93205FC792}" srcOrd="3" destOrd="0" presId="urn:microsoft.com/office/officeart/2008/layout/LinedList"/>
    <dgm:cxn modelId="{7EBA194B-9A24-5D4B-A682-3BB1EABB3B56}" type="presParOf" srcId="{6681C952-F3B5-1849-AAEE-1B93205FC792}" destId="{820300C6-44CC-E74C-AD50-E8F8D4E939FA}" srcOrd="0" destOrd="0" presId="urn:microsoft.com/office/officeart/2008/layout/LinedList"/>
    <dgm:cxn modelId="{8ED19BC3-7226-714D-9825-A02545760940}" type="presParOf" srcId="{6681C952-F3B5-1849-AAEE-1B93205FC792}" destId="{A626424E-E022-D34E-A856-EB811C14EED2}" srcOrd="1" destOrd="0" presId="urn:microsoft.com/office/officeart/2008/layout/LinedList"/>
    <dgm:cxn modelId="{A1FF45BF-8488-3D49-B873-82F3D396DD04}" type="presParOf" srcId="{5504FAB2-A5DF-444E-8D5B-51D12B69DC19}" destId="{AE215DB6-8AEB-A94E-AA52-BE1D756D0A67}" srcOrd="4" destOrd="0" presId="urn:microsoft.com/office/officeart/2008/layout/LinedList"/>
    <dgm:cxn modelId="{207C141E-11FC-474A-8F76-275BF5385185}" type="presParOf" srcId="{5504FAB2-A5DF-444E-8D5B-51D12B69DC19}" destId="{3A10DE3E-865E-0740-9BEE-3C23EAF0235D}" srcOrd="5" destOrd="0" presId="urn:microsoft.com/office/officeart/2008/layout/LinedList"/>
    <dgm:cxn modelId="{5AA2A590-6A0A-2445-A538-8803A493AA99}" type="presParOf" srcId="{3A10DE3E-865E-0740-9BEE-3C23EAF0235D}" destId="{477CC2BF-EEB6-094E-A931-4C030CEB3625}" srcOrd="0" destOrd="0" presId="urn:microsoft.com/office/officeart/2008/layout/LinedList"/>
    <dgm:cxn modelId="{EBD913EA-2183-DA43-BD11-6D8B8414F211}" type="presParOf" srcId="{3A10DE3E-865E-0740-9BEE-3C23EAF0235D}" destId="{9C440F40-974F-C645-B483-075A8532E1F8}" srcOrd="1" destOrd="0" presId="urn:microsoft.com/office/officeart/2008/layout/LinedList"/>
    <dgm:cxn modelId="{ACD62BFA-9FED-B448-8EC6-92CA69EF8F61}" type="presParOf" srcId="{5504FAB2-A5DF-444E-8D5B-51D12B69DC19}" destId="{AF68ECFE-785B-DC4A-82BC-0CF287DD1B2E}" srcOrd="6" destOrd="0" presId="urn:microsoft.com/office/officeart/2008/layout/LinedList"/>
    <dgm:cxn modelId="{9774AAD1-2C76-0C4D-AA45-E8232F292EA1}" type="presParOf" srcId="{5504FAB2-A5DF-444E-8D5B-51D12B69DC19}" destId="{CFE2F07E-3C9A-F54A-A345-282E9CFA8F8B}" srcOrd="7" destOrd="0" presId="urn:microsoft.com/office/officeart/2008/layout/LinedList"/>
    <dgm:cxn modelId="{B2DBC3D3-B218-C344-8CF1-C033D1DFE57A}" type="presParOf" srcId="{CFE2F07E-3C9A-F54A-A345-282E9CFA8F8B}" destId="{942A9FE6-A632-D046-9579-DF4BD0BB8CFE}" srcOrd="0" destOrd="0" presId="urn:microsoft.com/office/officeart/2008/layout/LinedList"/>
    <dgm:cxn modelId="{644BBD9A-05D1-1142-962D-FD71FA7F9FC8}" type="presParOf" srcId="{CFE2F07E-3C9A-F54A-A345-282E9CFA8F8B}" destId="{771BC2AC-B023-CC4C-A800-5A4B4F7C2F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502419-B6C4-4AFC-B5ED-8B6265A2B2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AC864A-3547-4A60-8CE3-C918D371AD93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“The difference between a lady and a flower girl is not how she behaves, but how she is treated.”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9B8CC-55A6-4C08-864C-9415489FF655}" type="parTrans" cxnId="{50360BB1-40F8-47E0-864B-E71879EA53A6}">
      <dgm:prSet/>
      <dgm:spPr/>
      <dgm:t>
        <a:bodyPr/>
        <a:lstStyle/>
        <a:p>
          <a:endParaRPr lang="en-US"/>
        </a:p>
      </dgm:t>
    </dgm:pt>
    <dgm:pt modelId="{079B5C38-E56A-4A36-882F-230563A686BF}" type="sibTrans" cxnId="{50360BB1-40F8-47E0-864B-E71879EA53A6}">
      <dgm:prSet/>
      <dgm:spPr/>
      <dgm:t>
        <a:bodyPr/>
        <a:lstStyle/>
        <a:p>
          <a:endParaRPr lang="en-US"/>
        </a:p>
      </dgm:t>
    </dgm:pt>
    <dgm:pt modelId="{5016010F-2A59-4691-BFB8-00E983B4D06D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“I sold flowers. I didn’t sell myself.”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B53BB-A4CD-4AF6-BF48-87115A06012B}" type="parTrans" cxnId="{6A07F34A-5EA6-48D7-BA81-319FFC6177D0}">
      <dgm:prSet/>
      <dgm:spPr/>
      <dgm:t>
        <a:bodyPr/>
        <a:lstStyle/>
        <a:p>
          <a:endParaRPr lang="en-US"/>
        </a:p>
      </dgm:t>
    </dgm:pt>
    <dgm:pt modelId="{70AA82BB-91C8-47C1-97F8-DDC25FA70377}" type="sibTrans" cxnId="{6A07F34A-5EA6-48D7-BA81-319FFC6177D0}">
      <dgm:prSet/>
      <dgm:spPr/>
      <dgm:t>
        <a:bodyPr/>
        <a:lstStyle/>
        <a:p>
          <a:endParaRPr lang="en-US"/>
        </a:p>
      </dgm:t>
    </dgm:pt>
    <dgm:pt modelId="{B8176C32-F1C1-41DB-881C-676F4C70C1F2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“The rain in Spain stays mainly in the plain.”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B26D1-001E-400D-B704-771AB1737A53}" type="parTrans" cxnId="{648B1CA4-C013-49F1-B2F8-E26CE3C1D2EA}">
      <dgm:prSet/>
      <dgm:spPr/>
      <dgm:t>
        <a:bodyPr/>
        <a:lstStyle/>
        <a:p>
          <a:endParaRPr lang="en-US"/>
        </a:p>
      </dgm:t>
    </dgm:pt>
    <dgm:pt modelId="{C5F1E8DF-4003-43ED-9C5C-D6F189404277}" type="sibTrans" cxnId="{648B1CA4-C013-49F1-B2F8-E26CE3C1D2EA}">
      <dgm:prSet/>
      <dgm:spPr/>
      <dgm:t>
        <a:bodyPr/>
        <a:lstStyle/>
        <a:p>
          <a:endParaRPr lang="en-US"/>
        </a:p>
      </dgm:t>
    </dgm:pt>
    <dgm:pt modelId="{7FB4C51C-4B0D-1640-8159-5AF5B68BF39B}" type="pres">
      <dgm:prSet presAssocID="{01502419-B6C4-4AFC-B5ED-8B6265A2B262}" presName="linear" presStyleCnt="0">
        <dgm:presLayoutVars>
          <dgm:animLvl val="lvl"/>
          <dgm:resizeHandles val="exact"/>
        </dgm:presLayoutVars>
      </dgm:prSet>
      <dgm:spPr/>
    </dgm:pt>
    <dgm:pt modelId="{A70C1616-C7D6-2648-9D06-6A1F6A8391FC}" type="pres">
      <dgm:prSet presAssocID="{04AC864A-3547-4A60-8CE3-C918D371AD93}" presName="parentText" presStyleLbl="node1" presStyleIdx="0" presStyleCnt="3" custScaleY="168985">
        <dgm:presLayoutVars>
          <dgm:chMax val="0"/>
          <dgm:bulletEnabled val="1"/>
        </dgm:presLayoutVars>
      </dgm:prSet>
      <dgm:spPr/>
    </dgm:pt>
    <dgm:pt modelId="{AA12F8C6-A6DA-5048-A240-E91D6736B3AA}" type="pres">
      <dgm:prSet presAssocID="{079B5C38-E56A-4A36-882F-230563A686BF}" presName="spacer" presStyleCnt="0"/>
      <dgm:spPr/>
    </dgm:pt>
    <dgm:pt modelId="{372F4212-E020-B248-A019-D3C44E4A2446}" type="pres">
      <dgm:prSet presAssocID="{5016010F-2A59-4691-BFB8-00E983B4D0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CB5D73-13B7-204A-8FFE-5A7F1BDEA68C}" type="pres">
      <dgm:prSet presAssocID="{70AA82BB-91C8-47C1-97F8-DDC25FA70377}" presName="spacer" presStyleCnt="0"/>
      <dgm:spPr/>
    </dgm:pt>
    <dgm:pt modelId="{072CD990-7A9A-8744-B48D-E4CF3B4868B5}" type="pres">
      <dgm:prSet presAssocID="{B8176C32-F1C1-41DB-881C-676F4C70C1F2}" presName="parentText" presStyleLbl="node1" presStyleIdx="2" presStyleCnt="3" custScaleY="157205">
        <dgm:presLayoutVars>
          <dgm:chMax val="0"/>
          <dgm:bulletEnabled val="1"/>
        </dgm:presLayoutVars>
      </dgm:prSet>
      <dgm:spPr/>
    </dgm:pt>
  </dgm:ptLst>
  <dgm:cxnLst>
    <dgm:cxn modelId="{C0BDA619-3738-BC40-8A57-80968F9B5F97}" type="presOf" srcId="{5016010F-2A59-4691-BFB8-00E983B4D06D}" destId="{372F4212-E020-B248-A019-D3C44E4A2446}" srcOrd="0" destOrd="0" presId="urn:microsoft.com/office/officeart/2005/8/layout/vList2"/>
    <dgm:cxn modelId="{6A07F34A-5EA6-48D7-BA81-319FFC6177D0}" srcId="{01502419-B6C4-4AFC-B5ED-8B6265A2B262}" destId="{5016010F-2A59-4691-BFB8-00E983B4D06D}" srcOrd="1" destOrd="0" parTransId="{36AB53BB-A4CD-4AF6-BF48-87115A06012B}" sibTransId="{70AA82BB-91C8-47C1-97F8-DDC25FA70377}"/>
    <dgm:cxn modelId="{53319350-4D1A-7D4D-A992-33F3226B63F5}" type="presOf" srcId="{01502419-B6C4-4AFC-B5ED-8B6265A2B262}" destId="{7FB4C51C-4B0D-1640-8159-5AF5B68BF39B}" srcOrd="0" destOrd="0" presId="urn:microsoft.com/office/officeart/2005/8/layout/vList2"/>
    <dgm:cxn modelId="{E69E325E-2079-3A40-92C5-723BDCC1988B}" type="presOf" srcId="{B8176C32-F1C1-41DB-881C-676F4C70C1F2}" destId="{072CD990-7A9A-8744-B48D-E4CF3B4868B5}" srcOrd="0" destOrd="0" presId="urn:microsoft.com/office/officeart/2005/8/layout/vList2"/>
    <dgm:cxn modelId="{44E9DB87-8059-344F-84EE-87AA2105BA81}" type="presOf" srcId="{04AC864A-3547-4A60-8CE3-C918D371AD93}" destId="{A70C1616-C7D6-2648-9D06-6A1F6A8391FC}" srcOrd="0" destOrd="0" presId="urn:microsoft.com/office/officeart/2005/8/layout/vList2"/>
    <dgm:cxn modelId="{648B1CA4-C013-49F1-B2F8-E26CE3C1D2EA}" srcId="{01502419-B6C4-4AFC-B5ED-8B6265A2B262}" destId="{B8176C32-F1C1-41DB-881C-676F4C70C1F2}" srcOrd="2" destOrd="0" parTransId="{8DEB26D1-001E-400D-B704-771AB1737A53}" sibTransId="{C5F1E8DF-4003-43ED-9C5C-D6F189404277}"/>
    <dgm:cxn modelId="{50360BB1-40F8-47E0-864B-E71879EA53A6}" srcId="{01502419-B6C4-4AFC-B5ED-8B6265A2B262}" destId="{04AC864A-3547-4A60-8CE3-C918D371AD93}" srcOrd="0" destOrd="0" parTransId="{F009B8CC-55A6-4C08-864C-9415489FF655}" sibTransId="{079B5C38-E56A-4A36-882F-230563A686BF}"/>
    <dgm:cxn modelId="{417676AC-0D5C-D84F-ACF7-AC15F795497B}" type="presParOf" srcId="{7FB4C51C-4B0D-1640-8159-5AF5B68BF39B}" destId="{A70C1616-C7D6-2648-9D06-6A1F6A8391FC}" srcOrd="0" destOrd="0" presId="urn:microsoft.com/office/officeart/2005/8/layout/vList2"/>
    <dgm:cxn modelId="{7FFEC081-080A-D84F-8CD1-E5CD841D721C}" type="presParOf" srcId="{7FB4C51C-4B0D-1640-8159-5AF5B68BF39B}" destId="{AA12F8C6-A6DA-5048-A240-E91D6736B3AA}" srcOrd="1" destOrd="0" presId="urn:microsoft.com/office/officeart/2005/8/layout/vList2"/>
    <dgm:cxn modelId="{CBE46CB9-BC1B-2947-8E4F-5F55543E023B}" type="presParOf" srcId="{7FB4C51C-4B0D-1640-8159-5AF5B68BF39B}" destId="{372F4212-E020-B248-A019-D3C44E4A2446}" srcOrd="2" destOrd="0" presId="urn:microsoft.com/office/officeart/2005/8/layout/vList2"/>
    <dgm:cxn modelId="{05D6D77D-727C-C148-9B53-EC98BF4B420D}" type="presParOf" srcId="{7FB4C51C-4B0D-1640-8159-5AF5B68BF39B}" destId="{36CB5D73-13B7-204A-8FFE-5A7F1BDEA68C}" srcOrd="3" destOrd="0" presId="urn:microsoft.com/office/officeart/2005/8/layout/vList2"/>
    <dgm:cxn modelId="{DA0D40AA-209C-E24B-9CDF-784CA90CFA1E}" type="presParOf" srcId="{7FB4C51C-4B0D-1640-8159-5AF5B68BF39B}" destId="{072CD990-7A9A-8744-B48D-E4CF3B4868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D2E3E6-1D07-43B3-9BEE-43FB434AFB2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7A02EBB-D268-4EB0-BF5B-D29EFF28B52D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Pygmalion remains relevant for its social criticism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4BBD8-7A81-4E05-8106-1727CEEDAFA3}" type="parTrans" cxnId="{34913CA8-4203-4C51-A606-157216AA4853}">
      <dgm:prSet/>
      <dgm:spPr/>
      <dgm:t>
        <a:bodyPr/>
        <a:lstStyle/>
        <a:p>
          <a:endParaRPr lang="en-US"/>
        </a:p>
      </dgm:t>
    </dgm:pt>
    <dgm:pt modelId="{0AE846AA-5B18-459E-83A8-3B7DF529174C}" type="sibTrans" cxnId="{34913CA8-4203-4C51-A606-157216AA4853}">
      <dgm:prSet/>
      <dgm:spPr/>
      <dgm:t>
        <a:bodyPr/>
        <a:lstStyle/>
        <a:p>
          <a:endParaRPr lang="en-US"/>
        </a:p>
      </dgm:t>
    </dgm:pt>
    <dgm:pt modelId="{B2EC6053-302B-4654-996A-66D8BB62A35C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play highlights dignity, equality, and self-respect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EB458-DC0A-45C9-A01A-CA1D7EE6EC14}" type="parTrans" cxnId="{C571B0C2-644C-43ED-AE01-C3184A89562D}">
      <dgm:prSet/>
      <dgm:spPr/>
      <dgm:t>
        <a:bodyPr/>
        <a:lstStyle/>
        <a:p>
          <a:endParaRPr lang="en-US"/>
        </a:p>
      </dgm:t>
    </dgm:pt>
    <dgm:pt modelId="{C321F918-6E6D-4D1C-B1AA-0D53AAB55A95}" type="sibTrans" cxnId="{C571B0C2-644C-43ED-AE01-C3184A89562D}">
      <dgm:prSet/>
      <dgm:spPr/>
      <dgm:t>
        <a:bodyPr/>
        <a:lstStyle/>
        <a:p>
          <a:endParaRPr lang="en-US"/>
        </a:p>
      </dgm:t>
    </dgm:pt>
    <dgm:pt modelId="{D5342638-F922-4D4D-8A76-96CEF7AFAA2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Shaw combines humor with serious social commentary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3F7AC-218E-4607-8255-72B6F534BBF1}" type="parTrans" cxnId="{4BB6E54B-0AAB-4FD5-B398-4845CB2C2D48}">
      <dgm:prSet/>
      <dgm:spPr/>
      <dgm:t>
        <a:bodyPr/>
        <a:lstStyle/>
        <a:p>
          <a:endParaRPr lang="en-US"/>
        </a:p>
      </dgm:t>
    </dgm:pt>
    <dgm:pt modelId="{2898EE91-8C50-4E42-9292-AB03D3C6F07D}" type="sibTrans" cxnId="{4BB6E54B-0AAB-4FD5-B398-4845CB2C2D48}">
      <dgm:prSet/>
      <dgm:spPr/>
      <dgm:t>
        <a:bodyPr/>
        <a:lstStyle/>
        <a:p>
          <a:endParaRPr lang="en-US"/>
        </a:p>
      </dgm:t>
    </dgm:pt>
    <dgm:pt modelId="{920EA8F7-683E-44C7-B9ED-FBDE9D88CE8A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 timeless study of language and identity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43107-A239-481D-B858-9FD1BB0FFD94}" type="parTrans" cxnId="{A9B60D08-1D88-4DEB-81FB-640F7057B069}">
      <dgm:prSet/>
      <dgm:spPr/>
      <dgm:t>
        <a:bodyPr/>
        <a:lstStyle/>
        <a:p>
          <a:endParaRPr lang="en-US"/>
        </a:p>
      </dgm:t>
    </dgm:pt>
    <dgm:pt modelId="{076CB62D-99B1-479A-8051-5357B54A9D3D}" type="sibTrans" cxnId="{A9B60D08-1D88-4DEB-81FB-640F7057B069}">
      <dgm:prSet/>
      <dgm:spPr/>
      <dgm:t>
        <a:bodyPr/>
        <a:lstStyle/>
        <a:p>
          <a:endParaRPr lang="en-US"/>
        </a:p>
      </dgm:t>
    </dgm:pt>
    <dgm:pt modelId="{0A0BEB67-4368-784B-93BD-023CF3D06832}" type="pres">
      <dgm:prSet presAssocID="{79D2E3E6-1D07-43B3-9BEE-43FB434AFB23}" presName="vert0" presStyleCnt="0">
        <dgm:presLayoutVars>
          <dgm:dir/>
          <dgm:animOne val="branch"/>
          <dgm:animLvl val="lvl"/>
        </dgm:presLayoutVars>
      </dgm:prSet>
      <dgm:spPr/>
    </dgm:pt>
    <dgm:pt modelId="{012D3B6B-99D1-234C-BDF7-42D5FE3F732D}" type="pres">
      <dgm:prSet presAssocID="{A7A02EBB-D268-4EB0-BF5B-D29EFF28B52D}" presName="thickLine" presStyleLbl="alignNode1" presStyleIdx="0" presStyleCnt="4"/>
      <dgm:spPr/>
    </dgm:pt>
    <dgm:pt modelId="{6EA26677-67DA-4746-A4D3-1589BC50E5D1}" type="pres">
      <dgm:prSet presAssocID="{A7A02EBB-D268-4EB0-BF5B-D29EFF28B52D}" presName="horz1" presStyleCnt="0"/>
      <dgm:spPr/>
    </dgm:pt>
    <dgm:pt modelId="{275663BB-EF13-F349-A778-DF3742774607}" type="pres">
      <dgm:prSet presAssocID="{A7A02EBB-D268-4EB0-BF5B-D29EFF28B52D}" presName="tx1" presStyleLbl="revTx" presStyleIdx="0" presStyleCnt="4"/>
      <dgm:spPr/>
    </dgm:pt>
    <dgm:pt modelId="{9B5F8DDB-16E6-B546-9507-9A2E2A093E43}" type="pres">
      <dgm:prSet presAssocID="{A7A02EBB-D268-4EB0-BF5B-D29EFF28B52D}" presName="vert1" presStyleCnt="0"/>
      <dgm:spPr/>
    </dgm:pt>
    <dgm:pt modelId="{CB42D15A-FDA1-FA43-9DB5-7F5C6C04083D}" type="pres">
      <dgm:prSet presAssocID="{B2EC6053-302B-4654-996A-66D8BB62A35C}" presName="thickLine" presStyleLbl="alignNode1" presStyleIdx="1" presStyleCnt="4"/>
      <dgm:spPr/>
    </dgm:pt>
    <dgm:pt modelId="{336CCA20-644A-2840-9CD2-496A06098B6F}" type="pres">
      <dgm:prSet presAssocID="{B2EC6053-302B-4654-996A-66D8BB62A35C}" presName="horz1" presStyleCnt="0"/>
      <dgm:spPr/>
    </dgm:pt>
    <dgm:pt modelId="{7361262E-F07C-0547-ABF3-C5B1BE4F8587}" type="pres">
      <dgm:prSet presAssocID="{B2EC6053-302B-4654-996A-66D8BB62A35C}" presName="tx1" presStyleLbl="revTx" presStyleIdx="1" presStyleCnt="4"/>
      <dgm:spPr/>
    </dgm:pt>
    <dgm:pt modelId="{D9CF5605-13DB-AA46-B159-35E87D620A8E}" type="pres">
      <dgm:prSet presAssocID="{B2EC6053-302B-4654-996A-66D8BB62A35C}" presName="vert1" presStyleCnt="0"/>
      <dgm:spPr/>
    </dgm:pt>
    <dgm:pt modelId="{0942F6C0-CFA5-9D41-8688-82B8827657EB}" type="pres">
      <dgm:prSet presAssocID="{D5342638-F922-4D4D-8A76-96CEF7AFAA21}" presName="thickLine" presStyleLbl="alignNode1" presStyleIdx="2" presStyleCnt="4"/>
      <dgm:spPr/>
    </dgm:pt>
    <dgm:pt modelId="{B7F61A16-6EDD-B840-821A-F71F8A6F9DB0}" type="pres">
      <dgm:prSet presAssocID="{D5342638-F922-4D4D-8A76-96CEF7AFAA21}" presName="horz1" presStyleCnt="0"/>
      <dgm:spPr/>
    </dgm:pt>
    <dgm:pt modelId="{9AF198B2-ECDC-4446-A215-E2ECE5A8BC02}" type="pres">
      <dgm:prSet presAssocID="{D5342638-F922-4D4D-8A76-96CEF7AFAA21}" presName="tx1" presStyleLbl="revTx" presStyleIdx="2" presStyleCnt="4"/>
      <dgm:spPr/>
    </dgm:pt>
    <dgm:pt modelId="{3122637F-E237-B540-8E02-48A4656BDD19}" type="pres">
      <dgm:prSet presAssocID="{D5342638-F922-4D4D-8A76-96CEF7AFAA21}" presName="vert1" presStyleCnt="0"/>
      <dgm:spPr/>
    </dgm:pt>
    <dgm:pt modelId="{CE4746FF-3EE6-BF4D-B21C-C345C4D5CB87}" type="pres">
      <dgm:prSet presAssocID="{920EA8F7-683E-44C7-B9ED-FBDE9D88CE8A}" presName="thickLine" presStyleLbl="alignNode1" presStyleIdx="3" presStyleCnt="4"/>
      <dgm:spPr/>
    </dgm:pt>
    <dgm:pt modelId="{827BEFE8-1C0D-3841-BFA0-7CA1CF3FD813}" type="pres">
      <dgm:prSet presAssocID="{920EA8F7-683E-44C7-B9ED-FBDE9D88CE8A}" presName="horz1" presStyleCnt="0"/>
      <dgm:spPr/>
    </dgm:pt>
    <dgm:pt modelId="{425312E2-4165-CA47-B198-BB372EE423A8}" type="pres">
      <dgm:prSet presAssocID="{920EA8F7-683E-44C7-B9ED-FBDE9D88CE8A}" presName="tx1" presStyleLbl="revTx" presStyleIdx="3" presStyleCnt="4"/>
      <dgm:spPr/>
    </dgm:pt>
    <dgm:pt modelId="{99206892-AEAF-184C-BDB1-29491FA5E6CC}" type="pres">
      <dgm:prSet presAssocID="{920EA8F7-683E-44C7-B9ED-FBDE9D88CE8A}" presName="vert1" presStyleCnt="0"/>
      <dgm:spPr/>
    </dgm:pt>
  </dgm:ptLst>
  <dgm:cxnLst>
    <dgm:cxn modelId="{A9B60D08-1D88-4DEB-81FB-640F7057B069}" srcId="{79D2E3E6-1D07-43B3-9BEE-43FB434AFB23}" destId="{920EA8F7-683E-44C7-B9ED-FBDE9D88CE8A}" srcOrd="3" destOrd="0" parTransId="{7FB43107-A239-481D-B858-9FD1BB0FFD94}" sibTransId="{076CB62D-99B1-479A-8051-5357B54A9D3D}"/>
    <dgm:cxn modelId="{9BE27D18-4635-EA40-AA2E-DCABB4500A87}" type="presOf" srcId="{920EA8F7-683E-44C7-B9ED-FBDE9D88CE8A}" destId="{425312E2-4165-CA47-B198-BB372EE423A8}" srcOrd="0" destOrd="0" presId="urn:microsoft.com/office/officeart/2008/layout/LinedList"/>
    <dgm:cxn modelId="{A5A8A547-8CB8-2543-B8F1-ED79D96521B7}" type="presOf" srcId="{79D2E3E6-1D07-43B3-9BEE-43FB434AFB23}" destId="{0A0BEB67-4368-784B-93BD-023CF3D06832}" srcOrd="0" destOrd="0" presId="urn:microsoft.com/office/officeart/2008/layout/LinedList"/>
    <dgm:cxn modelId="{4BB6E54B-0AAB-4FD5-B398-4845CB2C2D48}" srcId="{79D2E3E6-1D07-43B3-9BEE-43FB434AFB23}" destId="{D5342638-F922-4D4D-8A76-96CEF7AFAA21}" srcOrd="2" destOrd="0" parTransId="{CD33F7AC-218E-4607-8255-72B6F534BBF1}" sibTransId="{2898EE91-8C50-4E42-9292-AB03D3C6F07D}"/>
    <dgm:cxn modelId="{34913CA8-4203-4C51-A606-157216AA4853}" srcId="{79D2E3E6-1D07-43B3-9BEE-43FB434AFB23}" destId="{A7A02EBB-D268-4EB0-BF5B-D29EFF28B52D}" srcOrd="0" destOrd="0" parTransId="{E714BBD8-7A81-4E05-8106-1727CEEDAFA3}" sibTransId="{0AE846AA-5B18-459E-83A8-3B7DF529174C}"/>
    <dgm:cxn modelId="{53C9EBAE-F0DE-6342-B307-7FF1E0746717}" type="presOf" srcId="{B2EC6053-302B-4654-996A-66D8BB62A35C}" destId="{7361262E-F07C-0547-ABF3-C5B1BE4F8587}" srcOrd="0" destOrd="0" presId="urn:microsoft.com/office/officeart/2008/layout/LinedList"/>
    <dgm:cxn modelId="{C571B0C2-644C-43ED-AE01-C3184A89562D}" srcId="{79D2E3E6-1D07-43B3-9BEE-43FB434AFB23}" destId="{B2EC6053-302B-4654-996A-66D8BB62A35C}" srcOrd="1" destOrd="0" parTransId="{EDAEB458-DC0A-45C9-A01A-CA1D7EE6EC14}" sibTransId="{C321F918-6E6D-4D1C-B1AA-0D53AAB55A95}"/>
    <dgm:cxn modelId="{70E5FAC8-EBEC-FE41-B2EF-9DC2E29FC2E9}" type="presOf" srcId="{D5342638-F922-4D4D-8A76-96CEF7AFAA21}" destId="{9AF198B2-ECDC-4446-A215-E2ECE5A8BC02}" srcOrd="0" destOrd="0" presId="urn:microsoft.com/office/officeart/2008/layout/LinedList"/>
    <dgm:cxn modelId="{6B152ED0-3C5D-8240-A26C-0EEFBC6FBF3C}" type="presOf" srcId="{A7A02EBB-D268-4EB0-BF5B-D29EFF28B52D}" destId="{275663BB-EF13-F349-A778-DF3742774607}" srcOrd="0" destOrd="0" presId="urn:microsoft.com/office/officeart/2008/layout/LinedList"/>
    <dgm:cxn modelId="{F9E642F0-E68F-E448-B7D3-9ACA884B100D}" type="presParOf" srcId="{0A0BEB67-4368-784B-93BD-023CF3D06832}" destId="{012D3B6B-99D1-234C-BDF7-42D5FE3F732D}" srcOrd="0" destOrd="0" presId="urn:microsoft.com/office/officeart/2008/layout/LinedList"/>
    <dgm:cxn modelId="{7DB2366A-05A2-844B-9594-F9CBF6E87125}" type="presParOf" srcId="{0A0BEB67-4368-784B-93BD-023CF3D06832}" destId="{6EA26677-67DA-4746-A4D3-1589BC50E5D1}" srcOrd="1" destOrd="0" presId="urn:microsoft.com/office/officeart/2008/layout/LinedList"/>
    <dgm:cxn modelId="{EB7CDA46-CFD5-9B4E-876C-64F15101258E}" type="presParOf" srcId="{6EA26677-67DA-4746-A4D3-1589BC50E5D1}" destId="{275663BB-EF13-F349-A778-DF3742774607}" srcOrd="0" destOrd="0" presId="urn:microsoft.com/office/officeart/2008/layout/LinedList"/>
    <dgm:cxn modelId="{879FDEBF-FC33-7243-8327-2AA9AA1C3278}" type="presParOf" srcId="{6EA26677-67DA-4746-A4D3-1589BC50E5D1}" destId="{9B5F8DDB-16E6-B546-9507-9A2E2A093E43}" srcOrd="1" destOrd="0" presId="urn:microsoft.com/office/officeart/2008/layout/LinedList"/>
    <dgm:cxn modelId="{42C3711E-EA5C-9942-A56C-3068C3642FA0}" type="presParOf" srcId="{0A0BEB67-4368-784B-93BD-023CF3D06832}" destId="{CB42D15A-FDA1-FA43-9DB5-7F5C6C04083D}" srcOrd="2" destOrd="0" presId="urn:microsoft.com/office/officeart/2008/layout/LinedList"/>
    <dgm:cxn modelId="{9ED39AE7-9DEE-6440-9861-3022B3ADFBDF}" type="presParOf" srcId="{0A0BEB67-4368-784B-93BD-023CF3D06832}" destId="{336CCA20-644A-2840-9CD2-496A06098B6F}" srcOrd="3" destOrd="0" presId="urn:microsoft.com/office/officeart/2008/layout/LinedList"/>
    <dgm:cxn modelId="{A5B071F1-2A48-534C-9667-622E3114D861}" type="presParOf" srcId="{336CCA20-644A-2840-9CD2-496A06098B6F}" destId="{7361262E-F07C-0547-ABF3-C5B1BE4F8587}" srcOrd="0" destOrd="0" presId="urn:microsoft.com/office/officeart/2008/layout/LinedList"/>
    <dgm:cxn modelId="{65CB7600-F273-CB4C-B2A6-E2AB8A500E9F}" type="presParOf" srcId="{336CCA20-644A-2840-9CD2-496A06098B6F}" destId="{D9CF5605-13DB-AA46-B159-35E87D620A8E}" srcOrd="1" destOrd="0" presId="urn:microsoft.com/office/officeart/2008/layout/LinedList"/>
    <dgm:cxn modelId="{0F94EA9F-9D70-EC4A-A3FB-696EBB2AFA62}" type="presParOf" srcId="{0A0BEB67-4368-784B-93BD-023CF3D06832}" destId="{0942F6C0-CFA5-9D41-8688-82B8827657EB}" srcOrd="4" destOrd="0" presId="urn:microsoft.com/office/officeart/2008/layout/LinedList"/>
    <dgm:cxn modelId="{EF1462E4-B0FC-C74F-B0C9-6499AF58C6AD}" type="presParOf" srcId="{0A0BEB67-4368-784B-93BD-023CF3D06832}" destId="{B7F61A16-6EDD-B840-821A-F71F8A6F9DB0}" srcOrd="5" destOrd="0" presId="urn:microsoft.com/office/officeart/2008/layout/LinedList"/>
    <dgm:cxn modelId="{A5E4E810-0D61-9C46-9B54-86E700663254}" type="presParOf" srcId="{B7F61A16-6EDD-B840-821A-F71F8A6F9DB0}" destId="{9AF198B2-ECDC-4446-A215-E2ECE5A8BC02}" srcOrd="0" destOrd="0" presId="urn:microsoft.com/office/officeart/2008/layout/LinedList"/>
    <dgm:cxn modelId="{0458F746-15F9-9946-86D9-2C62D0A3D51A}" type="presParOf" srcId="{B7F61A16-6EDD-B840-821A-F71F8A6F9DB0}" destId="{3122637F-E237-B540-8E02-48A4656BDD19}" srcOrd="1" destOrd="0" presId="urn:microsoft.com/office/officeart/2008/layout/LinedList"/>
    <dgm:cxn modelId="{6C553C6D-3446-B147-A118-8A0BD36477FA}" type="presParOf" srcId="{0A0BEB67-4368-784B-93BD-023CF3D06832}" destId="{CE4746FF-3EE6-BF4D-B21C-C345C4D5CB87}" srcOrd="6" destOrd="0" presId="urn:microsoft.com/office/officeart/2008/layout/LinedList"/>
    <dgm:cxn modelId="{42F6F7AE-D592-5D4D-84A5-B1E6F2319CD1}" type="presParOf" srcId="{0A0BEB67-4368-784B-93BD-023CF3D06832}" destId="{827BEFE8-1C0D-3841-BFA0-7CA1CF3FD813}" srcOrd="7" destOrd="0" presId="urn:microsoft.com/office/officeart/2008/layout/LinedList"/>
    <dgm:cxn modelId="{79F71158-CB9B-E042-BF43-B86046F217C8}" type="presParOf" srcId="{827BEFE8-1C0D-3841-BFA0-7CA1CF3FD813}" destId="{425312E2-4165-CA47-B198-BB372EE423A8}" srcOrd="0" destOrd="0" presId="urn:microsoft.com/office/officeart/2008/layout/LinedList"/>
    <dgm:cxn modelId="{053BFEE9-4B65-9549-8F94-7EF906B62640}" type="presParOf" srcId="{827BEFE8-1C0D-3841-BFA0-7CA1CF3FD813}" destId="{99206892-AEAF-184C-BDB1-29491FA5E6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A2FF6-2EE1-423D-99FC-22505FF3E4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DD94D3-B0E2-4121-9B82-C1B7831B0636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performed in 1913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B2CF7-C72C-4CD6-8D83-12DFA5ED5896}" type="parTrans" cxnId="{F317B473-59F4-4189-8537-FE6F2D63BF77}">
      <dgm:prSet/>
      <dgm:spPr/>
      <dgm:t>
        <a:bodyPr/>
        <a:lstStyle/>
        <a:p>
          <a:endParaRPr lang="en-US"/>
        </a:p>
      </dgm:t>
    </dgm:pt>
    <dgm:pt modelId="{4173F08B-8C62-4116-AE2C-9146700E3BB9}" type="sibTrans" cxnId="{F317B473-59F4-4189-8537-FE6F2D63BF77}">
      <dgm:prSet/>
      <dgm:spPr/>
      <dgm:t>
        <a:bodyPr/>
        <a:lstStyle/>
        <a:p>
          <a:endParaRPr lang="en-US"/>
        </a:p>
      </dgm:t>
    </dgm:pt>
    <dgm:pt modelId="{C911943C-DF2D-49A4-BD61-F056866C74F8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Inspired by the Greek myth of Pygmalion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8EDAE-FDA0-4081-BB65-F35F3F9B06D1}" type="parTrans" cxnId="{05466126-6518-4F73-8A91-BE90E1ED8E54}">
      <dgm:prSet/>
      <dgm:spPr/>
      <dgm:t>
        <a:bodyPr/>
        <a:lstStyle/>
        <a:p>
          <a:endParaRPr lang="en-US"/>
        </a:p>
      </dgm:t>
    </dgm:pt>
    <dgm:pt modelId="{1A33539D-4701-40E1-B82A-4E9EDCB7CECE}" type="sibTrans" cxnId="{05466126-6518-4F73-8A91-BE90E1ED8E54}">
      <dgm:prSet/>
      <dgm:spPr/>
      <dgm:t>
        <a:bodyPr/>
        <a:lstStyle/>
        <a:p>
          <a:endParaRPr lang="en-US"/>
        </a:p>
      </dgm:t>
    </dgm:pt>
    <dgm:pt modelId="{A7E5C0AC-49B5-4C04-B773-2AA98BF79F5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social comedy dealing with class, language, and identity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9F688-9F1F-458B-A389-5A064B318A28}" type="parTrans" cxnId="{55D11D32-ADB4-491C-ADA8-E35E79C4EF5F}">
      <dgm:prSet/>
      <dgm:spPr/>
      <dgm:t>
        <a:bodyPr/>
        <a:lstStyle/>
        <a:p>
          <a:endParaRPr lang="en-US"/>
        </a:p>
      </dgm:t>
    </dgm:pt>
    <dgm:pt modelId="{99FA46E5-9782-473B-BD2F-5A9C97600773}" type="sibTrans" cxnId="{55D11D32-ADB4-491C-ADA8-E35E79C4EF5F}">
      <dgm:prSet/>
      <dgm:spPr/>
      <dgm:t>
        <a:bodyPr/>
        <a:lstStyle/>
        <a:p>
          <a:endParaRPr lang="en-US"/>
        </a:p>
      </dgm:t>
    </dgm:pt>
    <dgm:pt modelId="{EF9884AF-437A-4D2E-B58E-05E31FCC1200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One of Shaw’s most popular plays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AA38A-B9F7-489A-A4C9-D49BB511139E}" type="parTrans" cxnId="{BE3CF310-B278-439F-A1BE-7E67E95D8630}">
      <dgm:prSet/>
      <dgm:spPr/>
      <dgm:t>
        <a:bodyPr/>
        <a:lstStyle/>
        <a:p>
          <a:endParaRPr lang="en-US"/>
        </a:p>
      </dgm:t>
    </dgm:pt>
    <dgm:pt modelId="{CC7F3C87-5A61-415B-88BF-473A11C88AE4}" type="sibTrans" cxnId="{BE3CF310-B278-439F-A1BE-7E67E95D8630}">
      <dgm:prSet/>
      <dgm:spPr/>
      <dgm:t>
        <a:bodyPr/>
        <a:lstStyle/>
        <a:p>
          <a:endParaRPr lang="en-US"/>
        </a:p>
      </dgm:t>
    </dgm:pt>
    <dgm:pt modelId="{5ACF9B94-C710-3B4D-8F50-E4B82D9D70CD}" type="pres">
      <dgm:prSet presAssocID="{446A2FF6-2EE1-423D-99FC-22505FF3E4DA}" presName="linear" presStyleCnt="0">
        <dgm:presLayoutVars>
          <dgm:animLvl val="lvl"/>
          <dgm:resizeHandles val="exact"/>
        </dgm:presLayoutVars>
      </dgm:prSet>
      <dgm:spPr/>
    </dgm:pt>
    <dgm:pt modelId="{2C9B0618-4D62-2942-A0A2-794A9664B383}" type="pres">
      <dgm:prSet presAssocID="{ADDD94D3-B0E2-4121-9B82-C1B7831B06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3A2F8B-272C-7543-8B4D-A64B4CA6F8D9}" type="pres">
      <dgm:prSet presAssocID="{4173F08B-8C62-4116-AE2C-9146700E3BB9}" presName="spacer" presStyleCnt="0"/>
      <dgm:spPr/>
    </dgm:pt>
    <dgm:pt modelId="{0D37E734-D6A9-634A-8FDB-35F62ED37677}" type="pres">
      <dgm:prSet presAssocID="{C911943C-DF2D-49A4-BD61-F056866C74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6A0A77-B158-4747-BC18-1E24EDEB9C68}" type="pres">
      <dgm:prSet presAssocID="{1A33539D-4701-40E1-B82A-4E9EDCB7CECE}" presName="spacer" presStyleCnt="0"/>
      <dgm:spPr/>
    </dgm:pt>
    <dgm:pt modelId="{83A3BE73-D86E-D747-B64E-34716F7633EA}" type="pres">
      <dgm:prSet presAssocID="{A7E5C0AC-49B5-4C04-B773-2AA98BF79F54}" presName="parentText" presStyleLbl="node1" presStyleIdx="2" presStyleCnt="4" custScaleY="166817">
        <dgm:presLayoutVars>
          <dgm:chMax val="0"/>
          <dgm:bulletEnabled val="1"/>
        </dgm:presLayoutVars>
      </dgm:prSet>
      <dgm:spPr/>
    </dgm:pt>
    <dgm:pt modelId="{730A93E4-83BB-E941-95C2-F51461650B7A}" type="pres">
      <dgm:prSet presAssocID="{99FA46E5-9782-473B-BD2F-5A9C97600773}" presName="spacer" presStyleCnt="0"/>
      <dgm:spPr/>
    </dgm:pt>
    <dgm:pt modelId="{05FA4DAB-2A84-9649-9DD6-E37B0BEB6431}" type="pres">
      <dgm:prSet presAssocID="{EF9884AF-437A-4D2E-B58E-05E31FCC12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3CF310-B278-439F-A1BE-7E67E95D8630}" srcId="{446A2FF6-2EE1-423D-99FC-22505FF3E4DA}" destId="{EF9884AF-437A-4D2E-B58E-05E31FCC1200}" srcOrd="3" destOrd="0" parTransId="{20AAA38A-B9F7-489A-A4C9-D49BB511139E}" sibTransId="{CC7F3C87-5A61-415B-88BF-473A11C88AE4}"/>
    <dgm:cxn modelId="{05466126-6518-4F73-8A91-BE90E1ED8E54}" srcId="{446A2FF6-2EE1-423D-99FC-22505FF3E4DA}" destId="{C911943C-DF2D-49A4-BD61-F056866C74F8}" srcOrd="1" destOrd="0" parTransId="{0BF8EDAE-FDA0-4081-BB65-F35F3F9B06D1}" sibTransId="{1A33539D-4701-40E1-B82A-4E9EDCB7CECE}"/>
    <dgm:cxn modelId="{A41C5C30-FE60-3A45-9EE2-851D65F0A342}" type="presOf" srcId="{EF9884AF-437A-4D2E-B58E-05E31FCC1200}" destId="{05FA4DAB-2A84-9649-9DD6-E37B0BEB6431}" srcOrd="0" destOrd="0" presId="urn:microsoft.com/office/officeart/2005/8/layout/vList2"/>
    <dgm:cxn modelId="{55D11D32-ADB4-491C-ADA8-E35E79C4EF5F}" srcId="{446A2FF6-2EE1-423D-99FC-22505FF3E4DA}" destId="{A7E5C0AC-49B5-4C04-B773-2AA98BF79F54}" srcOrd="2" destOrd="0" parTransId="{2C69F688-9F1F-458B-A389-5A064B318A28}" sibTransId="{99FA46E5-9782-473B-BD2F-5A9C97600773}"/>
    <dgm:cxn modelId="{E3C80569-4EEB-034A-BBC1-4875266A1D73}" type="presOf" srcId="{446A2FF6-2EE1-423D-99FC-22505FF3E4DA}" destId="{5ACF9B94-C710-3B4D-8F50-E4B82D9D70CD}" srcOrd="0" destOrd="0" presId="urn:microsoft.com/office/officeart/2005/8/layout/vList2"/>
    <dgm:cxn modelId="{F317B473-59F4-4189-8537-FE6F2D63BF77}" srcId="{446A2FF6-2EE1-423D-99FC-22505FF3E4DA}" destId="{ADDD94D3-B0E2-4121-9B82-C1B7831B0636}" srcOrd="0" destOrd="0" parTransId="{4D7B2CF7-C72C-4CD6-8D83-12DFA5ED5896}" sibTransId="{4173F08B-8C62-4116-AE2C-9146700E3BB9}"/>
    <dgm:cxn modelId="{9A922C81-A969-AE46-A089-2EB8DCDE750C}" type="presOf" srcId="{A7E5C0AC-49B5-4C04-B773-2AA98BF79F54}" destId="{83A3BE73-D86E-D747-B64E-34716F7633EA}" srcOrd="0" destOrd="0" presId="urn:microsoft.com/office/officeart/2005/8/layout/vList2"/>
    <dgm:cxn modelId="{22A680A7-E671-664D-B2A9-79DC8F177FD3}" type="presOf" srcId="{C911943C-DF2D-49A4-BD61-F056866C74F8}" destId="{0D37E734-D6A9-634A-8FDB-35F62ED37677}" srcOrd="0" destOrd="0" presId="urn:microsoft.com/office/officeart/2005/8/layout/vList2"/>
    <dgm:cxn modelId="{8E9315E7-DF0A-6F41-8515-3D8582999630}" type="presOf" srcId="{ADDD94D3-B0E2-4121-9B82-C1B7831B0636}" destId="{2C9B0618-4D62-2942-A0A2-794A9664B383}" srcOrd="0" destOrd="0" presId="urn:microsoft.com/office/officeart/2005/8/layout/vList2"/>
    <dgm:cxn modelId="{98AFB234-AA0D-634C-BEC5-9E5E7DFF587C}" type="presParOf" srcId="{5ACF9B94-C710-3B4D-8F50-E4B82D9D70CD}" destId="{2C9B0618-4D62-2942-A0A2-794A9664B383}" srcOrd="0" destOrd="0" presId="urn:microsoft.com/office/officeart/2005/8/layout/vList2"/>
    <dgm:cxn modelId="{624F0B2C-B3AD-8148-8BE4-A9D72E5B5C80}" type="presParOf" srcId="{5ACF9B94-C710-3B4D-8F50-E4B82D9D70CD}" destId="{693A2F8B-272C-7543-8B4D-A64B4CA6F8D9}" srcOrd="1" destOrd="0" presId="urn:microsoft.com/office/officeart/2005/8/layout/vList2"/>
    <dgm:cxn modelId="{8D4D2B60-74EB-374C-B65B-443173F3BD1E}" type="presParOf" srcId="{5ACF9B94-C710-3B4D-8F50-E4B82D9D70CD}" destId="{0D37E734-D6A9-634A-8FDB-35F62ED37677}" srcOrd="2" destOrd="0" presId="urn:microsoft.com/office/officeart/2005/8/layout/vList2"/>
    <dgm:cxn modelId="{7351191D-34C8-F34D-958E-D54013B901F1}" type="presParOf" srcId="{5ACF9B94-C710-3B4D-8F50-E4B82D9D70CD}" destId="{786A0A77-B158-4747-BC18-1E24EDEB9C68}" srcOrd="3" destOrd="0" presId="urn:microsoft.com/office/officeart/2005/8/layout/vList2"/>
    <dgm:cxn modelId="{91FCEE32-BF56-D044-A088-88BACC42F8E6}" type="presParOf" srcId="{5ACF9B94-C710-3B4D-8F50-E4B82D9D70CD}" destId="{83A3BE73-D86E-D747-B64E-34716F7633EA}" srcOrd="4" destOrd="0" presId="urn:microsoft.com/office/officeart/2005/8/layout/vList2"/>
    <dgm:cxn modelId="{79D97EF8-6D55-574F-A19B-45912DC227B0}" type="presParOf" srcId="{5ACF9B94-C710-3B4D-8F50-E4B82D9D70CD}" destId="{730A93E4-83BB-E941-95C2-F51461650B7A}" srcOrd="5" destOrd="0" presId="urn:microsoft.com/office/officeart/2005/8/layout/vList2"/>
    <dgm:cxn modelId="{3E10921D-6BA4-954B-ADD1-51CFD60CD329}" type="presParOf" srcId="{5ACF9B94-C710-3B4D-8F50-E4B82D9D70CD}" destId="{05FA4DAB-2A84-9649-9DD6-E37B0BEB64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1FEDB1-D9F3-43F6-8109-76BF9287922A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B48C9E9-F671-4979-8949-5CFACEADD70B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 Henry Higgins bets he can transform a flower girl into a duchess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53592-7B37-4F59-96AF-EC91EF4CE3F9}" type="parTrans" cxnId="{7B7C49EC-9DA5-4DE1-BD27-5ADECE98476A}">
      <dgm:prSet/>
      <dgm:spPr/>
      <dgm:t>
        <a:bodyPr/>
        <a:lstStyle/>
        <a:p>
          <a:endParaRPr lang="en-US"/>
        </a:p>
      </dgm:t>
    </dgm:pt>
    <dgm:pt modelId="{913D4A0E-E0E8-48DE-BC5B-7526F0D53FDE}" type="sibTrans" cxnId="{7B7C49EC-9DA5-4DE1-BD27-5ADECE98476A}">
      <dgm:prSet/>
      <dgm:spPr/>
      <dgm:t>
        <a:bodyPr/>
        <a:lstStyle/>
        <a:p>
          <a:endParaRPr lang="en-US"/>
        </a:p>
      </dgm:t>
    </dgm:pt>
    <dgm:pt modelId="{726D6B9D-54AD-4425-AC43-98E7CCD3CD3A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Eliza Doolittle learns refined speech and manners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16F2A-4879-4111-9EA6-942F7C8FB8F2}" type="parTrans" cxnId="{B0CF1723-29D2-4A1F-8B7E-B95E97A0E5D7}">
      <dgm:prSet/>
      <dgm:spPr/>
      <dgm:t>
        <a:bodyPr/>
        <a:lstStyle/>
        <a:p>
          <a:endParaRPr lang="en-US"/>
        </a:p>
      </dgm:t>
    </dgm:pt>
    <dgm:pt modelId="{8FE11469-E67A-4CD1-BEF8-C39CCC68407C}" type="sibTrans" cxnId="{B0CF1723-29D2-4A1F-8B7E-B95E97A0E5D7}">
      <dgm:prSet/>
      <dgm:spPr/>
      <dgm:t>
        <a:bodyPr/>
        <a:lstStyle/>
        <a:p>
          <a:endParaRPr lang="en-US"/>
        </a:p>
      </dgm:t>
    </dgm:pt>
    <dgm:pt modelId="{B07C1893-EC5C-465F-BED3-298D1404587D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 creates conflict about identity and independence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730AB-B982-4B17-B024-D298B8EDA775}" type="parTrans" cxnId="{DFD5CF31-3961-4AE6-833C-1BC79208C8B8}">
      <dgm:prSet/>
      <dgm:spPr/>
      <dgm:t>
        <a:bodyPr/>
        <a:lstStyle/>
        <a:p>
          <a:endParaRPr lang="en-US"/>
        </a:p>
      </dgm:t>
    </dgm:pt>
    <dgm:pt modelId="{431D128C-3BC6-47F2-B419-30CF31FF6CAC}" type="sibTrans" cxnId="{DFD5CF31-3961-4AE6-833C-1BC79208C8B8}">
      <dgm:prSet/>
      <dgm:spPr/>
      <dgm:t>
        <a:bodyPr/>
        <a:lstStyle/>
        <a:p>
          <a:endParaRPr lang="en-US"/>
        </a:p>
      </dgm:t>
    </dgm:pt>
    <dgm:pt modelId="{B3440DBC-0677-4387-A65E-71ACB399A301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play ends with Eliza asserting her individuality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EA8B7-78A3-4E81-AD30-94790897A3DA}" type="parTrans" cxnId="{BDC8DA15-1C53-4C34-8E1E-DDA359ACDA99}">
      <dgm:prSet/>
      <dgm:spPr/>
      <dgm:t>
        <a:bodyPr/>
        <a:lstStyle/>
        <a:p>
          <a:endParaRPr lang="en-US"/>
        </a:p>
      </dgm:t>
    </dgm:pt>
    <dgm:pt modelId="{76091CB6-6CC4-4F79-AEC5-80E08C239912}" type="sibTrans" cxnId="{BDC8DA15-1C53-4C34-8E1E-DDA359ACDA99}">
      <dgm:prSet/>
      <dgm:spPr/>
      <dgm:t>
        <a:bodyPr/>
        <a:lstStyle/>
        <a:p>
          <a:endParaRPr lang="en-US"/>
        </a:p>
      </dgm:t>
    </dgm:pt>
    <dgm:pt modelId="{7291DB8C-0366-0E43-A8B4-264F9E07CE4C}" type="pres">
      <dgm:prSet presAssocID="{841FEDB1-D9F3-43F6-8109-76BF9287922A}" presName="diagram" presStyleCnt="0">
        <dgm:presLayoutVars>
          <dgm:dir/>
          <dgm:resizeHandles val="exact"/>
        </dgm:presLayoutVars>
      </dgm:prSet>
      <dgm:spPr/>
    </dgm:pt>
    <dgm:pt modelId="{5E0D7E51-3DC3-3D45-B85A-C732AB66356D}" type="pres">
      <dgm:prSet presAssocID="{8B48C9E9-F671-4979-8949-5CFACEADD70B}" presName="node" presStyleLbl="node1" presStyleIdx="0" presStyleCnt="4" custScaleX="177287" custScaleY="162278">
        <dgm:presLayoutVars>
          <dgm:bulletEnabled val="1"/>
        </dgm:presLayoutVars>
      </dgm:prSet>
      <dgm:spPr/>
    </dgm:pt>
    <dgm:pt modelId="{5BB1947D-0954-1C4B-9053-ED60A725A46D}" type="pres">
      <dgm:prSet presAssocID="{913D4A0E-E0E8-48DE-BC5B-7526F0D53FDE}" presName="sibTrans" presStyleCnt="0"/>
      <dgm:spPr/>
    </dgm:pt>
    <dgm:pt modelId="{CDCD9F1B-3F6B-274A-A3AC-8642411CF639}" type="pres">
      <dgm:prSet presAssocID="{726D6B9D-54AD-4425-AC43-98E7CCD3CD3A}" presName="node" presStyleLbl="node1" presStyleIdx="1" presStyleCnt="4" custScaleX="211406" custScaleY="162278">
        <dgm:presLayoutVars>
          <dgm:bulletEnabled val="1"/>
        </dgm:presLayoutVars>
      </dgm:prSet>
      <dgm:spPr/>
    </dgm:pt>
    <dgm:pt modelId="{EB5122B7-810D-C84D-A4DF-CF288F383C2A}" type="pres">
      <dgm:prSet presAssocID="{8FE11469-E67A-4CD1-BEF8-C39CCC68407C}" presName="sibTrans" presStyleCnt="0"/>
      <dgm:spPr/>
    </dgm:pt>
    <dgm:pt modelId="{63978A34-560E-A840-926E-5EA36A82938A}" type="pres">
      <dgm:prSet presAssocID="{B07C1893-EC5C-465F-BED3-298D1404587D}" presName="node" presStyleLbl="node1" presStyleIdx="2" presStyleCnt="4" custScaleX="178135" custScaleY="239278">
        <dgm:presLayoutVars>
          <dgm:bulletEnabled val="1"/>
        </dgm:presLayoutVars>
      </dgm:prSet>
      <dgm:spPr/>
    </dgm:pt>
    <dgm:pt modelId="{4104DEAA-54DB-9B44-8115-8A800C09BD27}" type="pres">
      <dgm:prSet presAssocID="{431D128C-3BC6-47F2-B419-30CF31FF6CAC}" presName="sibTrans" presStyleCnt="0"/>
      <dgm:spPr/>
    </dgm:pt>
    <dgm:pt modelId="{60BBE1DA-C7BD-7042-9B74-6BAE16531B76}" type="pres">
      <dgm:prSet presAssocID="{B3440DBC-0677-4387-A65E-71ACB399A301}" presName="node" presStyleLbl="node1" presStyleIdx="3" presStyleCnt="4" custScaleX="210558" custScaleY="229077">
        <dgm:presLayoutVars>
          <dgm:bulletEnabled val="1"/>
        </dgm:presLayoutVars>
      </dgm:prSet>
      <dgm:spPr/>
    </dgm:pt>
  </dgm:ptLst>
  <dgm:cxnLst>
    <dgm:cxn modelId="{BDC8DA15-1C53-4C34-8E1E-DDA359ACDA99}" srcId="{841FEDB1-D9F3-43F6-8109-76BF9287922A}" destId="{B3440DBC-0677-4387-A65E-71ACB399A301}" srcOrd="3" destOrd="0" parTransId="{279EA8B7-78A3-4E81-AD30-94790897A3DA}" sibTransId="{76091CB6-6CC4-4F79-AEC5-80E08C239912}"/>
    <dgm:cxn modelId="{94A43919-EB4B-F043-A4B8-B6F506718502}" type="presOf" srcId="{8B48C9E9-F671-4979-8949-5CFACEADD70B}" destId="{5E0D7E51-3DC3-3D45-B85A-C732AB66356D}" srcOrd="0" destOrd="0" presId="urn:microsoft.com/office/officeart/2005/8/layout/default"/>
    <dgm:cxn modelId="{B0CF1723-29D2-4A1F-8B7E-B95E97A0E5D7}" srcId="{841FEDB1-D9F3-43F6-8109-76BF9287922A}" destId="{726D6B9D-54AD-4425-AC43-98E7CCD3CD3A}" srcOrd="1" destOrd="0" parTransId="{59E16F2A-4879-4111-9EA6-942F7C8FB8F2}" sibTransId="{8FE11469-E67A-4CD1-BEF8-C39CCC68407C}"/>
    <dgm:cxn modelId="{DFD5CF31-3961-4AE6-833C-1BC79208C8B8}" srcId="{841FEDB1-D9F3-43F6-8109-76BF9287922A}" destId="{B07C1893-EC5C-465F-BED3-298D1404587D}" srcOrd="2" destOrd="0" parTransId="{997730AB-B982-4B17-B024-D298B8EDA775}" sibTransId="{431D128C-3BC6-47F2-B419-30CF31FF6CAC}"/>
    <dgm:cxn modelId="{CE394084-CCD4-B040-B104-78C1BCD0081B}" type="presOf" srcId="{B3440DBC-0677-4387-A65E-71ACB399A301}" destId="{60BBE1DA-C7BD-7042-9B74-6BAE16531B76}" srcOrd="0" destOrd="0" presId="urn:microsoft.com/office/officeart/2005/8/layout/default"/>
    <dgm:cxn modelId="{41A7BE88-ACCD-FD40-94DA-DC2326B6EC0F}" type="presOf" srcId="{841FEDB1-D9F3-43F6-8109-76BF9287922A}" destId="{7291DB8C-0366-0E43-A8B4-264F9E07CE4C}" srcOrd="0" destOrd="0" presId="urn:microsoft.com/office/officeart/2005/8/layout/default"/>
    <dgm:cxn modelId="{5FF2B99C-FAAC-DF46-BE87-F79914D05DEE}" type="presOf" srcId="{B07C1893-EC5C-465F-BED3-298D1404587D}" destId="{63978A34-560E-A840-926E-5EA36A82938A}" srcOrd="0" destOrd="0" presId="urn:microsoft.com/office/officeart/2005/8/layout/default"/>
    <dgm:cxn modelId="{FD54D8B8-9107-A845-BDE4-B39FC6F2D3BD}" type="presOf" srcId="{726D6B9D-54AD-4425-AC43-98E7CCD3CD3A}" destId="{CDCD9F1B-3F6B-274A-A3AC-8642411CF639}" srcOrd="0" destOrd="0" presId="urn:microsoft.com/office/officeart/2005/8/layout/default"/>
    <dgm:cxn modelId="{7B7C49EC-9DA5-4DE1-BD27-5ADECE98476A}" srcId="{841FEDB1-D9F3-43F6-8109-76BF9287922A}" destId="{8B48C9E9-F671-4979-8949-5CFACEADD70B}" srcOrd="0" destOrd="0" parTransId="{FCB53592-7B37-4F59-96AF-EC91EF4CE3F9}" sibTransId="{913D4A0E-E0E8-48DE-BC5B-7526F0D53FDE}"/>
    <dgm:cxn modelId="{6485D8CC-A10E-6047-A73B-01ACECCEAF61}" type="presParOf" srcId="{7291DB8C-0366-0E43-A8B4-264F9E07CE4C}" destId="{5E0D7E51-3DC3-3D45-B85A-C732AB66356D}" srcOrd="0" destOrd="0" presId="urn:microsoft.com/office/officeart/2005/8/layout/default"/>
    <dgm:cxn modelId="{1684CC1F-D869-C24D-82E4-B3D521EC8FCD}" type="presParOf" srcId="{7291DB8C-0366-0E43-A8B4-264F9E07CE4C}" destId="{5BB1947D-0954-1C4B-9053-ED60A725A46D}" srcOrd="1" destOrd="0" presId="urn:microsoft.com/office/officeart/2005/8/layout/default"/>
    <dgm:cxn modelId="{EA282D7F-1380-9A47-B01D-0C001CC06C30}" type="presParOf" srcId="{7291DB8C-0366-0E43-A8B4-264F9E07CE4C}" destId="{CDCD9F1B-3F6B-274A-A3AC-8642411CF639}" srcOrd="2" destOrd="0" presId="urn:microsoft.com/office/officeart/2005/8/layout/default"/>
    <dgm:cxn modelId="{4EDB0F34-4630-CB45-A323-7B46B47AE5A8}" type="presParOf" srcId="{7291DB8C-0366-0E43-A8B4-264F9E07CE4C}" destId="{EB5122B7-810D-C84D-A4DF-CF288F383C2A}" srcOrd="3" destOrd="0" presId="urn:microsoft.com/office/officeart/2005/8/layout/default"/>
    <dgm:cxn modelId="{4B9B7760-FB99-494A-9566-4A32604BE87F}" type="presParOf" srcId="{7291DB8C-0366-0E43-A8B4-264F9E07CE4C}" destId="{63978A34-560E-A840-926E-5EA36A82938A}" srcOrd="4" destOrd="0" presId="urn:microsoft.com/office/officeart/2005/8/layout/default"/>
    <dgm:cxn modelId="{B9B52C74-021E-F349-9611-35D211E032BC}" type="presParOf" srcId="{7291DB8C-0366-0E43-A8B4-264F9E07CE4C}" destId="{4104DEAA-54DB-9B44-8115-8A800C09BD27}" srcOrd="5" destOrd="0" presId="urn:microsoft.com/office/officeart/2005/8/layout/default"/>
    <dgm:cxn modelId="{E5EA9D28-9858-B343-9077-6E4443AFD61D}" type="presParOf" srcId="{7291DB8C-0366-0E43-A8B4-264F9E07CE4C}" destId="{60BBE1DA-C7BD-7042-9B74-6BAE16531B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64DA8-016D-467D-AEE2-1ECC7653569F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29CFB4B-FF7D-4EA5-8B2C-B6753EA7CC56}">
      <dgm:prSet custT="1"/>
      <dgm:spPr/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Henry Higgins – phonetics expert and dominant personality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FB7B7-4980-41B6-9F0B-671D678D12BD}" type="parTrans" cxnId="{6C32214C-E67E-4735-BDD1-DDD72C035224}">
      <dgm:prSet/>
      <dgm:spPr/>
      <dgm:t>
        <a:bodyPr/>
        <a:lstStyle/>
        <a:p>
          <a:endParaRPr lang="en-US"/>
        </a:p>
      </dgm:t>
    </dgm:pt>
    <dgm:pt modelId="{5CCEB377-3072-43B0-B56E-BAF867B28B92}" type="sibTrans" cxnId="{6C32214C-E67E-4735-BDD1-DDD72C035224}">
      <dgm:prSet/>
      <dgm:spPr/>
      <dgm:t>
        <a:bodyPr/>
        <a:lstStyle/>
        <a:p>
          <a:endParaRPr lang="en-US"/>
        </a:p>
      </dgm:t>
    </dgm:pt>
    <dgm:pt modelId="{86E1003A-AF39-406A-B782-CA7DB799257D}">
      <dgm:prSet custT="1"/>
      <dgm:spPr/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Eliza Doolittle – poor flower girl who undergoes transformation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815EC-8014-461A-8294-643FBBD68D89}" type="parTrans" cxnId="{267A92A8-E4BA-496F-9A34-D784B6D90571}">
      <dgm:prSet/>
      <dgm:spPr/>
      <dgm:t>
        <a:bodyPr/>
        <a:lstStyle/>
        <a:p>
          <a:endParaRPr lang="en-US"/>
        </a:p>
      </dgm:t>
    </dgm:pt>
    <dgm:pt modelId="{7806EBEE-110B-42B9-BEFC-E8945685CC4B}" type="sibTrans" cxnId="{267A92A8-E4BA-496F-9A34-D784B6D90571}">
      <dgm:prSet/>
      <dgm:spPr/>
      <dgm:t>
        <a:bodyPr/>
        <a:lstStyle/>
        <a:p>
          <a:endParaRPr lang="en-US"/>
        </a:p>
      </dgm:t>
    </dgm:pt>
    <dgm:pt modelId="{1DA8AD12-C18D-4D3A-BFB5-3ED67E5FDE88}">
      <dgm:prSet custT="1"/>
      <dgm:spPr/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Colonel Pickering – gentlemanly and kind supporter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BEC943-2B27-4B5B-87BD-4976D3ECF7D8}" type="parTrans" cxnId="{5CF0A007-A54A-4F64-A5A4-61F5B5BD3C83}">
      <dgm:prSet/>
      <dgm:spPr/>
      <dgm:t>
        <a:bodyPr/>
        <a:lstStyle/>
        <a:p>
          <a:endParaRPr lang="en-US"/>
        </a:p>
      </dgm:t>
    </dgm:pt>
    <dgm:pt modelId="{E12695BA-F2C4-4008-86AF-516DFD3774B8}" type="sibTrans" cxnId="{5CF0A007-A54A-4F64-A5A4-61F5B5BD3C83}">
      <dgm:prSet/>
      <dgm:spPr/>
      <dgm:t>
        <a:bodyPr/>
        <a:lstStyle/>
        <a:p>
          <a:endParaRPr lang="en-US"/>
        </a:p>
      </dgm:t>
    </dgm:pt>
    <dgm:pt modelId="{6999E236-E100-486B-8D98-E350A8BFF73A}">
      <dgm:prSet custT="1"/>
      <dgm:spPr/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Alfred Doolittle – Eliza’s father and comic character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1DA45-F54B-4297-8C0A-56015269AFB2}" type="parTrans" cxnId="{1647A4B5-CDC9-483F-BC3D-D58468E8BF77}">
      <dgm:prSet/>
      <dgm:spPr/>
      <dgm:t>
        <a:bodyPr/>
        <a:lstStyle/>
        <a:p>
          <a:endParaRPr lang="en-US"/>
        </a:p>
      </dgm:t>
    </dgm:pt>
    <dgm:pt modelId="{7B1B7E67-E403-4F95-B106-48C591B84281}" type="sibTrans" cxnId="{1647A4B5-CDC9-483F-BC3D-D58468E8BF77}">
      <dgm:prSet/>
      <dgm:spPr/>
      <dgm:t>
        <a:bodyPr/>
        <a:lstStyle/>
        <a:p>
          <a:endParaRPr lang="en-US"/>
        </a:p>
      </dgm:t>
    </dgm:pt>
    <dgm:pt modelId="{DDAC1FD2-BE1C-DC40-80CE-08505EFE7BD0}" type="pres">
      <dgm:prSet presAssocID="{A3C64DA8-016D-467D-AEE2-1ECC7653569F}" presName="Name0" presStyleCnt="0">
        <dgm:presLayoutVars>
          <dgm:dir/>
          <dgm:animLvl val="lvl"/>
          <dgm:resizeHandles val="exact"/>
        </dgm:presLayoutVars>
      </dgm:prSet>
      <dgm:spPr/>
    </dgm:pt>
    <dgm:pt modelId="{DD44EB88-FBA8-6640-B426-10857AB1C62B}" type="pres">
      <dgm:prSet presAssocID="{F29CFB4B-FF7D-4EA5-8B2C-B6753EA7CC56}" presName="linNode" presStyleCnt="0"/>
      <dgm:spPr/>
    </dgm:pt>
    <dgm:pt modelId="{5CB8221C-DE1F-DE4E-8DD2-621C55ECD3DC}" type="pres">
      <dgm:prSet presAssocID="{F29CFB4B-FF7D-4EA5-8B2C-B6753EA7CC56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072CE306-4B88-2041-B33F-FA790BC50EC8}" type="pres">
      <dgm:prSet presAssocID="{5CCEB377-3072-43B0-B56E-BAF867B28B92}" presName="sp" presStyleCnt="0"/>
      <dgm:spPr/>
    </dgm:pt>
    <dgm:pt modelId="{8FBA1199-AB8D-8146-85E9-AD83D6F0B7DB}" type="pres">
      <dgm:prSet presAssocID="{86E1003A-AF39-406A-B782-CA7DB799257D}" presName="linNode" presStyleCnt="0"/>
      <dgm:spPr/>
    </dgm:pt>
    <dgm:pt modelId="{D6804B33-56A8-0846-ABBF-CF4D6A370973}" type="pres">
      <dgm:prSet presAssocID="{86E1003A-AF39-406A-B782-CA7DB799257D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828B1DD0-6C7F-724D-83E8-DF0DF76017DA}" type="pres">
      <dgm:prSet presAssocID="{7806EBEE-110B-42B9-BEFC-E8945685CC4B}" presName="sp" presStyleCnt="0"/>
      <dgm:spPr/>
    </dgm:pt>
    <dgm:pt modelId="{9C819556-291F-DB44-9621-BED65A86C299}" type="pres">
      <dgm:prSet presAssocID="{1DA8AD12-C18D-4D3A-BFB5-3ED67E5FDE88}" presName="linNode" presStyleCnt="0"/>
      <dgm:spPr/>
    </dgm:pt>
    <dgm:pt modelId="{A412E0D9-C780-A344-83F2-784BFC807B18}" type="pres">
      <dgm:prSet presAssocID="{1DA8AD12-C18D-4D3A-BFB5-3ED67E5FDE88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1450A48F-ABB3-A544-8357-13C5A1ECB827}" type="pres">
      <dgm:prSet presAssocID="{E12695BA-F2C4-4008-86AF-516DFD3774B8}" presName="sp" presStyleCnt="0"/>
      <dgm:spPr/>
    </dgm:pt>
    <dgm:pt modelId="{005C09DA-C135-D54C-A272-DF1C543C188E}" type="pres">
      <dgm:prSet presAssocID="{6999E236-E100-486B-8D98-E350A8BFF73A}" presName="linNode" presStyleCnt="0"/>
      <dgm:spPr/>
    </dgm:pt>
    <dgm:pt modelId="{4D896049-9423-AF46-B909-0C7238A2BF19}" type="pres">
      <dgm:prSet presAssocID="{6999E236-E100-486B-8D98-E350A8BFF73A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5CF0A007-A54A-4F64-A5A4-61F5B5BD3C83}" srcId="{A3C64DA8-016D-467D-AEE2-1ECC7653569F}" destId="{1DA8AD12-C18D-4D3A-BFB5-3ED67E5FDE88}" srcOrd="2" destOrd="0" parTransId="{0BBEC943-2B27-4B5B-87BD-4976D3ECF7D8}" sibTransId="{E12695BA-F2C4-4008-86AF-516DFD3774B8}"/>
    <dgm:cxn modelId="{C49B8048-4ED8-3B4E-A727-E12C2AC6E9F3}" type="presOf" srcId="{F29CFB4B-FF7D-4EA5-8B2C-B6753EA7CC56}" destId="{5CB8221C-DE1F-DE4E-8DD2-621C55ECD3DC}" srcOrd="0" destOrd="0" presId="urn:microsoft.com/office/officeart/2005/8/layout/vList5"/>
    <dgm:cxn modelId="{6C32214C-E67E-4735-BDD1-DDD72C035224}" srcId="{A3C64DA8-016D-467D-AEE2-1ECC7653569F}" destId="{F29CFB4B-FF7D-4EA5-8B2C-B6753EA7CC56}" srcOrd="0" destOrd="0" parTransId="{B7BFB7B7-4980-41B6-9F0B-671D678D12BD}" sibTransId="{5CCEB377-3072-43B0-B56E-BAF867B28B92}"/>
    <dgm:cxn modelId="{A9990565-85E3-3F4F-BD19-D1E371A21178}" type="presOf" srcId="{86E1003A-AF39-406A-B782-CA7DB799257D}" destId="{D6804B33-56A8-0846-ABBF-CF4D6A370973}" srcOrd="0" destOrd="0" presId="urn:microsoft.com/office/officeart/2005/8/layout/vList5"/>
    <dgm:cxn modelId="{CD61D874-F391-014A-8C0E-CD2170DDAFDD}" type="presOf" srcId="{1DA8AD12-C18D-4D3A-BFB5-3ED67E5FDE88}" destId="{A412E0D9-C780-A344-83F2-784BFC807B18}" srcOrd="0" destOrd="0" presId="urn:microsoft.com/office/officeart/2005/8/layout/vList5"/>
    <dgm:cxn modelId="{ED4F6D9E-811F-3646-8D14-979E7AA72926}" type="presOf" srcId="{6999E236-E100-486B-8D98-E350A8BFF73A}" destId="{4D896049-9423-AF46-B909-0C7238A2BF19}" srcOrd="0" destOrd="0" presId="urn:microsoft.com/office/officeart/2005/8/layout/vList5"/>
    <dgm:cxn modelId="{267A92A8-E4BA-496F-9A34-D784B6D90571}" srcId="{A3C64DA8-016D-467D-AEE2-1ECC7653569F}" destId="{86E1003A-AF39-406A-B782-CA7DB799257D}" srcOrd="1" destOrd="0" parTransId="{1C4815EC-8014-461A-8294-643FBBD68D89}" sibTransId="{7806EBEE-110B-42B9-BEFC-E8945685CC4B}"/>
    <dgm:cxn modelId="{1647A4B5-CDC9-483F-BC3D-D58468E8BF77}" srcId="{A3C64DA8-016D-467D-AEE2-1ECC7653569F}" destId="{6999E236-E100-486B-8D98-E350A8BFF73A}" srcOrd="3" destOrd="0" parTransId="{72E1DA45-F54B-4297-8C0A-56015269AFB2}" sibTransId="{7B1B7E67-E403-4F95-B106-48C591B84281}"/>
    <dgm:cxn modelId="{2B80E4F9-062E-3A40-92C4-1C449B69F59B}" type="presOf" srcId="{A3C64DA8-016D-467D-AEE2-1ECC7653569F}" destId="{DDAC1FD2-BE1C-DC40-80CE-08505EFE7BD0}" srcOrd="0" destOrd="0" presId="urn:microsoft.com/office/officeart/2005/8/layout/vList5"/>
    <dgm:cxn modelId="{B96599FC-1E93-F74C-9FD8-B40C8E4037CD}" type="presParOf" srcId="{DDAC1FD2-BE1C-DC40-80CE-08505EFE7BD0}" destId="{DD44EB88-FBA8-6640-B426-10857AB1C62B}" srcOrd="0" destOrd="0" presId="urn:microsoft.com/office/officeart/2005/8/layout/vList5"/>
    <dgm:cxn modelId="{018968DE-5E7C-4B4C-A10D-2233095E8881}" type="presParOf" srcId="{DD44EB88-FBA8-6640-B426-10857AB1C62B}" destId="{5CB8221C-DE1F-DE4E-8DD2-621C55ECD3DC}" srcOrd="0" destOrd="0" presId="urn:microsoft.com/office/officeart/2005/8/layout/vList5"/>
    <dgm:cxn modelId="{2769A03D-FBE1-5842-9F6C-B634911179EB}" type="presParOf" srcId="{DDAC1FD2-BE1C-DC40-80CE-08505EFE7BD0}" destId="{072CE306-4B88-2041-B33F-FA790BC50EC8}" srcOrd="1" destOrd="0" presId="urn:microsoft.com/office/officeart/2005/8/layout/vList5"/>
    <dgm:cxn modelId="{9EE97AD3-553C-DE4E-A202-72AFE6F6E43E}" type="presParOf" srcId="{DDAC1FD2-BE1C-DC40-80CE-08505EFE7BD0}" destId="{8FBA1199-AB8D-8146-85E9-AD83D6F0B7DB}" srcOrd="2" destOrd="0" presId="urn:microsoft.com/office/officeart/2005/8/layout/vList5"/>
    <dgm:cxn modelId="{691B9C04-3E53-BE43-9D89-8042D798718B}" type="presParOf" srcId="{8FBA1199-AB8D-8146-85E9-AD83D6F0B7DB}" destId="{D6804B33-56A8-0846-ABBF-CF4D6A370973}" srcOrd="0" destOrd="0" presId="urn:microsoft.com/office/officeart/2005/8/layout/vList5"/>
    <dgm:cxn modelId="{16970791-77C2-9F43-9CAA-9E51C394E276}" type="presParOf" srcId="{DDAC1FD2-BE1C-DC40-80CE-08505EFE7BD0}" destId="{828B1DD0-6C7F-724D-83E8-DF0DF76017DA}" srcOrd="3" destOrd="0" presId="urn:microsoft.com/office/officeart/2005/8/layout/vList5"/>
    <dgm:cxn modelId="{8A4CE146-2B1D-F047-A9EF-4AD95D35066D}" type="presParOf" srcId="{DDAC1FD2-BE1C-DC40-80CE-08505EFE7BD0}" destId="{9C819556-291F-DB44-9621-BED65A86C299}" srcOrd="4" destOrd="0" presId="urn:microsoft.com/office/officeart/2005/8/layout/vList5"/>
    <dgm:cxn modelId="{4B5772A9-4F27-8F4B-B31A-AC902D5AD8A7}" type="presParOf" srcId="{9C819556-291F-DB44-9621-BED65A86C299}" destId="{A412E0D9-C780-A344-83F2-784BFC807B18}" srcOrd="0" destOrd="0" presId="urn:microsoft.com/office/officeart/2005/8/layout/vList5"/>
    <dgm:cxn modelId="{A67BE8B8-467C-2347-96C8-FBB0C59B151B}" type="presParOf" srcId="{DDAC1FD2-BE1C-DC40-80CE-08505EFE7BD0}" destId="{1450A48F-ABB3-A544-8357-13C5A1ECB827}" srcOrd="5" destOrd="0" presId="urn:microsoft.com/office/officeart/2005/8/layout/vList5"/>
    <dgm:cxn modelId="{90EB7F2B-5D11-CF48-8DD2-14CBA90963AD}" type="presParOf" srcId="{DDAC1FD2-BE1C-DC40-80CE-08505EFE7BD0}" destId="{005C09DA-C135-D54C-A272-DF1C543C188E}" srcOrd="6" destOrd="0" presId="urn:microsoft.com/office/officeart/2005/8/layout/vList5"/>
    <dgm:cxn modelId="{02F32877-4571-8A4A-B01E-59DA101B7D0F}" type="presParOf" srcId="{005C09DA-C135-D54C-A272-DF1C543C188E}" destId="{4D896049-9423-AF46-B909-0C7238A2BF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E07BBE-AD9E-4641-A34E-D752E9C9074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89EEB73-FEB2-40DC-875A-520FE5F35D8E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Class distinction and social mobility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5E8D4-1866-4308-9DAB-413ECB61E48F}" type="parTrans" cxnId="{E0D70A6C-58F8-4B3F-A4B0-4A9752F32885}">
      <dgm:prSet/>
      <dgm:spPr/>
      <dgm:t>
        <a:bodyPr/>
        <a:lstStyle/>
        <a:p>
          <a:endParaRPr lang="en-US"/>
        </a:p>
      </dgm:t>
    </dgm:pt>
    <dgm:pt modelId="{858145D4-AAFA-4F4C-9BEF-14A8C4601EA0}" type="sibTrans" cxnId="{E0D70A6C-58F8-4B3F-A4B0-4A9752F32885}">
      <dgm:prSet/>
      <dgm:spPr/>
      <dgm:t>
        <a:bodyPr/>
        <a:lstStyle/>
        <a:p>
          <a:endParaRPr lang="en-US"/>
        </a:p>
      </dgm:t>
    </dgm:pt>
    <dgm:pt modelId="{012CA839-1A81-4A74-B5C4-8C35859290A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Language as a marker of identity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2386F-AE0F-40F0-A886-FB5002703177}" type="parTrans" cxnId="{C8D0BCC4-ED2D-40D0-ADE3-C0A938AF7DBD}">
      <dgm:prSet/>
      <dgm:spPr/>
      <dgm:t>
        <a:bodyPr/>
        <a:lstStyle/>
        <a:p>
          <a:endParaRPr lang="en-US"/>
        </a:p>
      </dgm:t>
    </dgm:pt>
    <dgm:pt modelId="{C3F92131-9253-4A90-8C9F-E8BC1F1A1E94}" type="sibTrans" cxnId="{C8D0BCC4-ED2D-40D0-ADE3-C0A938AF7DBD}">
      <dgm:prSet/>
      <dgm:spPr/>
      <dgm:t>
        <a:bodyPr/>
        <a:lstStyle/>
        <a:p>
          <a:endParaRPr lang="en-US"/>
        </a:p>
      </dgm:t>
    </dgm:pt>
    <dgm:pt modelId="{DC713736-6522-4433-9603-E77F1679A7B4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 and self-respect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4BDBA-690A-437A-848E-534C74D4E420}" type="parTrans" cxnId="{6B636C1C-759D-4E1E-BCEE-9FD09657B5C5}">
      <dgm:prSet/>
      <dgm:spPr/>
      <dgm:t>
        <a:bodyPr/>
        <a:lstStyle/>
        <a:p>
          <a:endParaRPr lang="en-US"/>
        </a:p>
      </dgm:t>
    </dgm:pt>
    <dgm:pt modelId="{524FE233-8C22-4B01-82F8-3A6B19BF0928}" type="sibTrans" cxnId="{6B636C1C-759D-4E1E-BCEE-9FD09657B5C5}">
      <dgm:prSet/>
      <dgm:spPr/>
      <dgm:t>
        <a:bodyPr/>
        <a:lstStyle/>
        <a:p>
          <a:endParaRPr lang="en-US"/>
        </a:p>
      </dgm:t>
    </dgm:pt>
    <dgm:pt modelId="{B7D9E72F-92B0-49B9-8FBA-555E3FC0DE4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Gender roles and independence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551F3-CFD6-4E58-A3FB-1165B48E0817}" type="parTrans" cxnId="{AD24DC22-D19E-4380-9F1C-8B495D809086}">
      <dgm:prSet/>
      <dgm:spPr/>
      <dgm:t>
        <a:bodyPr/>
        <a:lstStyle/>
        <a:p>
          <a:endParaRPr lang="en-US"/>
        </a:p>
      </dgm:t>
    </dgm:pt>
    <dgm:pt modelId="{9A3186EE-92C4-4CE5-8EF5-81BBE2FC5F06}" type="sibTrans" cxnId="{AD24DC22-D19E-4380-9F1C-8B495D809086}">
      <dgm:prSet/>
      <dgm:spPr/>
      <dgm:t>
        <a:bodyPr/>
        <a:lstStyle/>
        <a:p>
          <a:endParaRPr lang="en-US"/>
        </a:p>
      </dgm:t>
    </dgm:pt>
    <dgm:pt modelId="{A99F226F-5214-BD46-9360-995979C4335E}" type="pres">
      <dgm:prSet presAssocID="{C0E07BBE-AD9E-4641-A34E-D752E9C9074B}" presName="vert0" presStyleCnt="0">
        <dgm:presLayoutVars>
          <dgm:dir/>
          <dgm:animOne val="branch"/>
          <dgm:animLvl val="lvl"/>
        </dgm:presLayoutVars>
      </dgm:prSet>
      <dgm:spPr/>
    </dgm:pt>
    <dgm:pt modelId="{FD576B57-1ACD-974C-878E-0DF391A532B5}" type="pres">
      <dgm:prSet presAssocID="{189EEB73-FEB2-40DC-875A-520FE5F35D8E}" presName="thickLine" presStyleLbl="alignNode1" presStyleIdx="0" presStyleCnt="4"/>
      <dgm:spPr/>
    </dgm:pt>
    <dgm:pt modelId="{6A6961A4-1D82-214D-B482-3C8FAD221A27}" type="pres">
      <dgm:prSet presAssocID="{189EEB73-FEB2-40DC-875A-520FE5F35D8E}" presName="horz1" presStyleCnt="0"/>
      <dgm:spPr/>
    </dgm:pt>
    <dgm:pt modelId="{58A8EA89-BBE5-5045-A2A0-5146CB1E6E07}" type="pres">
      <dgm:prSet presAssocID="{189EEB73-FEB2-40DC-875A-520FE5F35D8E}" presName="tx1" presStyleLbl="revTx" presStyleIdx="0" presStyleCnt="4"/>
      <dgm:spPr/>
    </dgm:pt>
    <dgm:pt modelId="{A4B9A27E-6CA5-E74A-8142-CB18BDB888AE}" type="pres">
      <dgm:prSet presAssocID="{189EEB73-FEB2-40DC-875A-520FE5F35D8E}" presName="vert1" presStyleCnt="0"/>
      <dgm:spPr/>
    </dgm:pt>
    <dgm:pt modelId="{D4503F8F-1176-E946-9CA8-AA2E9536761E}" type="pres">
      <dgm:prSet presAssocID="{012CA839-1A81-4A74-B5C4-8C35859290A1}" presName="thickLine" presStyleLbl="alignNode1" presStyleIdx="1" presStyleCnt="4"/>
      <dgm:spPr/>
    </dgm:pt>
    <dgm:pt modelId="{E9F775A8-2FC7-8044-9B35-EA4651A114B7}" type="pres">
      <dgm:prSet presAssocID="{012CA839-1A81-4A74-B5C4-8C35859290A1}" presName="horz1" presStyleCnt="0"/>
      <dgm:spPr/>
    </dgm:pt>
    <dgm:pt modelId="{E291A20F-FE54-8042-9270-0F304AC393F7}" type="pres">
      <dgm:prSet presAssocID="{012CA839-1A81-4A74-B5C4-8C35859290A1}" presName="tx1" presStyleLbl="revTx" presStyleIdx="1" presStyleCnt="4"/>
      <dgm:spPr/>
    </dgm:pt>
    <dgm:pt modelId="{8E806C4E-AA9F-3046-AA83-C354D50CC5FC}" type="pres">
      <dgm:prSet presAssocID="{012CA839-1A81-4A74-B5C4-8C35859290A1}" presName="vert1" presStyleCnt="0"/>
      <dgm:spPr/>
    </dgm:pt>
    <dgm:pt modelId="{DCA41D0A-8809-D348-96AB-3E5992960D4E}" type="pres">
      <dgm:prSet presAssocID="{DC713736-6522-4433-9603-E77F1679A7B4}" presName="thickLine" presStyleLbl="alignNode1" presStyleIdx="2" presStyleCnt="4"/>
      <dgm:spPr/>
    </dgm:pt>
    <dgm:pt modelId="{54F8E030-1897-A743-9C26-78B0532D1E86}" type="pres">
      <dgm:prSet presAssocID="{DC713736-6522-4433-9603-E77F1679A7B4}" presName="horz1" presStyleCnt="0"/>
      <dgm:spPr/>
    </dgm:pt>
    <dgm:pt modelId="{005256CB-2A0A-4741-8833-D13589816675}" type="pres">
      <dgm:prSet presAssocID="{DC713736-6522-4433-9603-E77F1679A7B4}" presName="tx1" presStyleLbl="revTx" presStyleIdx="2" presStyleCnt="4"/>
      <dgm:spPr/>
    </dgm:pt>
    <dgm:pt modelId="{4BD1431B-2709-4A43-BC05-B8836137FC71}" type="pres">
      <dgm:prSet presAssocID="{DC713736-6522-4433-9603-E77F1679A7B4}" presName="vert1" presStyleCnt="0"/>
      <dgm:spPr/>
    </dgm:pt>
    <dgm:pt modelId="{D1D4B05A-07C6-A44B-A43F-90883AB9D502}" type="pres">
      <dgm:prSet presAssocID="{B7D9E72F-92B0-49B9-8FBA-555E3FC0DE43}" presName="thickLine" presStyleLbl="alignNode1" presStyleIdx="3" presStyleCnt="4"/>
      <dgm:spPr/>
    </dgm:pt>
    <dgm:pt modelId="{70C519AD-A0C7-5140-9F88-5E4832D4F23A}" type="pres">
      <dgm:prSet presAssocID="{B7D9E72F-92B0-49B9-8FBA-555E3FC0DE43}" presName="horz1" presStyleCnt="0"/>
      <dgm:spPr/>
    </dgm:pt>
    <dgm:pt modelId="{CD7CA5C9-2026-3247-BB4C-90239E4AE147}" type="pres">
      <dgm:prSet presAssocID="{B7D9E72F-92B0-49B9-8FBA-555E3FC0DE43}" presName="tx1" presStyleLbl="revTx" presStyleIdx="3" presStyleCnt="4"/>
      <dgm:spPr/>
    </dgm:pt>
    <dgm:pt modelId="{B6A63840-E51D-1C4F-9F58-184D5A8B52CA}" type="pres">
      <dgm:prSet presAssocID="{B7D9E72F-92B0-49B9-8FBA-555E3FC0DE43}" presName="vert1" presStyleCnt="0"/>
      <dgm:spPr/>
    </dgm:pt>
  </dgm:ptLst>
  <dgm:cxnLst>
    <dgm:cxn modelId="{6B636C1C-759D-4E1E-BCEE-9FD09657B5C5}" srcId="{C0E07BBE-AD9E-4641-A34E-D752E9C9074B}" destId="{DC713736-6522-4433-9603-E77F1679A7B4}" srcOrd="2" destOrd="0" parTransId="{62C4BDBA-690A-437A-848E-534C74D4E420}" sibTransId="{524FE233-8C22-4B01-82F8-3A6B19BF0928}"/>
    <dgm:cxn modelId="{AD24DC22-D19E-4380-9F1C-8B495D809086}" srcId="{C0E07BBE-AD9E-4641-A34E-D752E9C9074B}" destId="{B7D9E72F-92B0-49B9-8FBA-555E3FC0DE43}" srcOrd="3" destOrd="0" parTransId="{7EC551F3-CFD6-4E58-A3FB-1165B48E0817}" sibTransId="{9A3186EE-92C4-4CE5-8EF5-81BBE2FC5F06}"/>
    <dgm:cxn modelId="{E0D70A6C-58F8-4B3F-A4B0-4A9752F32885}" srcId="{C0E07BBE-AD9E-4641-A34E-D752E9C9074B}" destId="{189EEB73-FEB2-40DC-875A-520FE5F35D8E}" srcOrd="0" destOrd="0" parTransId="{5A15E8D4-1866-4308-9DAB-413ECB61E48F}" sibTransId="{858145D4-AAFA-4F4C-9BEF-14A8C4601EA0}"/>
    <dgm:cxn modelId="{4262CF6E-4C00-F846-943E-61123A35D193}" type="presOf" srcId="{012CA839-1A81-4A74-B5C4-8C35859290A1}" destId="{E291A20F-FE54-8042-9270-0F304AC393F7}" srcOrd="0" destOrd="0" presId="urn:microsoft.com/office/officeart/2008/layout/LinedList"/>
    <dgm:cxn modelId="{750E888F-A151-6248-AB81-A31EB017318B}" type="presOf" srcId="{C0E07BBE-AD9E-4641-A34E-D752E9C9074B}" destId="{A99F226F-5214-BD46-9360-995979C4335E}" srcOrd="0" destOrd="0" presId="urn:microsoft.com/office/officeart/2008/layout/LinedList"/>
    <dgm:cxn modelId="{799F1198-1AD2-6D4E-9360-BC2E4C459B87}" type="presOf" srcId="{B7D9E72F-92B0-49B9-8FBA-555E3FC0DE43}" destId="{CD7CA5C9-2026-3247-BB4C-90239E4AE147}" srcOrd="0" destOrd="0" presId="urn:microsoft.com/office/officeart/2008/layout/LinedList"/>
    <dgm:cxn modelId="{ECB6A9A2-F608-434D-9F4F-129EC6F7FFEA}" type="presOf" srcId="{DC713736-6522-4433-9603-E77F1679A7B4}" destId="{005256CB-2A0A-4741-8833-D13589816675}" srcOrd="0" destOrd="0" presId="urn:microsoft.com/office/officeart/2008/layout/LinedList"/>
    <dgm:cxn modelId="{AA728CBC-0526-1840-A602-B2E253BEC644}" type="presOf" srcId="{189EEB73-FEB2-40DC-875A-520FE5F35D8E}" destId="{58A8EA89-BBE5-5045-A2A0-5146CB1E6E07}" srcOrd="0" destOrd="0" presId="urn:microsoft.com/office/officeart/2008/layout/LinedList"/>
    <dgm:cxn modelId="{C8D0BCC4-ED2D-40D0-ADE3-C0A938AF7DBD}" srcId="{C0E07BBE-AD9E-4641-A34E-D752E9C9074B}" destId="{012CA839-1A81-4A74-B5C4-8C35859290A1}" srcOrd="1" destOrd="0" parTransId="{4722386F-AE0F-40F0-A886-FB5002703177}" sibTransId="{C3F92131-9253-4A90-8C9F-E8BC1F1A1E94}"/>
    <dgm:cxn modelId="{C450A59E-BF5E-AE45-A8F7-5C428EB4EA31}" type="presParOf" srcId="{A99F226F-5214-BD46-9360-995979C4335E}" destId="{FD576B57-1ACD-974C-878E-0DF391A532B5}" srcOrd="0" destOrd="0" presId="urn:microsoft.com/office/officeart/2008/layout/LinedList"/>
    <dgm:cxn modelId="{C4272BE4-8908-D44F-896B-5A2AA8CD32A9}" type="presParOf" srcId="{A99F226F-5214-BD46-9360-995979C4335E}" destId="{6A6961A4-1D82-214D-B482-3C8FAD221A27}" srcOrd="1" destOrd="0" presId="urn:microsoft.com/office/officeart/2008/layout/LinedList"/>
    <dgm:cxn modelId="{DA653775-FEE8-2344-B7CB-2FA55926525C}" type="presParOf" srcId="{6A6961A4-1D82-214D-B482-3C8FAD221A27}" destId="{58A8EA89-BBE5-5045-A2A0-5146CB1E6E07}" srcOrd="0" destOrd="0" presId="urn:microsoft.com/office/officeart/2008/layout/LinedList"/>
    <dgm:cxn modelId="{D1499DC0-A0DA-EC4C-BE56-71B9F32404E8}" type="presParOf" srcId="{6A6961A4-1D82-214D-B482-3C8FAD221A27}" destId="{A4B9A27E-6CA5-E74A-8142-CB18BDB888AE}" srcOrd="1" destOrd="0" presId="urn:microsoft.com/office/officeart/2008/layout/LinedList"/>
    <dgm:cxn modelId="{2180C7F1-12BE-FE4D-9DFD-66E0479A2013}" type="presParOf" srcId="{A99F226F-5214-BD46-9360-995979C4335E}" destId="{D4503F8F-1176-E946-9CA8-AA2E9536761E}" srcOrd="2" destOrd="0" presId="urn:microsoft.com/office/officeart/2008/layout/LinedList"/>
    <dgm:cxn modelId="{7B21D982-43EC-CD49-B55C-8799F400AE2C}" type="presParOf" srcId="{A99F226F-5214-BD46-9360-995979C4335E}" destId="{E9F775A8-2FC7-8044-9B35-EA4651A114B7}" srcOrd="3" destOrd="0" presId="urn:microsoft.com/office/officeart/2008/layout/LinedList"/>
    <dgm:cxn modelId="{90D9B235-3AA4-5C48-B448-0DC17FDE3469}" type="presParOf" srcId="{E9F775A8-2FC7-8044-9B35-EA4651A114B7}" destId="{E291A20F-FE54-8042-9270-0F304AC393F7}" srcOrd="0" destOrd="0" presId="urn:microsoft.com/office/officeart/2008/layout/LinedList"/>
    <dgm:cxn modelId="{D2E063BE-C6B8-F848-A5C9-387F5C795D08}" type="presParOf" srcId="{E9F775A8-2FC7-8044-9B35-EA4651A114B7}" destId="{8E806C4E-AA9F-3046-AA83-C354D50CC5FC}" srcOrd="1" destOrd="0" presId="urn:microsoft.com/office/officeart/2008/layout/LinedList"/>
    <dgm:cxn modelId="{0698AFF2-10EE-8B40-9A0C-70D77B5DB062}" type="presParOf" srcId="{A99F226F-5214-BD46-9360-995979C4335E}" destId="{DCA41D0A-8809-D348-96AB-3E5992960D4E}" srcOrd="4" destOrd="0" presId="urn:microsoft.com/office/officeart/2008/layout/LinedList"/>
    <dgm:cxn modelId="{8C3C5B7C-4986-B44F-848F-354D25732F4A}" type="presParOf" srcId="{A99F226F-5214-BD46-9360-995979C4335E}" destId="{54F8E030-1897-A743-9C26-78B0532D1E86}" srcOrd="5" destOrd="0" presId="urn:microsoft.com/office/officeart/2008/layout/LinedList"/>
    <dgm:cxn modelId="{C1CAE8F4-D4B9-5748-AD74-20EE3AAF23BA}" type="presParOf" srcId="{54F8E030-1897-A743-9C26-78B0532D1E86}" destId="{005256CB-2A0A-4741-8833-D13589816675}" srcOrd="0" destOrd="0" presId="urn:microsoft.com/office/officeart/2008/layout/LinedList"/>
    <dgm:cxn modelId="{DAA53B9B-53D2-3E4E-8BAD-48900E06B4EA}" type="presParOf" srcId="{54F8E030-1897-A743-9C26-78B0532D1E86}" destId="{4BD1431B-2709-4A43-BC05-B8836137FC71}" srcOrd="1" destOrd="0" presId="urn:microsoft.com/office/officeart/2008/layout/LinedList"/>
    <dgm:cxn modelId="{E73A4FCE-A1E6-8B4E-9A61-EB57D1E69763}" type="presParOf" srcId="{A99F226F-5214-BD46-9360-995979C4335E}" destId="{D1D4B05A-07C6-A44B-A43F-90883AB9D502}" srcOrd="6" destOrd="0" presId="urn:microsoft.com/office/officeart/2008/layout/LinedList"/>
    <dgm:cxn modelId="{47F5DA59-4FE2-8D45-A99C-C9AB564AC9A2}" type="presParOf" srcId="{A99F226F-5214-BD46-9360-995979C4335E}" destId="{70C519AD-A0C7-5140-9F88-5E4832D4F23A}" srcOrd="7" destOrd="0" presId="urn:microsoft.com/office/officeart/2008/layout/LinedList"/>
    <dgm:cxn modelId="{15421C44-8900-7048-8B90-6BF7EDB88767}" type="presParOf" srcId="{70C519AD-A0C7-5140-9F88-5E4832D4F23A}" destId="{CD7CA5C9-2026-3247-BB4C-90239E4AE147}" srcOrd="0" destOrd="0" presId="urn:microsoft.com/office/officeart/2008/layout/LinedList"/>
    <dgm:cxn modelId="{E6903A52-E5C7-D541-ACC0-D35626721BF4}" type="presParOf" srcId="{70C519AD-A0C7-5140-9F88-5E4832D4F23A}" destId="{B6A63840-E51D-1C4F-9F58-184D5A8B52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9FB862-9531-4AD6-9226-E6BB3E9DA08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7F10E-F28E-4DC0-AC1D-31B0C6B0C39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Speech determines social status in the play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27190-9D3F-4C54-A4B2-3422ACE6D827}" type="parTrans" cxnId="{4AB48D67-4113-433F-A4E7-2D0AE512E0FD}">
      <dgm:prSet/>
      <dgm:spPr/>
      <dgm:t>
        <a:bodyPr/>
        <a:lstStyle/>
        <a:p>
          <a:endParaRPr lang="en-US"/>
        </a:p>
      </dgm:t>
    </dgm:pt>
    <dgm:pt modelId="{A209C135-B586-49EB-BF7B-01939E6981C9}" type="sibTrans" cxnId="{4AB48D67-4113-433F-A4E7-2D0AE512E0FD}">
      <dgm:prSet/>
      <dgm:spPr/>
      <dgm:t>
        <a:bodyPr/>
        <a:lstStyle/>
        <a:p>
          <a:endParaRPr lang="en-US"/>
        </a:p>
      </dgm:t>
    </dgm:pt>
    <dgm:pt modelId="{C76FEBF4-3202-4D32-8A40-4D4885B1809C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Shaw criticizes superficial class distinctions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E6079-57C5-45BD-8115-407B00D5FD90}" type="parTrans" cxnId="{7F07BC95-9D65-4141-992A-A94ECD76647F}">
      <dgm:prSet/>
      <dgm:spPr/>
      <dgm:t>
        <a:bodyPr/>
        <a:lstStyle/>
        <a:p>
          <a:endParaRPr lang="en-US"/>
        </a:p>
      </dgm:t>
    </dgm:pt>
    <dgm:pt modelId="{F3ED2D5D-97DF-489E-8808-56D8EF84DCE6}" type="sibTrans" cxnId="{7F07BC95-9D65-4141-992A-A94ECD76647F}">
      <dgm:prSet/>
      <dgm:spPr/>
      <dgm:t>
        <a:bodyPr/>
        <a:lstStyle/>
        <a:p>
          <a:endParaRPr lang="en-US"/>
        </a:p>
      </dgm:t>
    </dgm:pt>
    <dgm:pt modelId="{1E7CF74A-DFD6-4EB2-9779-A10D325A6CF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Eliza’s accent changes how society treats he</a:t>
          </a:r>
          <a:r>
            <a:rPr lang="en-US" b="1" dirty="0"/>
            <a:t>r</a:t>
          </a:r>
          <a:endParaRPr lang="en-US" dirty="0"/>
        </a:p>
      </dgm:t>
    </dgm:pt>
    <dgm:pt modelId="{45645BE9-31AF-4DE8-B1F8-C9A44A86A08E}" type="parTrans" cxnId="{5A5F2D65-3616-49B0-99BB-37B399669A08}">
      <dgm:prSet/>
      <dgm:spPr/>
      <dgm:t>
        <a:bodyPr/>
        <a:lstStyle/>
        <a:p>
          <a:endParaRPr lang="en-US"/>
        </a:p>
      </dgm:t>
    </dgm:pt>
    <dgm:pt modelId="{E86C1118-4699-4AAA-9638-97484FA835AE}" type="sibTrans" cxnId="{5A5F2D65-3616-49B0-99BB-37B399669A08}">
      <dgm:prSet/>
      <dgm:spPr/>
      <dgm:t>
        <a:bodyPr/>
        <a:lstStyle/>
        <a:p>
          <a:endParaRPr lang="en-US"/>
        </a:p>
      </dgm:t>
    </dgm:pt>
    <dgm:pt modelId="{C815C4C7-7E08-4FFC-8061-94F09A88DA47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Language becomes a tool of power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32DC1-BDA4-41A8-AD05-54A83861374C}" type="parTrans" cxnId="{40B5E828-504E-4918-BC2F-AEBCB64350EF}">
      <dgm:prSet/>
      <dgm:spPr/>
      <dgm:t>
        <a:bodyPr/>
        <a:lstStyle/>
        <a:p>
          <a:endParaRPr lang="en-US"/>
        </a:p>
      </dgm:t>
    </dgm:pt>
    <dgm:pt modelId="{5CEB63AA-15B8-4072-87A3-05B55DEA9675}" type="sibTrans" cxnId="{40B5E828-504E-4918-BC2F-AEBCB64350EF}">
      <dgm:prSet/>
      <dgm:spPr/>
      <dgm:t>
        <a:bodyPr/>
        <a:lstStyle/>
        <a:p>
          <a:endParaRPr lang="en-US"/>
        </a:p>
      </dgm:t>
    </dgm:pt>
    <dgm:pt modelId="{E6835FE8-A8AA-C34C-9D48-320707A4D443}" type="pres">
      <dgm:prSet presAssocID="{499FB862-9531-4AD6-9226-E6BB3E9DA086}" presName="vert0" presStyleCnt="0">
        <dgm:presLayoutVars>
          <dgm:dir/>
          <dgm:animOne val="branch"/>
          <dgm:animLvl val="lvl"/>
        </dgm:presLayoutVars>
      </dgm:prSet>
      <dgm:spPr/>
    </dgm:pt>
    <dgm:pt modelId="{ABA5D797-AECB-6F43-AE44-1EDF8E918AF2}" type="pres">
      <dgm:prSet presAssocID="{ED67F10E-F28E-4DC0-AC1D-31B0C6B0C393}" presName="thickLine" presStyleLbl="alignNode1" presStyleIdx="0" presStyleCnt="4"/>
      <dgm:spPr/>
    </dgm:pt>
    <dgm:pt modelId="{BCDC6FF2-34D1-6041-9F80-3F457D465BC6}" type="pres">
      <dgm:prSet presAssocID="{ED67F10E-F28E-4DC0-AC1D-31B0C6B0C393}" presName="horz1" presStyleCnt="0"/>
      <dgm:spPr/>
    </dgm:pt>
    <dgm:pt modelId="{A89723AB-6C24-5D40-BB5E-0BC1C8BA1899}" type="pres">
      <dgm:prSet presAssocID="{ED67F10E-F28E-4DC0-AC1D-31B0C6B0C393}" presName="tx1" presStyleLbl="revTx" presStyleIdx="0" presStyleCnt="4"/>
      <dgm:spPr/>
    </dgm:pt>
    <dgm:pt modelId="{9F206027-9CCF-E84D-9D3B-C0EC8C48AEB9}" type="pres">
      <dgm:prSet presAssocID="{ED67F10E-F28E-4DC0-AC1D-31B0C6B0C393}" presName="vert1" presStyleCnt="0"/>
      <dgm:spPr/>
    </dgm:pt>
    <dgm:pt modelId="{DB2851D6-DD95-BE47-A6D5-AC708D58E142}" type="pres">
      <dgm:prSet presAssocID="{C76FEBF4-3202-4D32-8A40-4D4885B1809C}" presName="thickLine" presStyleLbl="alignNode1" presStyleIdx="1" presStyleCnt="4"/>
      <dgm:spPr/>
    </dgm:pt>
    <dgm:pt modelId="{7E0A4F4E-6273-C042-9BAB-7DD30E0C950B}" type="pres">
      <dgm:prSet presAssocID="{C76FEBF4-3202-4D32-8A40-4D4885B1809C}" presName="horz1" presStyleCnt="0"/>
      <dgm:spPr/>
    </dgm:pt>
    <dgm:pt modelId="{8F0DFA90-ABBE-5D4B-AE6E-F99C7E14873F}" type="pres">
      <dgm:prSet presAssocID="{C76FEBF4-3202-4D32-8A40-4D4885B1809C}" presName="tx1" presStyleLbl="revTx" presStyleIdx="1" presStyleCnt="4"/>
      <dgm:spPr/>
    </dgm:pt>
    <dgm:pt modelId="{507C74C7-537B-8749-A4CF-DFF24211929D}" type="pres">
      <dgm:prSet presAssocID="{C76FEBF4-3202-4D32-8A40-4D4885B1809C}" presName="vert1" presStyleCnt="0"/>
      <dgm:spPr/>
    </dgm:pt>
    <dgm:pt modelId="{4EE24C79-1B09-1B49-B125-C1B84E0AA266}" type="pres">
      <dgm:prSet presAssocID="{1E7CF74A-DFD6-4EB2-9779-A10D325A6CF0}" presName="thickLine" presStyleLbl="alignNode1" presStyleIdx="2" presStyleCnt="4"/>
      <dgm:spPr/>
    </dgm:pt>
    <dgm:pt modelId="{DF2C1788-716A-DB44-9D28-BB7F35C9F157}" type="pres">
      <dgm:prSet presAssocID="{1E7CF74A-DFD6-4EB2-9779-A10D325A6CF0}" presName="horz1" presStyleCnt="0"/>
      <dgm:spPr/>
    </dgm:pt>
    <dgm:pt modelId="{74305020-BF23-4E4C-8837-80D9D7F0129E}" type="pres">
      <dgm:prSet presAssocID="{1E7CF74A-DFD6-4EB2-9779-A10D325A6CF0}" presName="tx1" presStyleLbl="revTx" presStyleIdx="2" presStyleCnt="4"/>
      <dgm:spPr/>
    </dgm:pt>
    <dgm:pt modelId="{7B8F5911-4EAC-9C4B-A66B-3213F5011C0B}" type="pres">
      <dgm:prSet presAssocID="{1E7CF74A-DFD6-4EB2-9779-A10D325A6CF0}" presName="vert1" presStyleCnt="0"/>
      <dgm:spPr/>
    </dgm:pt>
    <dgm:pt modelId="{43DF19A3-7E65-6B48-8189-C8E401374046}" type="pres">
      <dgm:prSet presAssocID="{C815C4C7-7E08-4FFC-8061-94F09A88DA47}" presName="thickLine" presStyleLbl="alignNode1" presStyleIdx="3" presStyleCnt="4"/>
      <dgm:spPr/>
    </dgm:pt>
    <dgm:pt modelId="{A6085EEA-1C35-C74A-A954-295578395F88}" type="pres">
      <dgm:prSet presAssocID="{C815C4C7-7E08-4FFC-8061-94F09A88DA47}" presName="horz1" presStyleCnt="0"/>
      <dgm:spPr/>
    </dgm:pt>
    <dgm:pt modelId="{649C034A-39B5-8048-B7B7-87907DB76FBA}" type="pres">
      <dgm:prSet presAssocID="{C815C4C7-7E08-4FFC-8061-94F09A88DA47}" presName="tx1" presStyleLbl="revTx" presStyleIdx="3" presStyleCnt="4" custScaleY="106793"/>
      <dgm:spPr/>
    </dgm:pt>
    <dgm:pt modelId="{E114BEA2-6BCC-F44A-91B7-B6148AD5D54A}" type="pres">
      <dgm:prSet presAssocID="{C815C4C7-7E08-4FFC-8061-94F09A88DA47}" presName="vert1" presStyleCnt="0"/>
      <dgm:spPr/>
    </dgm:pt>
  </dgm:ptLst>
  <dgm:cxnLst>
    <dgm:cxn modelId="{40B5E828-504E-4918-BC2F-AEBCB64350EF}" srcId="{499FB862-9531-4AD6-9226-E6BB3E9DA086}" destId="{C815C4C7-7E08-4FFC-8061-94F09A88DA47}" srcOrd="3" destOrd="0" parTransId="{9B932DC1-BDA4-41A8-AD05-54A83861374C}" sibTransId="{5CEB63AA-15B8-4072-87A3-05B55DEA9675}"/>
    <dgm:cxn modelId="{930D6A48-7302-3D47-8244-8DB36E38E781}" type="presOf" srcId="{499FB862-9531-4AD6-9226-E6BB3E9DA086}" destId="{E6835FE8-A8AA-C34C-9D48-320707A4D443}" srcOrd="0" destOrd="0" presId="urn:microsoft.com/office/officeart/2008/layout/LinedList"/>
    <dgm:cxn modelId="{9B30975B-D5AE-224C-B904-25DB73411F67}" type="presOf" srcId="{ED67F10E-F28E-4DC0-AC1D-31B0C6B0C393}" destId="{A89723AB-6C24-5D40-BB5E-0BC1C8BA1899}" srcOrd="0" destOrd="0" presId="urn:microsoft.com/office/officeart/2008/layout/LinedList"/>
    <dgm:cxn modelId="{5A5F2D65-3616-49B0-99BB-37B399669A08}" srcId="{499FB862-9531-4AD6-9226-E6BB3E9DA086}" destId="{1E7CF74A-DFD6-4EB2-9779-A10D325A6CF0}" srcOrd="2" destOrd="0" parTransId="{45645BE9-31AF-4DE8-B1F8-C9A44A86A08E}" sibTransId="{E86C1118-4699-4AAA-9638-97484FA835AE}"/>
    <dgm:cxn modelId="{4AB48D67-4113-433F-A4E7-2D0AE512E0FD}" srcId="{499FB862-9531-4AD6-9226-E6BB3E9DA086}" destId="{ED67F10E-F28E-4DC0-AC1D-31B0C6B0C393}" srcOrd="0" destOrd="0" parTransId="{5E327190-9D3F-4C54-A4B2-3422ACE6D827}" sibTransId="{A209C135-B586-49EB-BF7B-01939E6981C9}"/>
    <dgm:cxn modelId="{48D7476C-7179-2748-832B-FB51370C3081}" type="presOf" srcId="{1E7CF74A-DFD6-4EB2-9779-A10D325A6CF0}" destId="{74305020-BF23-4E4C-8837-80D9D7F0129E}" srcOrd="0" destOrd="0" presId="urn:microsoft.com/office/officeart/2008/layout/LinedList"/>
    <dgm:cxn modelId="{7F07BC95-9D65-4141-992A-A94ECD76647F}" srcId="{499FB862-9531-4AD6-9226-E6BB3E9DA086}" destId="{C76FEBF4-3202-4D32-8A40-4D4885B1809C}" srcOrd="1" destOrd="0" parTransId="{734E6079-57C5-45BD-8115-407B00D5FD90}" sibTransId="{F3ED2D5D-97DF-489E-8808-56D8EF84DCE6}"/>
    <dgm:cxn modelId="{B00AFABC-CD17-5348-A4A5-B981B0584DB1}" type="presOf" srcId="{C815C4C7-7E08-4FFC-8061-94F09A88DA47}" destId="{649C034A-39B5-8048-B7B7-87907DB76FBA}" srcOrd="0" destOrd="0" presId="urn:microsoft.com/office/officeart/2008/layout/LinedList"/>
    <dgm:cxn modelId="{75E4BCE9-C8CF-4F45-A3F9-6536FBD7D862}" type="presOf" srcId="{C76FEBF4-3202-4D32-8A40-4D4885B1809C}" destId="{8F0DFA90-ABBE-5D4B-AE6E-F99C7E14873F}" srcOrd="0" destOrd="0" presId="urn:microsoft.com/office/officeart/2008/layout/LinedList"/>
    <dgm:cxn modelId="{6C569FDB-34CF-EF40-B4BC-BE1C5BA5FD60}" type="presParOf" srcId="{E6835FE8-A8AA-C34C-9D48-320707A4D443}" destId="{ABA5D797-AECB-6F43-AE44-1EDF8E918AF2}" srcOrd="0" destOrd="0" presId="urn:microsoft.com/office/officeart/2008/layout/LinedList"/>
    <dgm:cxn modelId="{C77B2C33-B0C2-2F45-914C-34549F3D2A3F}" type="presParOf" srcId="{E6835FE8-A8AA-C34C-9D48-320707A4D443}" destId="{BCDC6FF2-34D1-6041-9F80-3F457D465BC6}" srcOrd="1" destOrd="0" presId="urn:microsoft.com/office/officeart/2008/layout/LinedList"/>
    <dgm:cxn modelId="{4851A51E-5F04-C644-B672-B23E58A83BD8}" type="presParOf" srcId="{BCDC6FF2-34D1-6041-9F80-3F457D465BC6}" destId="{A89723AB-6C24-5D40-BB5E-0BC1C8BA1899}" srcOrd="0" destOrd="0" presId="urn:microsoft.com/office/officeart/2008/layout/LinedList"/>
    <dgm:cxn modelId="{9A8AB6F0-E236-4A43-AE21-06071269BAD8}" type="presParOf" srcId="{BCDC6FF2-34D1-6041-9F80-3F457D465BC6}" destId="{9F206027-9CCF-E84D-9D3B-C0EC8C48AEB9}" srcOrd="1" destOrd="0" presId="urn:microsoft.com/office/officeart/2008/layout/LinedList"/>
    <dgm:cxn modelId="{07270972-5366-B64B-82DB-24271E35AFA7}" type="presParOf" srcId="{E6835FE8-A8AA-C34C-9D48-320707A4D443}" destId="{DB2851D6-DD95-BE47-A6D5-AC708D58E142}" srcOrd="2" destOrd="0" presId="urn:microsoft.com/office/officeart/2008/layout/LinedList"/>
    <dgm:cxn modelId="{75E2A5BB-B0CC-D14B-B236-E8CA4F953E3E}" type="presParOf" srcId="{E6835FE8-A8AA-C34C-9D48-320707A4D443}" destId="{7E0A4F4E-6273-C042-9BAB-7DD30E0C950B}" srcOrd="3" destOrd="0" presId="urn:microsoft.com/office/officeart/2008/layout/LinedList"/>
    <dgm:cxn modelId="{192EE4A1-7607-D14F-9F2D-9FB0F4B6A69E}" type="presParOf" srcId="{7E0A4F4E-6273-C042-9BAB-7DD30E0C950B}" destId="{8F0DFA90-ABBE-5D4B-AE6E-F99C7E14873F}" srcOrd="0" destOrd="0" presId="urn:microsoft.com/office/officeart/2008/layout/LinedList"/>
    <dgm:cxn modelId="{AC605C90-E523-734B-82D2-353AD9313B9D}" type="presParOf" srcId="{7E0A4F4E-6273-C042-9BAB-7DD30E0C950B}" destId="{507C74C7-537B-8749-A4CF-DFF24211929D}" srcOrd="1" destOrd="0" presId="urn:microsoft.com/office/officeart/2008/layout/LinedList"/>
    <dgm:cxn modelId="{B6BC2019-368E-8744-ABCE-BEDC3BD07006}" type="presParOf" srcId="{E6835FE8-A8AA-C34C-9D48-320707A4D443}" destId="{4EE24C79-1B09-1B49-B125-C1B84E0AA266}" srcOrd="4" destOrd="0" presId="urn:microsoft.com/office/officeart/2008/layout/LinedList"/>
    <dgm:cxn modelId="{77680872-98B5-0945-8286-6754BE42D1CB}" type="presParOf" srcId="{E6835FE8-A8AA-C34C-9D48-320707A4D443}" destId="{DF2C1788-716A-DB44-9D28-BB7F35C9F157}" srcOrd="5" destOrd="0" presId="urn:microsoft.com/office/officeart/2008/layout/LinedList"/>
    <dgm:cxn modelId="{FE9D0D9A-987D-DC43-B918-17E94E6427D3}" type="presParOf" srcId="{DF2C1788-716A-DB44-9D28-BB7F35C9F157}" destId="{74305020-BF23-4E4C-8837-80D9D7F0129E}" srcOrd="0" destOrd="0" presId="urn:microsoft.com/office/officeart/2008/layout/LinedList"/>
    <dgm:cxn modelId="{A4AE95A8-AC3F-9A47-8623-336B2ECDD9E7}" type="presParOf" srcId="{DF2C1788-716A-DB44-9D28-BB7F35C9F157}" destId="{7B8F5911-4EAC-9C4B-A66B-3213F5011C0B}" srcOrd="1" destOrd="0" presId="urn:microsoft.com/office/officeart/2008/layout/LinedList"/>
    <dgm:cxn modelId="{DCC90560-0469-4347-8B48-781B74E6B819}" type="presParOf" srcId="{E6835FE8-A8AA-C34C-9D48-320707A4D443}" destId="{43DF19A3-7E65-6B48-8189-C8E401374046}" srcOrd="6" destOrd="0" presId="urn:microsoft.com/office/officeart/2008/layout/LinedList"/>
    <dgm:cxn modelId="{8713B14E-3AAF-C446-B868-818A5BEFCF40}" type="presParOf" srcId="{E6835FE8-A8AA-C34C-9D48-320707A4D443}" destId="{A6085EEA-1C35-C74A-A954-295578395F88}" srcOrd="7" destOrd="0" presId="urn:microsoft.com/office/officeart/2008/layout/LinedList"/>
    <dgm:cxn modelId="{FB5BF3A0-97F5-BB45-9697-2340DD1E8852}" type="presParOf" srcId="{A6085EEA-1C35-C74A-A954-295578395F88}" destId="{649C034A-39B5-8048-B7B7-87907DB76FBA}" srcOrd="0" destOrd="0" presId="urn:microsoft.com/office/officeart/2008/layout/LinedList"/>
    <dgm:cxn modelId="{315248FA-49C1-5D49-8C6B-5A5F46742B48}" type="presParOf" srcId="{A6085EEA-1C35-C74A-A954-295578395F88}" destId="{E114BEA2-6BCC-F44A-91B7-B6148AD5D5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64CD5D-0C11-414A-A8B9-E460C6D028E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5012E39-012B-4EEE-B955-13CB9FCD3A5E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Physical and linguistic transformation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EB8C0-C823-4A4D-8955-5DE8A65F2412}" type="parTrans" cxnId="{9F1CCD79-EE9D-4F89-A0AA-6047603C9887}">
      <dgm:prSet/>
      <dgm:spPr/>
      <dgm:t>
        <a:bodyPr/>
        <a:lstStyle/>
        <a:p>
          <a:endParaRPr lang="en-US"/>
        </a:p>
      </dgm:t>
    </dgm:pt>
    <dgm:pt modelId="{9A4A1222-783B-4191-880B-3D27CADFB275}" type="sibTrans" cxnId="{9F1CCD79-EE9D-4F89-A0AA-6047603C9887}">
      <dgm:prSet/>
      <dgm:spPr/>
      <dgm:t>
        <a:bodyPr/>
        <a:lstStyle/>
        <a:p>
          <a:endParaRPr lang="en-US"/>
        </a:p>
      </dgm:t>
    </dgm:pt>
    <dgm:pt modelId="{6BCEF55D-CE95-42AD-8F76-64A3AB87D157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Growth in confidence and self-awareness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14F76-86DD-44B3-BA5D-0383D9BA48DD}" type="parTrans" cxnId="{FC720664-DC07-409A-90A5-BC74182B590E}">
      <dgm:prSet/>
      <dgm:spPr/>
      <dgm:t>
        <a:bodyPr/>
        <a:lstStyle/>
        <a:p>
          <a:endParaRPr lang="en-US"/>
        </a:p>
      </dgm:t>
    </dgm:pt>
    <dgm:pt modelId="{48C786B9-055D-40E8-A4B8-A1FD94B5382B}" type="sibTrans" cxnId="{FC720664-DC07-409A-90A5-BC74182B590E}">
      <dgm:prSet/>
      <dgm:spPr/>
      <dgm:t>
        <a:bodyPr/>
        <a:lstStyle/>
        <a:p>
          <a:endParaRPr lang="en-US"/>
        </a:p>
      </dgm:t>
    </dgm:pt>
    <dgm:pt modelId="{8850ADC2-059B-45CC-AAC5-0055DAC25347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Learns dignity and independence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31CAE-CEFF-4321-B85B-BA94A093A17F}" type="parTrans" cxnId="{6DE0C9B3-43BB-45C0-A992-B8F14215081A}">
      <dgm:prSet/>
      <dgm:spPr/>
      <dgm:t>
        <a:bodyPr/>
        <a:lstStyle/>
        <a:p>
          <a:endParaRPr lang="en-US"/>
        </a:p>
      </dgm:t>
    </dgm:pt>
    <dgm:pt modelId="{E7326C0F-0E10-4F5A-B914-BC153C239316}" type="sibTrans" cxnId="{6DE0C9B3-43BB-45C0-A992-B8F14215081A}">
      <dgm:prSet/>
      <dgm:spPr/>
      <dgm:t>
        <a:bodyPr/>
        <a:lstStyle/>
        <a:p>
          <a:endParaRPr lang="en-US"/>
        </a:p>
      </dgm:t>
    </dgm:pt>
    <dgm:pt modelId="{A919822B-3650-44E9-ABE5-6E3117921E66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Challenges Higgins’s authority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E06B0-038B-4E6F-BE88-95E17ADCAD99}" type="parTrans" cxnId="{212585A2-8433-44C1-80E3-D9229E81F31D}">
      <dgm:prSet/>
      <dgm:spPr/>
      <dgm:t>
        <a:bodyPr/>
        <a:lstStyle/>
        <a:p>
          <a:endParaRPr lang="en-US"/>
        </a:p>
      </dgm:t>
    </dgm:pt>
    <dgm:pt modelId="{AA20CFF5-AAE8-4DA7-99F7-BC4AFBB89F10}" type="sibTrans" cxnId="{212585A2-8433-44C1-80E3-D9229E81F31D}">
      <dgm:prSet/>
      <dgm:spPr/>
      <dgm:t>
        <a:bodyPr/>
        <a:lstStyle/>
        <a:p>
          <a:endParaRPr lang="en-US"/>
        </a:p>
      </dgm:t>
    </dgm:pt>
    <dgm:pt modelId="{A95382B1-B64B-E44A-8B40-2A38D9352DF6}" type="pres">
      <dgm:prSet presAssocID="{4064CD5D-0C11-414A-A8B9-E460C6D028EA}" presName="vert0" presStyleCnt="0">
        <dgm:presLayoutVars>
          <dgm:dir/>
          <dgm:animOne val="branch"/>
          <dgm:animLvl val="lvl"/>
        </dgm:presLayoutVars>
      </dgm:prSet>
      <dgm:spPr/>
    </dgm:pt>
    <dgm:pt modelId="{DB15E45E-EC1B-9D43-A3E6-2FB0448477A0}" type="pres">
      <dgm:prSet presAssocID="{D5012E39-012B-4EEE-B955-13CB9FCD3A5E}" presName="thickLine" presStyleLbl="alignNode1" presStyleIdx="0" presStyleCnt="4"/>
      <dgm:spPr/>
    </dgm:pt>
    <dgm:pt modelId="{EA147F37-BF1F-2142-B6EA-0751D16D86F6}" type="pres">
      <dgm:prSet presAssocID="{D5012E39-012B-4EEE-B955-13CB9FCD3A5E}" presName="horz1" presStyleCnt="0"/>
      <dgm:spPr/>
    </dgm:pt>
    <dgm:pt modelId="{929419E9-C52F-5B44-9CE6-08DD81B7F17A}" type="pres">
      <dgm:prSet presAssocID="{D5012E39-012B-4EEE-B955-13CB9FCD3A5E}" presName="tx1" presStyleLbl="revTx" presStyleIdx="0" presStyleCnt="4"/>
      <dgm:spPr/>
    </dgm:pt>
    <dgm:pt modelId="{F2D81FAC-C917-4D42-8F89-7C6C86C10B25}" type="pres">
      <dgm:prSet presAssocID="{D5012E39-012B-4EEE-B955-13CB9FCD3A5E}" presName="vert1" presStyleCnt="0"/>
      <dgm:spPr/>
    </dgm:pt>
    <dgm:pt modelId="{E740AE72-DB2B-CB4E-8760-7406141BBD71}" type="pres">
      <dgm:prSet presAssocID="{6BCEF55D-CE95-42AD-8F76-64A3AB87D157}" presName="thickLine" presStyleLbl="alignNode1" presStyleIdx="1" presStyleCnt="4"/>
      <dgm:spPr/>
    </dgm:pt>
    <dgm:pt modelId="{02E38A2E-4E9F-2640-BEC9-533C15873B1E}" type="pres">
      <dgm:prSet presAssocID="{6BCEF55D-CE95-42AD-8F76-64A3AB87D157}" presName="horz1" presStyleCnt="0"/>
      <dgm:spPr/>
    </dgm:pt>
    <dgm:pt modelId="{6AE19AAC-4E4B-C64F-A638-FB43674F43F4}" type="pres">
      <dgm:prSet presAssocID="{6BCEF55D-CE95-42AD-8F76-64A3AB87D157}" presName="tx1" presStyleLbl="revTx" presStyleIdx="1" presStyleCnt="4"/>
      <dgm:spPr/>
    </dgm:pt>
    <dgm:pt modelId="{BCD61DD3-0522-5046-B700-A579F4C5C795}" type="pres">
      <dgm:prSet presAssocID="{6BCEF55D-CE95-42AD-8F76-64A3AB87D157}" presName="vert1" presStyleCnt="0"/>
      <dgm:spPr/>
    </dgm:pt>
    <dgm:pt modelId="{816FC5E8-651F-EA45-8F06-E06D9E9548E3}" type="pres">
      <dgm:prSet presAssocID="{8850ADC2-059B-45CC-AAC5-0055DAC25347}" presName="thickLine" presStyleLbl="alignNode1" presStyleIdx="2" presStyleCnt="4"/>
      <dgm:spPr/>
    </dgm:pt>
    <dgm:pt modelId="{00961F89-CAA8-9346-9B31-AA97CAAB77A1}" type="pres">
      <dgm:prSet presAssocID="{8850ADC2-059B-45CC-AAC5-0055DAC25347}" presName="horz1" presStyleCnt="0"/>
      <dgm:spPr/>
    </dgm:pt>
    <dgm:pt modelId="{B5CD6B7E-FBDD-2C41-A131-C600EFC2C500}" type="pres">
      <dgm:prSet presAssocID="{8850ADC2-059B-45CC-AAC5-0055DAC25347}" presName="tx1" presStyleLbl="revTx" presStyleIdx="2" presStyleCnt="4"/>
      <dgm:spPr/>
    </dgm:pt>
    <dgm:pt modelId="{FB3E2296-77C2-B442-9E3C-2E23022884F1}" type="pres">
      <dgm:prSet presAssocID="{8850ADC2-059B-45CC-AAC5-0055DAC25347}" presName="vert1" presStyleCnt="0"/>
      <dgm:spPr/>
    </dgm:pt>
    <dgm:pt modelId="{C1DFA237-5997-C140-BFDD-9CD8486FD052}" type="pres">
      <dgm:prSet presAssocID="{A919822B-3650-44E9-ABE5-6E3117921E66}" presName="thickLine" presStyleLbl="alignNode1" presStyleIdx="3" presStyleCnt="4"/>
      <dgm:spPr/>
    </dgm:pt>
    <dgm:pt modelId="{3D5A8AC5-2C42-FD47-A358-C01534640A26}" type="pres">
      <dgm:prSet presAssocID="{A919822B-3650-44E9-ABE5-6E3117921E66}" presName="horz1" presStyleCnt="0"/>
      <dgm:spPr/>
    </dgm:pt>
    <dgm:pt modelId="{8592BD80-C63C-E442-BA08-39C32F39B903}" type="pres">
      <dgm:prSet presAssocID="{A919822B-3650-44E9-ABE5-6E3117921E66}" presName="tx1" presStyleLbl="revTx" presStyleIdx="3" presStyleCnt="4"/>
      <dgm:spPr/>
    </dgm:pt>
    <dgm:pt modelId="{4C6C3CE1-51F2-1D4E-945A-1A3869E34550}" type="pres">
      <dgm:prSet presAssocID="{A919822B-3650-44E9-ABE5-6E3117921E66}" presName="vert1" presStyleCnt="0"/>
      <dgm:spPr/>
    </dgm:pt>
  </dgm:ptLst>
  <dgm:cxnLst>
    <dgm:cxn modelId="{2BF82015-2119-3C4D-AC2E-93D3FD50118B}" type="presOf" srcId="{D5012E39-012B-4EEE-B955-13CB9FCD3A5E}" destId="{929419E9-C52F-5B44-9CE6-08DD81B7F17A}" srcOrd="0" destOrd="0" presId="urn:microsoft.com/office/officeart/2008/layout/LinedList"/>
    <dgm:cxn modelId="{FC720664-DC07-409A-90A5-BC74182B590E}" srcId="{4064CD5D-0C11-414A-A8B9-E460C6D028EA}" destId="{6BCEF55D-CE95-42AD-8F76-64A3AB87D157}" srcOrd="1" destOrd="0" parTransId="{00714F76-86DD-44B3-BA5D-0383D9BA48DD}" sibTransId="{48C786B9-055D-40E8-A4B8-A1FD94B5382B}"/>
    <dgm:cxn modelId="{390F0467-76FC-2042-96AE-6C4E9D4FEEFD}" type="presOf" srcId="{A919822B-3650-44E9-ABE5-6E3117921E66}" destId="{8592BD80-C63C-E442-BA08-39C32F39B903}" srcOrd="0" destOrd="0" presId="urn:microsoft.com/office/officeart/2008/layout/LinedList"/>
    <dgm:cxn modelId="{1F163B75-B31B-BF44-A1AD-3A221482E7EE}" type="presOf" srcId="{8850ADC2-059B-45CC-AAC5-0055DAC25347}" destId="{B5CD6B7E-FBDD-2C41-A131-C600EFC2C500}" srcOrd="0" destOrd="0" presId="urn:microsoft.com/office/officeart/2008/layout/LinedList"/>
    <dgm:cxn modelId="{9F1CCD79-EE9D-4F89-A0AA-6047603C9887}" srcId="{4064CD5D-0C11-414A-A8B9-E460C6D028EA}" destId="{D5012E39-012B-4EEE-B955-13CB9FCD3A5E}" srcOrd="0" destOrd="0" parTransId="{06AEB8C0-C823-4A4D-8955-5DE8A65F2412}" sibTransId="{9A4A1222-783B-4191-880B-3D27CADFB275}"/>
    <dgm:cxn modelId="{1BE2D998-357A-B341-B81F-8FF6A8095C12}" type="presOf" srcId="{6BCEF55D-CE95-42AD-8F76-64A3AB87D157}" destId="{6AE19AAC-4E4B-C64F-A638-FB43674F43F4}" srcOrd="0" destOrd="0" presId="urn:microsoft.com/office/officeart/2008/layout/LinedList"/>
    <dgm:cxn modelId="{212585A2-8433-44C1-80E3-D9229E81F31D}" srcId="{4064CD5D-0C11-414A-A8B9-E460C6D028EA}" destId="{A919822B-3650-44E9-ABE5-6E3117921E66}" srcOrd="3" destOrd="0" parTransId="{6DBE06B0-038B-4E6F-BE88-95E17ADCAD99}" sibTransId="{AA20CFF5-AAE8-4DA7-99F7-BC4AFBB89F10}"/>
    <dgm:cxn modelId="{6DE0C9B3-43BB-45C0-A992-B8F14215081A}" srcId="{4064CD5D-0C11-414A-A8B9-E460C6D028EA}" destId="{8850ADC2-059B-45CC-AAC5-0055DAC25347}" srcOrd="2" destOrd="0" parTransId="{A5931CAE-CEFF-4321-B85B-BA94A093A17F}" sibTransId="{E7326C0F-0E10-4F5A-B914-BC153C239316}"/>
    <dgm:cxn modelId="{323D4EEE-0EF9-2544-A1F6-80852581C834}" type="presOf" srcId="{4064CD5D-0C11-414A-A8B9-E460C6D028EA}" destId="{A95382B1-B64B-E44A-8B40-2A38D9352DF6}" srcOrd="0" destOrd="0" presId="urn:microsoft.com/office/officeart/2008/layout/LinedList"/>
    <dgm:cxn modelId="{97AA8519-FAA7-6E40-A90B-9DE02C34F5D5}" type="presParOf" srcId="{A95382B1-B64B-E44A-8B40-2A38D9352DF6}" destId="{DB15E45E-EC1B-9D43-A3E6-2FB0448477A0}" srcOrd="0" destOrd="0" presId="urn:microsoft.com/office/officeart/2008/layout/LinedList"/>
    <dgm:cxn modelId="{B6EE9D90-897E-3D4D-9B89-EBD99FBE17E0}" type="presParOf" srcId="{A95382B1-B64B-E44A-8B40-2A38D9352DF6}" destId="{EA147F37-BF1F-2142-B6EA-0751D16D86F6}" srcOrd="1" destOrd="0" presId="urn:microsoft.com/office/officeart/2008/layout/LinedList"/>
    <dgm:cxn modelId="{8C7F8984-7331-3F42-8565-51D9FDEF34B6}" type="presParOf" srcId="{EA147F37-BF1F-2142-B6EA-0751D16D86F6}" destId="{929419E9-C52F-5B44-9CE6-08DD81B7F17A}" srcOrd="0" destOrd="0" presId="urn:microsoft.com/office/officeart/2008/layout/LinedList"/>
    <dgm:cxn modelId="{4D11E8B2-08D5-4D44-8C8F-0CC2AB69B533}" type="presParOf" srcId="{EA147F37-BF1F-2142-B6EA-0751D16D86F6}" destId="{F2D81FAC-C917-4D42-8F89-7C6C86C10B25}" srcOrd="1" destOrd="0" presId="urn:microsoft.com/office/officeart/2008/layout/LinedList"/>
    <dgm:cxn modelId="{54957F11-4D90-8746-A9FF-BAE9172CE481}" type="presParOf" srcId="{A95382B1-B64B-E44A-8B40-2A38D9352DF6}" destId="{E740AE72-DB2B-CB4E-8760-7406141BBD71}" srcOrd="2" destOrd="0" presId="urn:microsoft.com/office/officeart/2008/layout/LinedList"/>
    <dgm:cxn modelId="{9E1B85BF-AFD2-5F4A-ACCC-1486BFBB4496}" type="presParOf" srcId="{A95382B1-B64B-E44A-8B40-2A38D9352DF6}" destId="{02E38A2E-4E9F-2640-BEC9-533C15873B1E}" srcOrd="3" destOrd="0" presId="urn:microsoft.com/office/officeart/2008/layout/LinedList"/>
    <dgm:cxn modelId="{86D07348-316D-E346-BFFD-FED5B4A5035A}" type="presParOf" srcId="{02E38A2E-4E9F-2640-BEC9-533C15873B1E}" destId="{6AE19AAC-4E4B-C64F-A638-FB43674F43F4}" srcOrd="0" destOrd="0" presId="urn:microsoft.com/office/officeart/2008/layout/LinedList"/>
    <dgm:cxn modelId="{166E0B0A-0CC8-C84C-A6A4-4D4E6EC3114F}" type="presParOf" srcId="{02E38A2E-4E9F-2640-BEC9-533C15873B1E}" destId="{BCD61DD3-0522-5046-B700-A579F4C5C795}" srcOrd="1" destOrd="0" presId="urn:microsoft.com/office/officeart/2008/layout/LinedList"/>
    <dgm:cxn modelId="{A6B9705B-7120-2A43-82FF-A3DD760213CD}" type="presParOf" srcId="{A95382B1-B64B-E44A-8B40-2A38D9352DF6}" destId="{816FC5E8-651F-EA45-8F06-E06D9E9548E3}" srcOrd="4" destOrd="0" presId="urn:microsoft.com/office/officeart/2008/layout/LinedList"/>
    <dgm:cxn modelId="{53AC3D7D-89FC-4F40-81AC-C435FFD0C068}" type="presParOf" srcId="{A95382B1-B64B-E44A-8B40-2A38D9352DF6}" destId="{00961F89-CAA8-9346-9B31-AA97CAAB77A1}" srcOrd="5" destOrd="0" presId="urn:microsoft.com/office/officeart/2008/layout/LinedList"/>
    <dgm:cxn modelId="{B1A1CB3B-CF47-9F45-BF61-C8F4897F9586}" type="presParOf" srcId="{00961F89-CAA8-9346-9B31-AA97CAAB77A1}" destId="{B5CD6B7E-FBDD-2C41-A131-C600EFC2C500}" srcOrd="0" destOrd="0" presId="urn:microsoft.com/office/officeart/2008/layout/LinedList"/>
    <dgm:cxn modelId="{5FE9A0E3-FD69-8A45-A8FB-E00E966CDB90}" type="presParOf" srcId="{00961F89-CAA8-9346-9B31-AA97CAAB77A1}" destId="{FB3E2296-77C2-B442-9E3C-2E23022884F1}" srcOrd="1" destOrd="0" presId="urn:microsoft.com/office/officeart/2008/layout/LinedList"/>
    <dgm:cxn modelId="{C31BA75C-6EDC-1949-B4D6-622B1E93CBFC}" type="presParOf" srcId="{A95382B1-B64B-E44A-8B40-2A38D9352DF6}" destId="{C1DFA237-5997-C140-BFDD-9CD8486FD052}" srcOrd="6" destOrd="0" presId="urn:microsoft.com/office/officeart/2008/layout/LinedList"/>
    <dgm:cxn modelId="{5ED31AFD-A924-1943-A9A5-E90A02D14595}" type="presParOf" srcId="{A95382B1-B64B-E44A-8B40-2A38D9352DF6}" destId="{3D5A8AC5-2C42-FD47-A358-C01534640A26}" srcOrd="7" destOrd="0" presId="urn:microsoft.com/office/officeart/2008/layout/LinedList"/>
    <dgm:cxn modelId="{3A1407F1-2EFA-844C-B50B-51EC823A5EFF}" type="presParOf" srcId="{3D5A8AC5-2C42-FD47-A358-C01534640A26}" destId="{8592BD80-C63C-E442-BA08-39C32F39B903}" srcOrd="0" destOrd="0" presId="urn:microsoft.com/office/officeart/2008/layout/LinedList"/>
    <dgm:cxn modelId="{6277B493-4892-6945-9676-23B287706DC0}" type="presParOf" srcId="{3D5A8AC5-2C42-FD47-A358-C01534640A26}" destId="{4C6C3CE1-51F2-1D4E-945A-1A3869E345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2519E8-0C12-4FA9-A877-3B3DDA4C160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4848F2C-8B35-4303-96ED-BA1152027BC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Shaw uses humor to criticize society</a:t>
          </a:r>
        </a:p>
      </dgm:t>
    </dgm:pt>
    <dgm:pt modelId="{B65EE399-4CDE-481D-B3AF-E3A43E57DD4D}" type="parTrans" cxnId="{85A382AF-4283-4F17-93A2-989FF2CCD152}">
      <dgm:prSet/>
      <dgm:spPr/>
      <dgm:t>
        <a:bodyPr/>
        <a:lstStyle/>
        <a:p>
          <a:endParaRPr lang="en-US"/>
        </a:p>
      </dgm:t>
    </dgm:pt>
    <dgm:pt modelId="{A41286AB-FFC5-4440-BEC2-CBDF5B221827}" type="sibTrans" cxnId="{85A382AF-4283-4F17-93A2-989FF2CCD152}">
      <dgm:prSet/>
      <dgm:spPr/>
      <dgm:t>
        <a:bodyPr/>
        <a:lstStyle/>
        <a:p>
          <a:endParaRPr lang="en-US"/>
        </a:p>
      </dgm:t>
    </dgm:pt>
    <dgm:pt modelId="{B035C67D-0652-4603-9A6D-1D1E9039F056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Comic situations reveal class prejudices</a:t>
          </a:r>
        </a:p>
      </dgm:t>
    </dgm:pt>
    <dgm:pt modelId="{72C83DB0-C78E-4B4B-B5DA-1C35A2161FCF}" type="parTrans" cxnId="{4194D4F0-F405-4247-B060-783473864A7F}">
      <dgm:prSet/>
      <dgm:spPr/>
      <dgm:t>
        <a:bodyPr/>
        <a:lstStyle/>
        <a:p>
          <a:endParaRPr lang="en-US"/>
        </a:p>
      </dgm:t>
    </dgm:pt>
    <dgm:pt modelId="{13A209E1-FF61-43FF-832F-F1FD37B5D293}" type="sibTrans" cxnId="{4194D4F0-F405-4247-B060-783473864A7F}">
      <dgm:prSet/>
      <dgm:spPr/>
      <dgm:t>
        <a:bodyPr/>
        <a:lstStyle/>
        <a:p>
          <a:endParaRPr lang="en-US"/>
        </a:p>
      </dgm:t>
    </dgm:pt>
    <dgm:pt modelId="{04672634-BFBC-41FE-8B68-03E4D5EF8C0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Satire exposes hypocrisy of upper classes</a:t>
          </a:r>
        </a:p>
      </dgm:t>
    </dgm:pt>
    <dgm:pt modelId="{2C9C9D82-0417-4E49-945C-51EAAE74AF2A}" type="parTrans" cxnId="{F82FA391-3A9D-4649-853C-A4373C67B8EC}">
      <dgm:prSet/>
      <dgm:spPr/>
      <dgm:t>
        <a:bodyPr/>
        <a:lstStyle/>
        <a:p>
          <a:endParaRPr lang="en-US"/>
        </a:p>
      </dgm:t>
    </dgm:pt>
    <dgm:pt modelId="{79526DD5-5161-4C3D-9560-9AC3ECA41A58}" type="sibTrans" cxnId="{F82FA391-3A9D-4649-853C-A4373C67B8EC}">
      <dgm:prSet/>
      <dgm:spPr/>
      <dgm:t>
        <a:bodyPr/>
        <a:lstStyle/>
        <a:p>
          <a:endParaRPr lang="en-US"/>
        </a:p>
      </dgm:t>
    </dgm:pt>
    <dgm:pt modelId="{7CBA3D54-0CA1-4BED-8894-DB7E464BDDD2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Dialogue is witty and intellectually engaging</a:t>
          </a:r>
        </a:p>
      </dgm:t>
    </dgm:pt>
    <dgm:pt modelId="{C3D0A0AE-900B-483A-B829-FB95456F2EB5}" type="parTrans" cxnId="{86C41832-025E-4B90-BCB1-331C0895BCE0}">
      <dgm:prSet/>
      <dgm:spPr/>
      <dgm:t>
        <a:bodyPr/>
        <a:lstStyle/>
        <a:p>
          <a:endParaRPr lang="en-US"/>
        </a:p>
      </dgm:t>
    </dgm:pt>
    <dgm:pt modelId="{74C7F408-766B-414F-833B-E6D24A1C1BC2}" type="sibTrans" cxnId="{86C41832-025E-4B90-BCB1-331C0895BCE0}">
      <dgm:prSet/>
      <dgm:spPr/>
      <dgm:t>
        <a:bodyPr/>
        <a:lstStyle/>
        <a:p>
          <a:endParaRPr lang="en-US"/>
        </a:p>
      </dgm:t>
    </dgm:pt>
    <dgm:pt modelId="{64FF5BBB-C182-6847-A6FD-ED18B62478C4}" type="pres">
      <dgm:prSet presAssocID="{F32519E8-0C12-4FA9-A877-3B3DDA4C1601}" presName="vert0" presStyleCnt="0">
        <dgm:presLayoutVars>
          <dgm:dir/>
          <dgm:animOne val="branch"/>
          <dgm:animLvl val="lvl"/>
        </dgm:presLayoutVars>
      </dgm:prSet>
      <dgm:spPr/>
    </dgm:pt>
    <dgm:pt modelId="{0B48A9A1-364F-7446-803B-6DD6C073CEB3}" type="pres">
      <dgm:prSet presAssocID="{D4848F2C-8B35-4303-96ED-BA1152027BC3}" presName="thickLine" presStyleLbl="alignNode1" presStyleIdx="0" presStyleCnt="4"/>
      <dgm:spPr/>
    </dgm:pt>
    <dgm:pt modelId="{B50DF852-A6E3-CB41-B8FE-6D65B4AAF32E}" type="pres">
      <dgm:prSet presAssocID="{D4848F2C-8B35-4303-96ED-BA1152027BC3}" presName="horz1" presStyleCnt="0"/>
      <dgm:spPr/>
    </dgm:pt>
    <dgm:pt modelId="{CEE5035F-C2D6-D54A-8C8B-DA4BA566DD3C}" type="pres">
      <dgm:prSet presAssocID="{D4848F2C-8B35-4303-96ED-BA1152027BC3}" presName="tx1" presStyleLbl="revTx" presStyleIdx="0" presStyleCnt="4"/>
      <dgm:spPr/>
    </dgm:pt>
    <dgm:pt modelId="{ED98DC69-F300-0842-9DBA-41B561352601}" type="pres">
      <dgm:prSet presAssocID="{D4848F2C-8B35-4303-96ED-BA1152027BC3}" presName="vert1" presStyleCnt="0"/>
      <dgm:spPr/>
    </dgm:pt>
    <dgm:pt modelId="{B4D3BAEB-010A-9A41-8B99-40B50C8AE071}" type="pres">
      <dgm:prSet presAssocID="{B035C67D-0652-4603-9A6D-1D1E9039F056}" presName="thickLine" presStyleLbl="alignNode1" presStyleIdx="1" presStyleCnt="4"/>
      <dgm:spPr/>
    </dgm:pt>
    <dgm:pt modelId="{83A0EF08-93E3-D949-8120-12A00B75FAF0}" type="pres">
      <dgm:prSet presAssocID="{B035C67D-0652-4603-9A6D-1D1E9039F056}" presName="horz1" presStyleCnt="0"/>
      <dgm:spPr/>
    </dgm:pt>
    <dgm:pt modelId="{DB2E0ADC-4AB0-F942-B784-BB99BA5AD3B3}" type="pres">
      <dgm:prSet presAssocID="{B035C67D-0652-4603-9A6D-1D1E9039F056}" presName="tx1" presStyleLbl="revTx" presStyleIdx="1" presStyleCnt="4"/>
      <dgm:spPr/>
    </dgm:pt>
    <dgm:pt modelId="{E3F7D5A9-E743-244C-83EC-C941E6A502BB}" type="pres">
      <dgm:prSet presAssocID="{B035C67D-0652-4603-9A6D-1D1E9039F056}" presName="vert1" presStyleCnt="0"/>
      <dgm:spPr/>
    </dgm:pt>
    <dgm:pt modelId="{92057DA8-1481-8747-ADE0-3FAC93F66DA9}" type="pres">
      <dgm:prSet presAssocID="{04672634-BFBC-41FE-8B68-03E4D5EF8C01}" presName="thickLine" presStyleLbl="alignNode1" presStyleIdx="2" presStyleCnt="4"/>
      <dgm:spPr/>
    </dgm:pt>
    <dgm:pt modelId="{116C52A3-32F9-D74C-8DD2-D4A9BAFDAE1E}" type="pres">
      <dgm:prSet presAssocID="{04672634-BFBC-41FE-8B68-03E4D5EF8C01}" presName="horz1" presStyleCnt="0"/>
      <dgm:spPr/>
    </dgm:pt>
    <dgm:pt modelId="{E4C9BED5-2480-D145-9FC3-C8EAE92415D4}" type="pres">
      <dgm:prSet presAssocID="{04672634-BFBC-41FE-8B68-03E4D5EF8C01}" presName="tx1" presStyleLbl="revTx" presStyleIdx="2" presStyleCnt="4"/>
      <dgm:spPr/>
    </dgm:pt>
    <dgm:pt modelId="{5D776178-B2F9-D54C-9248-C02456BF1C6A}" type="pres">
      <dgm:prSet presAssocID="{04672634-BFBC-41FE-8B68-03E4D5EF8C01}" presName="vert1" presStyleCnt="0"/>
      <dgm:spPr/>
    </dgm:pt>
    <dgm:pt modelId="{850B0655-A719-4B43-A815-28EF8D6A8F48}" type="pres">
      <dgm:prSet presAssocID="{7CBA3D54-0CA1-4BED-8894-DB7E464BDDD2}" presName="thickLine" presStyleLbl="alignNode1" presStyleIdx="3" presStyleCnt="4"/>
      <dgm:spPr/>
    </dgm:pt>
    <dgm:pt modelId="{050AAAE6-AB9B-D44D-816C-B9BDD03F3B0C}" type="pres">
      <dgm:prSet presAssocID="{7CBA3D54-0CA1-4BED-8894-DB7E464BDDD2}" presName="horz1" presStyleCnt="0"/>
      <dgm:spPr/>
    </dgm:pt>
    <dgm:pt modelId="{597021D9-24A8-CE4E-9B2F-6283EC2FB924}" type="pres">
      <dgm:prSet presAssocID="{7CBA3D54-0CA1-4BED-8894-DB7E464BDDD2}" presName="tx1" presStyleLbl="revTx" presStyleIdx="3" presStyleCnt="4"/>
      <dgm:spPr/>
    </dgm:pt>
    <dgm:pt modelId="{B3442AC8-C0F1-C945-8954-D3636D94986A}" type="pres">
      <dgm:prSet presAssocID="{7CBA3D54-0CA1-4BED-8894-DB7E464BDDD2}" presName="vert1" presStyleCnt="0"/>
      <dgm:spPr/>
    </dgm:pt>
  </dgm:ptLst>
  <dgm:cxnLst>
    <dgm:cxn modelId="{73846012-175B-1548-9F55-F9B9484E4043}" type="presOf" srcId="{F32519E8-0C12-4FA9-A877-3B3DDA4C1601}" destId="{64FF5BBB-C182-6847-A6FD-ED18B62478C4}" srcOrd="0" destOrd="0" presId="urn:microsoft.com/office/officeart/2008/layout/LinedList"/>
    <dgm:cxn modelId="{86C41832-025E-4B90-BCB1-331C0895BCE0}" srcId="{F32519E8-0C12-4FA9-A877-3B3DDA4C1601}" destId="{7CBA3D54-0CA1-4BED-8894-DB7E464BDDD2}" srcOrd="3" destOrd="0" parTransId="{C3D0A0AE-900B-483A-B829-FB95456F2EB5}" sibTransId="{74C7F408-766B-414F-833B-E6D24A1C1BC2}"/>
    <dgm:cxn modelId="{85316532-9239-4A4E-B4E8-A6EE8B2D2D6E}" type="presOf" srcId="{B035C67D-0652-4603-9A6D-1D1E9039F056}" destId="{DB2E0ADC-4AB0-F942-B784-BB99BA5AD3B3}" srcOrd="0" destOrd="0" presId="urn:microsoft.com/office/officeart/2008/layout/LinedList"/>
    <dgm:cxn modelId="{7BFD1F7E-8A39-644B-96B7-EB64D53749DA}" type="presOf" srcId="{D4848F2C-8B35-4303-96ED-BA1152027BC3}" destId="{CEE5035F-C2D6-D54A-8C8B-DA4BA566DD3C}" srcOrd="0" destOrd="0" presId="urn:microsoft.com/office/officeart/2008/layout/LinedList"/>
    <dgm:cxn modelId="{F82FA391-3A9D-4649-853C-A4373C67B8EC}" srcId="{F32519E8-0C12-4FA9-A877-3B3DDA4C1601}" destId="{04672634-BFBC-41FE-8B68-03E4D5EF8C01}" srcOrd="2" destOrd="0" parTransId="{2C9C9D82-0417-4E49-945C-51EAAE74AF2A}" sibTransId="{79526DD5-5161-4C3D-9560-9AC3ECA41A58}"/>
    <dgm:cxn modelId="{6C3F6097-0884-CE43-8D4C-ECD26129DF69}" type="presOf" srcId="{7CBA3D54-0CA1-4BED-8894-DB7E464BDDD2}" destId="{597021D9-24A8-CE4E-9B2F-6283EC2FB924}" srcOrd="0" destOrd="0" presId="urn:microsoft.com/office/officeart/2008/layout/LinedList"/>
    <dgm:cxn modelId="{5420EA9C-9FCA-6942-996F-BFE41724D1C8}" type="presOf" srcId="{04672634-BFBC-41FE-8B68-03E4D5EF8C01}" destId="{E4C9BED5-2480-D145-9FC3-C8EAE92415D4}" srcOrd="0" destOrd="0" presId="urn:microsoft.com/office/officeart/2008/layout/LinedList"/>
    <dgm:cxn modelId="{85A382AF-4283-4F17-93A2-989FF2CCD152}" srcId="{F32519E8-0C12-4FA9-A877-3B3DDA4C1601}" destId="{D4848F2C-8B35-4303-96ED-BA1152027BC3}" srcOrd="0" destOrd="0" parTransId="{B65EE399-4CDE-481D-B3AF-E3A43E57DD4D}" sibTransId="{A41286AB-FFC5-4440-BEC2-CBDF5B221827}"/>
    <dgm:cxn modelId="{4194D4F0-F405-4247-B060-783473864A7F}" srcId="{F32519E8-0C12-4FA9-A877-3B3DDA4C1601}" destId="{B035C67D-0652-4603-9A6D-1D1E9039F056}" srcOrd="1" destOrd="0" parTransId="{72C83DB0-C78E-4B4B-B5DA-1C35A2161FCF}" sibTransId="{13A209E1-FF61-43FF-832F-F1FD37B5D293}"/>
    <dgm:cxn modelId="{6BE13ABE-8600-D541-B9B8-2BC63D9EAD14}" type="presParOf" srcId="{64FF5BBB-C182-6847-A6FD-ED18B62478C4}" destId="{0B48A9A1-364F-7446-803B-6DD6C073CEB3}" srcOrd="0" destOrd="0" presId="urn:microsoft.com/office/officeart/2008/layout/LinedList"/>
    <dgm:cxn modelId="{612D32EB-880C-454A-9AC9-DBA6056CEC65}" type="presParOf" srcId="{64FF5BBB-C182-6847-A6FD-ED18B62478C4}" destId="{B50DF852-A6E3-CB41-B8FE-6D65B4AAF32E}" srcOrd="1" destOrd="0" presId="urn:microsoft.com/office/officeart/2008/layout/LinedList"/>
    <dgm:cxn modelId="{58919748-3C8F-3F47-820A-6C7937173D1A}" type="presParOf" srcId="{B50DF852-A6E3-CB41-B8FE-6D65B4AAF32E}" destId="{CEE5035F-C2D6-D54A-8C8B-DA4BA566DD3C}" srcOrd="0" destOrd="0" presId="urn:microsoft.com/office/officeart/2008/layout/LinedList"/>
    <dgm:cxn modelId="{76A2869B-29C0-944E-B286-B6577729B477}" type="presParOf" srcId="{B50DF852-A6E3-CB41-B8FE-6D65B4AAF32E}" destId="{ED98DC69-F300-0842-9DBA-41B561352601}" srcOrd="1" destOrd="0" presId="urn:microsoft.com/office/officeart/2008/layout/LinedList"/>
    <dgm:cxn modelId="{55ED0CAA-E027-3F48-8F40-A171842898D5}" type="presParOf" srcId="{64FF5BBB-C182-6847-A6FD-ED18B62478C4}" destId="{B4D3BAEB-010A-9A41-8B99-40B50C8AE071}" srcOrd="2" destOrd="0" presId="urn:microsoft.com/office/officeart/2008/layout/LinedList"/>
    <dgm:cxn modelId="{4F3E6B84-7A62-744B-9C6F-C1C7898BD61A}" type="presParOf" srcId="{64FF5BBB-C182-6847-A6FD-ED18B62478C4}" destId="{83A0EF08-93E3-D949-8120-12A00B75FAF0}" srcOrd="3" destOrd="0" presId="urn:microsoft.com/office/officeart/2008/layout/LinedList"/>
    <dgm:cxn modelId="{C6134767-9865-504D-A1CF-813774810FBA}" type="presParOf" srcId="{83A0EF08-93E3-D949-8120-12A00B75FAF0}" destId="{DB2E0ADC-4AB0-F942-B784-BB99BA5AD3B3}" srcOrd="0" destOrd="0" presId="urn:microsoft.com/office/officeart/2008/layout/LinedList"/>
    <dgm:cxn modelId="{6E1A90CC-B358-1740-8F93-BC1CF3148600}" type="presParOf" srcId="{83A0EF08-93E3-D949-8120-12A00B75FAF0}" destId="{E3F7D5A9-E743-244C-83EC-C941E6A502BB}" srcOrd="1" destOrd="0" presId="urn:microsoft.com/office/officeart/2008/layout/LinedList"/>
    <dgm:cxn modelId="{606673B7-4CD8-3942-AFD0-EC4F31ED9C4A}" type="presParOf" srcId="{64FF5BBB-C182-6847-A6FD-ED18B62478C4}" destId="{92057DA8-1481-8747-ADE0-3FAC93F66DA9}" srcOrd="4" destOrd="0" presId="urn:microsoft.com/office/officeart/2008/layout/LinedList"/>
    <dgm:cxn modelId="{8E737391-0069-1F46-93DB-714D80152FB3}" type="presParOf" srcId="{64FF5BBB-C182-6847-A6FD-ED18B62478C4}" destId="{116C52A3-32F9-D74C-8DD2-D4A9BAFDAE1E}" srcOrd="5" destOrd="0" presId="urn:microsoft.com/office/officeart/2008/layout/LinedList"/>
    <dgm:cxn modelId="{B1C27060-2888-C84A-A5EA-E18453065E1A}" type="presParOf" srcId="{116C52A3-32F9-D74C-8DD2-D4A9BAFDAE1E}" destId="{E4C9BED5-2480-D145-9FC3-C8EAE92415D4}" srcOrd="0" destOrd="0" presId="urn:microsoft.com/office/officeart/2008/layout/LinedList"/>
    <dgm:cxn modelId="{B7A95347-64EE-B540-9827-1FEAD3F0B607}" type="presParOf" srcId="{116C52A3-32F9-D74C-8DD2-D4A9BAFDAE1E}" destId="{5D776178-B2F9-D54C-9248-C02456BF1C6A}" srcOrd="1" destOrd="0" presId="urn:microsoft.com/office/officeart/2008/layout/LinedList"/>
    <dgm:cxn modelId="{1641E1BD-D808-7A41-96F4-FA9ED2603BB4}" type="presParOf" srcId="{64FF5BBB-C182-6847-A6FD-ED18B62478C4}" destId="{850B0655-A719-4B43-A815-28EF8D6A8F48}" srcOrd="6" destOrd="0" presId="urn:microsoft.com/office/officeart/2008/layout/LinedList"/>
    <dgm:cxn modelId="{F05FA7FC-8227-C547-81F6-7D9F0A671785}" type="presParOf" srcId="{64FF5BBB-C182-6847-A6FD-ED18B62478C4}" destId="{050AAAE6-AB9B-D44D-816C-B9BDD03F3B0C}" srcOrd="7" destOrd="0" presId="urn:microsoft.com/office/officeart/2008/layout/LinedList"/>
    <dgm:cxn modelId="{E8AC80BD-7984-6A48-A672-7A8506C45FF3}" type="presParOf" srcId="{050AAAE6-AB9B-D44D-816C-B9BDD03F3B0C}" destId="{597021D9-24A8-CE4E-9B2F-6283EC2FB924}" srcOrd="0" destOrd="0" presId="urn:microsoft.com/office/officeart/2008/layout/LinedList"/>
    <dgm:cxn modelId="{583781DD-0757-4043-ACB9-D7B3D176970C}" type="presParOf" srcId="{050AAAE6-AB9B-D44D-816C-B9BDD03F3B0C}" destId="{B3442AC8-C0F1-C945-8954-D3636D9498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8B1425-5A50-4BDE-9740-E0D94B8C8D8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62D437D-D9C3-4D55-A4F4-DA361D9D1458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Eliza seeks independence and respect</a:t>
          </a:r>
        </a:p>
      </dgm:t>
    </dgm:pt>
    <dgm:pt modelId="{B1A260D6-D633-4BD9-8135-ADD3D4685892}" type="parTrans" cxnId="{4B7286EC-4D85-4D43-A6D2-E757AA4EEA53}">
      <dgm:prSet/>
      <dgm:spPr/>
      <dgm:t>
        <a:bodyPr/>
        <a:lstStyle/>
        <a:p>
          <a:endParaRPr lang="en-US"/>
        </a:p>
      </dgm:t>
    </dgm:pt>
    <dgm:pt modelId="{CE9EB2EA-74A4-4B65-862B-92DC1A8157BE}" type="sibTrans" cxnId="{4B7286EC-4D85-4D43-A6D2-E757AA4EEA53}">
      <dgm:prSet/>
      <dgm:spPr/>
      <dgm:t>
        <a:bodyPr/>
        <a:lstStyle/>
        <a:p>
          <a:endParaRPr lang="en-US"/>
        </a:p>
      </dgm:t>
    </dgm:pt>
    <dgm:pt modelId="{38201982-9956-4277-9716-68E801C6F5A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Rejects being treated as an experiment</a:t>
          </a:r>
        </a:p>
      </dgm:t>
    </dgm:pt>
    <dgm:pt modelId="{654AFACB-EF64-4872-AD52-42F41274D9FA}" type="parTrans" cxnId="{FCB4598A-48CB-43EC-AAA2-990F72862146}">
      <dgm:prSet/>
      <dgm:spPr/>
      <dgm:t>
        <a:bodyPr/>
        <a:lstStyle/>
        <a:p>
          <a:endParaRPr lang="en-US"/>
        </a:p>
      </dgm:t>
    </dgm:pt>
    <dgm:pt modelId="{B4FF4F37-C0FD-4978-8415-8E3FDACC22ED}" type="sibTrans" cxnId="{FCB4598A-48CB-43EC-AAA2-990F72862146}">
      <dgm:prSet/>
      <dgm:spPr/>
      <dgm:t>
        <a:bodyPr/>
        <a:lstStyle/>
        <a:p>
          <a:endParaRPr lang="en-US"/>
        </a:p>
      </dgm:t>
    </dgm:pt>
    <dgm:pt modelId="{94A51931-CA2E-4B97-9A29-E50127700DC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Represents women’s struggle for identity</a:t>
          </a:r>
        </a:p>
      </dgm:t>
    </dgm:pt>
    <dgm:pt modelId="{3D712F96-71AC-4305-8257-05442EA71690}" type="parTrans" cxnId="{17609B0C-AA73-489A-B0EC-78461813988E}">
      <dgm:prSet/>
      <dgm:spPr/>
      <dgm:t>
        <a:bodyPr/>
        <a:lstStyle/>
        <a:p>
          <a:endParaRPr lang="en-US"/>
        </a:p>
      </dgm:t>
    </dgm:pt>
    <dgm:pt modelId="{A470FAAD-2BD5-43D4-B036-CB2FA0497E87}" type="sibTrans" cxnId="{17609B0C-AA73-489A-B0EC-78461813988E}">
      <dgm:prSet/>
      <dgm:spPr/>
      <dgm:t>
        <a:bodyPr/>
        <a:lstStyle/>
        <a:p>
          <a:endParaRPr lang="en-US"/>
        </a:p>
      </dgm:t>
    </dgm:pt>
    <dgm:pt modelId="{E1994D8F-6550-4183-B204-EC83AAC17A62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Challenges patriarchal attitudes</a:t>
          </a:r>
        </a:p>
      </dgm:t>
    </dgm:pt>
    <dgm:pt modelId="{D8A4C7E0-8071-4810-82AA-D88A59460BBB}" type="parTrans" cxnId="{5390F872-0602-4610-AE82-D53827FEBE38}">
      <dgm:prSet/>
      <dgm:spPr/>
      <dgm:t>
        <a:bodyPr/>
        <a:lstStyle/>
        <a:p>
          <a:endParaRPr lang="en-US"/>
        </a:p>
      </dgm:t>
    </dgm:pt>
    <dgm:pt modelId="{E10DD550-5803-4BF0-B977-9092A888A09A}" type="sibTrans" cxnId="{5390F872-0602-4610-AE82-D53827FEBE38}">
      <dgm:prSet/>
      <dgm:spPr/>
      <dgm:t>
        <a:bodyPr/>
        <a:lstStyle/>
        <a:p>
          <a:endParaRPr lang="en-US"/>
        </a:p>
      </dgm:t>
    </dgm:pt>
    <dgm:pt modelId="{964FDCBC-2D6A-D94E-84C7-B3B807881365}" type="pres">
      <dgm:prSet presAssocID="{BB8B1425-5A50-4BDE-9740-E0D94B8C8D83}" presName="vert0" presStyleCnt="0">
        <dgm:presLayoutVars>
          <dgm:dir/>
          <dgm:animOne val="branch"/>
          <dgm:animLvl val="lvl"/>
        </dgm:presLayoutVars>
      </dgm:prSet>
      <dgm:spPr/>
    </dgm:pt>
    <dgm:pt modelId="{F075AB7B-753F-E64C-B259-CF46FB2CB99A}" type="pres">
      <dgm:prSet presAssocID="{B62D437D-D9C3-4D55-A4F4-DA361D9D1458}" presName="thickLine" presStyleLbl="alignNode1" presStyleIdx="0" presStyleCnt="4"/>
      <dgm:spPr/>
    </dgm:pt>
    <dgm:pt modelId="{8F027C5C-1985-834C-BB9F-14D15CB0F8C1}" type="pres">
      <dgm:prSet presAssocID="{B62D437D-D9C3-4D55-A4F4-DA361D9D1458}" presName="horz1" presStyleCnt="0"/>
      <dgm:spPr/>
    </dgm:pt>
    <dgm:pt modelId="{84F8665A-7948-9D44-AA4F-E99BBD566C89}" type="pres">
      <dgm:prSet presAssocID="{B62D437D-D9C3-4D55-A4F4-DA361D9D1458}" presName="tx1" presStyleLbl="revTx" presStyleIdx="0" presStyleCnt="4"/>
      <dgm:spPr/>
    </dgm:pt>
    <dgm:pt modelId="{AEF78091-9327-5240-B219-2B7CEA6E783D}" type="pres">
      <dgm:prSet presAssocID="{B62D437D-D9C3-4D55-A4F4-DA361D9D1458}" presName="vert1" presStyleCnt="0"/>
      <dgm:spPr/>
    </dgm:pt>
    <dgm:pt modelId="{3084F4D0-25E1-F942-B3DA-E183A2DEA8DD}" type="pres">
      <dgm:prSet presAssocID="{38201982-9956-4277-9716-68E801C6F5A3}" presName="thickLine" presStyleLbl="alignNode1" presStyleIdx="1" presStyleCnt="4"/>
      <dgm:spPr/>
    </dgm:pt>
    <dgm:pt modelId="{1BA1581F-2EA1-5E4A-A247-33F6A23FCDCC}" type="pres">
      <dgm:prSet presAssocID="{38201982-9956-4277-9716-68E801C6F5A3}" presName="horz1" presStyleCnt="0"/>
      <dgm:spPr/>
    </dgm:pt>
    <dgm:pt modelId="{6F5592F9-F1AB-A04F-94B0-D2AD1F419023}" type="pres">
      <dgm:prSet presAssocID="{38201982-9956-4277-9716-68E801C6F5A3}" presName="tx1" presStyleLbl="revTx" presStyleIdx="1" presStyleCnt="4"/>
      <dgm:spPr/>
    </dgm:pt>
    <dgm:pt modelId="{C0E9BAC2-D821-654E-AE13-121461B58671}" type="pres">
      <dgm:prSet presAssocID="{38201982-9956-4277-9716-68E801C6F5A3}" presName="vert1" presStyleCnt="0"/>
      <dgm:spPr/>
    </dgm:pt>
    <dgm:pt modelId="{F3AF1F32-654E-1441-A950-7BFFF542B0AA}" type="pres">
      <dgm:prSet presAssocID="{94A51931-CA2E-4B97-9A29-E50127700DCB}" presName="thickLine" presStyleLbl="alignNode1" presStyleIdx="2" presStyleCnt="4"/>
      <dgm:spPr/>
    </dgm:pt>
    <dgm:pt modelId="{06988184-43FA-0A4D-B7B5-610062D32A32}" type="pres">
      <dgm:prSet presAssocID="{94A51931-CA2E-4B97-9A29-E50127700DCB}" presName="horz1" presStyleCnt="0"/>
      <dgm:spPr/>
    </dgm:pt>
    <dgm:pt modelId="{7C41D375-71A5-C745-8E38-3459732C5B78}" type="pres">
      <dgm:prSet presAssocID="{94A51931-CA2E-4B97-9A29-E50127700DCB}" presName="tx1" presStyleLbl="revTx" presStyleIdx="2" presStyleCnt="4"/>
      <dgm:spPr/>
    </dgm:pt>
    <dgm:pt modelId="{813594D5-756D-244F-9F8B-BF0B09FFB362}" type="pres">
      <dgm:prSet presAssocID="{94A51931-CA2E-4B97-9A29-E50127700DCB}" presName="vert1" presStyleCnt="0"/>
      <dgm:spPr/>
    </dgm:pt>
    <dgm:pt modelId="{FFC79886-325B-1740-9439-61C879F05AD2}" type="pres">
      <dgm:prSet presAssocID="{E1994D8F-6550-4183-B204-EC83AAC17A62}" presName="thickLine" presStyleLbl="alignNode1" presStyleIdx="3" presStyleCnt="4"/>
      <dgm:spPr/>
    </dgm:pt>
    <dgm:pt modelId="{D6069A41-8C09-E44A-BAC0-F26341F8B309}" type="pres">
      <dgm:prSet presAssocID="{E1994D8F-6550-4183-B204-EC83AAC17A62}" presName="horz1" presStyleCnt="0"/>
      <dgm:spPr/>
    </dgm:pt>
    <dgm:pt modelId="{A4D37CF9-4235-9D49-A530-A4375874407B}" type="pres">
      <dgm:prSet presAssocID="{E1994D8F-6550-4183-B204-EC83AAC17A62}" presName="tx1" presStyleLbl="revTx" presStyleIdx="3" presStyleCnt="4"/>
      <dgm:spPr/>
    </dgm:pt>
    <dgm:pt modelId="{6F9C8089-3A63-7E48-8E88-67C66975DE3F}" type="pres">
      <dgm:prSet presAssocID="{E1994D8F-6550-4183-B204-EC83AAC17A62}" presName="vert1" presStyleCnt="0"/>
      <dgm:spPr/>
    </dgm:pt>
  </dgm:ptLst>
  <dgm:cxnLst>
    <dgm:cxn modelId="{B72C1E00-5AF5-9D40-9563-6ED65DD5A977}" type="presOf" srcId="{94A51931-CA2E-4B97-9A29-E50127700DCB}" destId="{7C41D375-71A5-C745-8E38-3459732C5B78}" srcOrd="0" destOrd="0" presId="urn:microsoft.com/office/officeart/2008/layout/LinedList"/>
    <dgm:cxn modelId="{17609B0C-AA73-489A-B0EC-78461813988E}" srcId="{BB8B1425-5A50-4BDE-9740-E0D94B8C8D83}" destId="{94A51931-CA2E-4B97-9A29-E50127700DCB}" srcOrd="2" destOrd="0" parTransId="{3D712F96-71AC-4305-8257-05442EA71690}" sibTransId="{A470FAAD-2BD5-43D4-B036-CB2FA0497E87}"/>
    <dgm:cxn modelId="{C423E133-C1A3-9243-BA04-4DDDB3921351}" type="presOf" srcId="{B62D437D-D9C3-4D55-A4F4-DA361D9D1458}" destId="{84F8665A-7948-9D44-AA4F-E99BBD566C89}" srcOrd="0" destOrd="0" presId="urn:microsoft.com/office/officeart/2008/layout/LinedList"/>
    <dgm:cxn modelId="{4CDEC33E-91AE-DA4C-83D2-B972A27D7224}" type="presOf" srcId="{BB8B1425-5A50-4BDE-9740-E0D94B8C8D83}" destId="{964FDCBC-2D6A-D94E-84C7-B3B807881365}" srcOrd="0" destOrd="0" presId="urn:microsoft.com/office/officeart/2008/layout/LinedList"/>
    <dgm:cxn modelId="{792B1F5F-C1FB-C74F-97D5-0869A6EC7CA9}" type="presOf" srcId="{38201982-9956-4277-9716-68E801C6F5A3}" destId="{6F5592F9-F1AB-A04F-94B0-D2AD1F419023}" srcOrd="0" destOrd="0" presId="urn:microsoft.com/office/officeart/2008/layout/LinedList"/>
    <dgm:cxn modelId="{5390F872-0602-4610-AE82-D53827FEBE38}" srcId="{BB8B1425-5A50-4BDE-9740-E0D94B8C8D83}" destId="{E1994D8F-6550-4183-B204-EC83AAC17A62}" srcOrd="3" destOrd="0" parTransId="{D8A4C7E0-8071-4810-82AA-D88A59460BBB}" sibTransId="{E10DD550-5803-4BF0-B977-9092A888A09A}"/>
    <dgm:cxn modelId="{FCB4598A-48CB-43EC-AAA2-990F72862146}" srcId="{BB8B1425-5A50-4BDE-9740-E0D94B8C8D83}" destId="{38201982-9956-4277-9716-68E801C6F5A3}" srcOrd="1" destOrd="0" parTransId="{654AFACB-EF64-4872-AD52-42F41274D9FA}" sibTransId="{B4FF4F37-C0FD-4978-8415-8E3FDACC22ED}"/>
    <dgm:cxn modelId="{52DB29C6-0B3C-1F46-960A-0898974D17A5}" type="presOf" srcId="{E1994D8F-6550-4183-B204-EC83AAC17A62}" destId="{A4D37CF9-4235-9D49-A530-A4375874407B}" srcOrd="0" destOrd="0" presId="urn:microsoft.com/office/officeart/2008/layout/LinedList"/>
    <dgm:cxn modelId="{4B7286EC-4D85-4D43-A6D2-E757AA4EEA53}" srcId="{BB8B1425-5A50-4BDE-9740-E0D94B8C8D83}" destId="{B62D437D-D9C3-4D55-A4F4-DA361D9D1458}" srcOrd="0" destOrd="0" parTransId="{B1A260D6-D633-4BD9-8135-ADD3D4685892}" sibTransId="{CE9EB2EA-74A4-4B65-862B-92DC1A8157BE}"/>
    <dgm:cxn modelId="{568ED58D-CBA8-8340-AC18-2F711BAC04E9}" type="presParOf" srcId="{964FDCBC-2D6A-D94E-84C7-B3B807881365}" destId="{F075AB7B-753F-E64C-B259-CF46FB2CB99A}" srcOrd="0" destOrd="0" presId="urn:microsoft.com/office/officeart/2008/layout/LinedList"/>
    <dgm:cxn modelId="{3FB24116-B98C-5E48-AEF8-C8E8DA2F4B2C}" type="presParOf" srcId="{964FDCBC-2D6A-D94E-84C7-B3B807881365}" destId="{8F027C5C-1985-834C-BB9F-14D15CB0F8C1}" srcOrd="1" destOrd="0" presId="urn:microsoft.com/office/officeart/2008/layout/LinedList"/>
    <dgm:cxn modelId="{C2BB3440-91D5-C146-9B36-C6A7E6630391}" type="presParOf" srcId="{8F027C5C-1985-834C-BB9F-14D15CB0F8C1}" destId="{84F8665A-7948-9D44-AA4F-E99BBD566C89}" srcOrd="0" destOrd="0" presId="urn:microsoft.com/office/officeart/2008/layout/LinedList"/>
    <dgm:cxn modelId="{E38A0647-14F7-1841-8C0A-270A875FD9FD}" type="presParOf" srcId="{8F027C5C-1985-834C-BB9F-14D15CB0F8C1}" destId="{AEF78091-9327-5240-B219-2B7CEA6E783D}" srcOrd="1" destOrd="0" presId="urn:microsoft.com/office/officeart/2008/layout/LinedList"/>
    <dgm:cxn modelId="{52852D47-DABC-F744-AAE4-12B6D5F9AC27}" type="presParOf" srcId="{964FDCBC-2D6A-D94E-84C7-B3B807881365}" destId="{3084F4D0-25E1-F942-B3DA-E183A2DEA8DD}" srcOrd="2" destOrd="0" presId="urn:microsoft.com/office/officeart/2008/layout/LinedList"/>
    <dgm:cxn modelId="{4BE2E6BD-AA27-C841-ACA6-68D672BD5C78}" type="presParOf" srcId="{964FDCBC-2D6A-D94E-84C7-B3B807881365}" destId="{1BA1581F-2EA1-5E4A-A247-33F6A23FCDCC}" srcOrd="3" destOrd="0" presId="urn:microsoft.com/office/officeart/2008/layout/LinedList"/>
    <dgm:cxn modelId="{AF6EC67B-48B8-6447-A810-0B4F6EB33068}" type="presParOf" srcId="{1BA1581F-2EA1-5E4A-A247-33F6A23FCDCC}" destId="{6F5592F9-F1AB-A04F-94B0-D2AD1F419023}" srcOrd="0" destOrd="0" presId="urn:microsoft.com/office/officeart/2008/layout/LinedList"/>
    <dgm:cxn modelId="{857426AF-74FD-1C4A-BE1F-BF8F1ACEF331}" type="presParOf" srcId="{1BA1581F-2EA1-5E4A-A247-33F6A23FCDCC}" destId="{C0E9BAC2-D821-654E-AE13-121461B58671}" srcOrd="1" destOrd="0" presId="urn:microsoft.com/office/officeart/2008/layout/LinedList"/>
    <dgm:cxn modelId="{2325DAD9-D3E0-F84C-9EAF-18BFABAB5967}" type="presParOf" srcId="{964FDCBC-2D6A-D94E-84C7-B3B807881365}" destId="{F3AF1F32-654E-1441-A950-7BFFF542B0AA}" srcOrd="4" destOrd="0" presId="urn:microsoft.com/office/officeart/2008/layout/LinedList"/>
    <dgm:cxn modelId="{1D93D54F-7844-E04B-B9E5-13F5114265D1}" type="presParOf" srcId="{964FDCBC-2D6A-D94E-84C7-B3B807881365}" destId="{06988184-43FA-0A4D-B7B5-610062D32A32}" srcOrd="5" destOrd="0" presId="urn:microsoft.com/office/officeart/2008/layout/LinedList"/>
    <dgm:cxn modelId="{48D7EEA3-69E0-A848-9870-B5482510BA87}" type="presParOf" srcId="{06988184-43FA-0A4D-B7B5-610062D32A32}" destId="{7C41D375-71A5-C745-8E38-3459732C5B78}" srcOrd="0" destOrd="0" presId="urn:microsoft.com/office/officeart/2008/layout/LinedList"/>
    <dgm:cxn modelId="{AA4B471B-FAC3-E842-AD2F-627C657FFCD7}" type="presParOf" srcId="{06988184-43FA-0A4D-B7B5-610062D32A32}" destId="{813594D5-756D-244F-9F8B-BF0B09FFB362}" srcOrd="1" destOrd="0" presId="urn:microsoft.com/office/officeart/2008/layout/LinedList"/>
    <dgm:cxn modelId="{046F08DE-C9AE-7F42-975C-4DB537267B23}" type="presParOf" srcId="{964FDCBC-2D6A-D94E-84C7-B3B807881365}" destId="{FFC79886-325B-1740-9439-61C879F05AD2}" srcOrd="6" destOrd="0" presId="urn:microsoft.com/office/officeart/2008/layout/LinedList"/>
    <dgm:cxn modelId="{296493AD-2D33-164F-A7EF-6BACFDC117C2}" type="presParOf" srcId="{964FDCBC-2D6A-D94E-84C7-B3B807881365}" destId="{D6069A41-8C09-E44A-BAC0-F26341F8B309}" srcOrd="7" destOrd="0" presId="urn:microsoft.com/office/officeart/2008/layout/LinedList"/>
    <dgm:cxn modelId="{7CDDFB14-74BC-1F47-973E-BE9E3F953FC8}" type="presParOf" srcId="{D6069A41-8C09-E44A-BAC0-F26341F8B309}" destId="{A4D37CF9-4235-9D49-A530-A4375874407B}" srcOrd="0" destOrd="0" presId="urn:microsoft.com/office/officeart/2008/layout/LinedList"/>
    <dgm:cxn modelId="{5899C04F-E9CA-244C-9BEE-8913E23ADE90}" type="presParOf" srcId="{D6069A41-8C09-E44A-BAC0-F26341F8B309}" destId="{6F9C8089-3A63-7E48-8E88-67C66975DE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BEC2-A0E2-1F42-AFD1-8D80221B9163}">
      <dsp:nvSpPr>
        <dsp:cNvPr id="0" name=""/>
        <dsp:cNvSpPr/>
      </dsp:nvSpPr>
      <dsp:spPr>
        <a:xfrm>
          <a:off x="0" y="2342"/>
          <a:ext cx="9126044" cy="130895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Irish playwright, critic, and social reformer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98" y="66240"/>
        <a:ext cx="8998248" cy="1181159"/>
      </dsp:txXfrm>
    </dsp:sp>
    <dsp:sp modelId="{946A1179-F203-2C40-A9CC-F869A5987C7C}">
      <dsp:nvSpPr>
        <dsp:cNvPr id="0" name=""/>
        <dsp:cNvSpPr/>
      </dsp:nvSpPr>
      <dsp:spPr>
        <a:xfrm>
          <a:off x="0" y="1325529"/>
          <a:ext cx="9126044" cy="1308955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Born in 1856 and awarded the Nobel Prize in Literature in 1925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98" y="1389427"/>
        <a:ext cx="8998248" cy="1181159"/>
      </dsp:txXfrm>
    </dsp:sp>
    <dsp:sp modelId="{B7014949-AB08-604E-8E45-61A7C3E4415A}">
      <dsp:nvSpPr>
        <dsp:cNvPr id="0" name=""/>
        <dsp:cNvSpPr/>
      </dsp:nvSpPr>
      <dsp:spPr>
        <a:xfrm>
          <a:off x="0" y="2648715"/>
          <a:ext cx="9126044" cy="130895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Known for wit, satire, and criticism of society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98" y="2712613"/>
        <a:ext cx="8998248" cy="1181159"/>
      </dsp:txXfrm>
    </dsp:sp>
    <dsp:sp modelId="{2E0C3B25-13D6-264D-A2BD-B550765EE5D9}">
      <dsp:nvSpPr>
        <dsp:cNvPr id="0" name=""/>
        <dsp:cNvSpPr/>
      </dsp:nvSpPr>
      <dsp:spPr>
        <a:xfrm>
          <a:off x="0" y="3971902"/>
          <a:ext cx="9126044" cy="1308955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Major works include Arms and the Man, Man and Superman, and Pygmalion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98" y="4035800"/>
        <a:ext cx="8998248" cy="11811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6AE8C-FD34-0442-9264-FE61BDB258EB}">
      <dsp:nvSpPr>
        <dsp:cNvPr id="0" name=""/>
        <dsp:cNvSpPr/>
      </dsp:nvSpPr>
      <dsp:spPr>
        <a:xfrm>
          <a:off x="0" y="0"/>
          <a:ext cx="54654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2781-2165-1D49-99B3-1B00932B1D9D}">
      <dsp:nvSpPr>
        <dsp:cNvPr id="0" name=""/>
        <dsp:cNvSpPr/>
      </dsp:nvSpPr>
      <dsp:spPr>
        <a:xfrm>
          <a:off x="0" y="0"/>
          <a:ext cx="5465482" cy="162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Flowers symbolize beauty and growth</a:t>
          </a:r>
        </a:p>
      </dsp:txBody>
      <dsp:txXfrm>
        <a:off x="0" y="0"/>
        <a:ext cx="5465482" cy="1627270"/>
      </dsp:txXfrm>
    </dsp:sp>
    <dsp:sp modelId="{B1E3CEAC-7A4D-5145-8647-6BC93DA8A9E7}">
      <dsp:nvSpPr>
        <dsp:cNvPr id="0" name=""/>
        <dsp:cNvSpPr/>
      </dsp:nvSpPr>
      <dsp:spPr>
        <a:xfrm>
          <a:off x="0" y="1627270"/>
          <a:ext cx="54654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79368-650F-CF44-8C05-4478636791DE}">
      <dsp:nvSpPr>
        <dsp:cNvPr id="0" name=""/>
        <dsp:cNvSpPr/>
      </dsp:nvSpPr>
      <dsp:spPr>
        <a:xfrm>
          <a:off x="0" y="1627270"/>
          <a:ext cx="5465482" cy="162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Speech symbolizes social identity</a:t>
          </a:r>
        </a:p>
      </dsp:txBody>
      <dsp:txXfrm>
        <a:off x="0" y="1627270"/>
        <a:ext cx="5465482" cy="1627270"/>
      </dsp:txXfrm>
    </dsp:sp>
    <dsp:sp modelId="{C2C2E8FA-A3AF-3F44-8A26-AADA372B64CF}">
      <dsp:nvSpPr>
        <dsp:cNvPr id="0" name=""/>
        <dsp:cNvSpPr/>
      </dsp:nvSpPr>
      <dsp:spPr>
        <a:xfrm>
          <a:off x="0" y="3254541"/>
          <a:ext cx="54654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05D3C-44B8-4F4A-B109-5210AA2EA0A2}">
      <dsp:nvSpPr>
        <dsp:cNvPr id="0" name=""/>
        <dsp:cNvSpPr/>
      </dsp:nvSpPr>
      <dsp:spPr>
        <a:xfrm>
          <a:off x="0" y="3254541"/>
          <a:ext cx="5465482" cy="162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 symbolizes self-realization</a:t>
          </a:r>
        </a:p>
      </dsp:txBody>
      <dsp:txXfrm>
        <a:off x="0" y="3254541"/>
        <a:ext cx="5465482" cy="1627270"/>
      </dsp:txXfrm>
    </dsp:sp>
    <dsp:sp modelId="{B087C61D-8678-7143-9FC7-3A4CD6C3D905}">
      <dsp:nvSpPr>
        <dsp:cNvPr id="0" name=""/>
        <dsp:cNvSpPr/>
      </dsp:nvSpPr>
      <dsp:spPr>
        <a:xfrm>
          <a:off x="0" y="4881812"/>
          <a:ext cx="54654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6E398-C8BD-0443-B378-7B47CD221576}">
      <dsp:nvSpPr>
        <dsp:cNvPr id="0" name=""/>
        <dsp:cNvSpPr/>
      </dsp:nvSpPr>
      <dsp:spPr>
        <a:xfrm>
          <a:off x="0" y="4881812"/>
          <a:ext cx="5465482" cy="162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experiment symbolizes social manipulation</a:t>
          </a:r>
        </a:p>
      </dsp:txBody>
      <dsp:txXfrm>
        <a:off x="0" y="4881812"/>
        <a:ext cx="5465482" cy="16272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1F1F7-AC52-E54D-9605-1BB6CCA55A1C}">
      <dsp:nvSpPr>
        <dsp:cNvPr id="0" name=""/>
        <dsp:cNvSpPr/>
      </dsp:nvSpPr>
      <dsp:spPr>
        <a:xfrm>
          <a:off x="0" y="0"/>
          <a:ext cx="54483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3A2B6-508C-F043-B1AA-52B8216DA603}">
      <dsp:nvSpPr>
        <dsp:cNvPr id="0" name=""/>
        <dsp:cNvSpPr/>
      </dsp:nvSpPr>
      <dsp:spPr>
        <a:xfrm>
          <a:off x="0" y="0"/>
          <a:ext cx="5448391" cy="162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landmark modern social comedy</a:t>
          </a:r>
        </a:p>
      </dsp:txBody>
      <dsp:txXfrm>
        <a:off x="0" y="0"/>
        <a:ext cx="5448391" cy="1624263"/>
      </dsp:txXfrm>
    </dsp:sp>
    <dsp:sp modelId="{A3A39DCD-D9CD-C64A-B199-299FFDA5A124}">
      <dsp:nvSpPr>
        <dsp:cNvPr id="0" name=""/>
        <dsp:cNvSpPr/>
      </dsp:nvSpPr>
      <dsp:spPr>
        <a:xfrm>
          <a:off x="0" y="1624263"/>
          <a:ext cx="54483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300C6-44CC-E74C-AD50-E8F8D4E939FA}">
      <dsp:nvSpPr>
        <dsp:cNvPr id="0" name=""/>
        <dsp:cNvSpPr/>
      </dsp:nvSpPr>
      <dsp:spPr>
        <a:xfrm>
          <a:off x="0" y="1624263"/>
          <a:ext cx="5448391" cy="162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Questions rigid class divisions</a:t>
          </a:r>
        </a:p>
      </dsp:txBody>
      <dsp:txXfrm>
        <a:off x="0" y="1624263"/>
        <a:ext cx="5448391" cy="1624263"/>
      </dsp:txXfrm>
    </dsp:sp>
    <dsp:sp modelId="{AE215DB6-8AEB-A94E-AA52-BE1D756D0A67}">
      <dsp:nvSpPr>
        <dsp:cNvPr id="0" name=""/>
        <dsp:cNvSpPr/>
      </dsp:nvSpPr>
      <dsp:spPr>
        <a:xfrm>
          <a:off x="0" y="3248526"/>
          <a:ext cx="54483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CC2BF-EEB6-094E-A931-4C030CEB3625}">
      <dsp:nvSpPr>
        <dsp:cNvPr id="0" name=""/>
        <dsp:cNvSpPr/>
      </dsp:nvSpPr>
      <dsp:spPr>
        <a:xfrm>
          <a:off x="0" y="3248526"/>
          <a:ext cx="5448391" cy="162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Influenced modern drama and adaptations</a:t>
          </a:r>
        </a:p>
      </dsp:txBody>
      <dsp:txXfrm>
        <a:off x="0" y="3248526"/>
        <a:ext cx="5448391" cy="1624263"/>
      </dsp:txXfrm>
    </dsp:sp>
    <dsp:sp modelId="{AF68ECFE-785B-DC4A-82BC-0CF287DD1B2E}">
      <dsp:nvSpPr>
        <dsp:cNvPr id="0" name=""/>
        <dsp:cNvSpPr/>
      </dsp:nvSpPr>
      <dsp:spPr>
        <a:xfrm>
          <a:off x="0" y="4872789"/>
          <a:ext cx="54483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A9FE6-A632-D046-9579-DF4BD0BB8CFE}">
      <dsp:nvSpPr>
        <dsp:cNvPr id="0" name=""/>
        <dsp:cNvSpPr/>
      </dsp:nvSpPr>
      <dsp:spPr>
        <a:xfrm>
          <a:off x="0" y="4872789"/>
          <a:ext cx="5448391" cy="162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Adapted into the famous musical My Fair Lady</a:t>
          </a:r>
        </a:p>
      </dsp:txBody>
      <dsp:txXfrm>
        <a:off x="0" y="4872789"/>
        <a:ext cx="5448391" cy="16242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1616-C7D6-2648-9D06-6A1F6A8391FC}">
      <dsp:nvSpPr>
        <dsp:cNvPr id="0" name=""/>
        <dsp:cNvSpPr/>
      </dsp:nvSpPr>
      <dsp:spPr>
        <a:xfrm>
          <a:off x="0" y="72186"/>
          <a:ext cx="5487859" cy="243581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“The difference between a lady and a flower girl is not how she behaves, but how she is treated.”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907" y="191093"/>
        <a:ext cx="5250045" cy="2198003"/>
      </dsp:txXfrm>
    </dsp:sp>
    <dsp:sp modelId="{372F4212-E020-B248-A019-D3C44E4A2446}">
      <dsp:nvSpPr>
        <dsp:cNvPr id="0" name=""/>
        <dsp:cNvSpPr/>
      </dsp:nvSpPr>
      <dsp:spPr>
        <a:xfrm>
          <a:off x="0" y="2588643"/>
          <a:ext cx="5487859" cy="144144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“I sold flowers. I didn’t sell myself.”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65" y="2659008"/>
        <a:ext cx="5347129" cy="1300710"/>
      </dsp:txXfrm>
    </dsp:sp>
    <dsp:sp modelId="{072CD990-7A9A-8744-B48D-E4CF3B4868B5}">
      <dsp:nvSpPr>
        <dsp:cNvPr id="0" name=""/>
        <dsp:cNvSpPr/>
      </dsp:nvSpPr>
      <dsp:spPr>
        <a:xfrm>
          <a:off x="0" y="4110723"/>
          <a:ext cx="5487859" cy="226601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“The rain in Spain stays mainly in the plain.”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618" y="4221341"/>
        <a:ext cx="5266623" cy="20447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D3B6B-99D1-234C-BDF7-42D5FE3F732D}">
      <dsp:nvSpPr>
        <dsp:cNvPr id="0" name=""/>
        <dsp:cNvSpPr/>
      </dsp:nvSpPr>
      <dsp:spPr>
        <a:xfrm>
          <a:off x="0" y="0"/>
          <a:ext cx="54277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663BB-EF13-F349-A778-DF3742774607}">
      <dsp:nvSpPr>
        <dsp:cNvPr id="0" name=""/>
        <dsp:cNvSpPr/>
      </dsp:nvSpPr>
      <dsp:spPr>
        <a:xfrm>
          <a:off x="0" y="0"/>
          <a:ext cx="5427701" cy="161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Pygmalion remains relevant for its social criticism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427701" cy="1615239"/>
      </dsp:txXfrm>
    </dsp:sp>
    <dsp:sp modelId="{CB42D15A-FDA1-FA43-9DB5-7F5C6C04083D}">
      <dsp:nvSpPr>
        <dsp:cNvPr id="0" name=""/>
        <dsp:cNvSpPr/>
      </dsp:nvSpPr>
      <dsp:spPr>
        <a:xfrm>
          <a:off x="0" y="1615239"/>
          <a:ext cx="54277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1262E-F07C-0547-ABF3-C5B1BE4F8587}">
      <dsp:nvSpPr>
        <dsp:cNvPr id="0" name=""/>
        <dsp:cNvSpPr/>
      </dsp:nvSpPr>
      <dsp:spPr>
        <a:xfrm>
          <a:off x="0" y="1615239"/>
          <a:ext cx="5427701" cy="161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play highlights dignity, equality, and self-respect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15239"/>
        <a:ext cx="5427701" cy="1615239"/>
      </dsp:txXfrm>
    </dsp:sp>
    <dsp:sp modelId="{0942F6C0-CFA5-9D41-8688-82B8827657EB}">
      <dsp:nvSpPr>
        <dsp:cNvPr id="0" name=""/>
        <dsp:cNvSpPr/>
      </dsp:nvSpPr>
      <dsp:spPr>
        <a:xfrm>
          <a:off x="0" y="3230478"/>
          <a:ext cx="54277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198B2-ECDC-4446-A215-E2ECE5A8BC02}">
      <dsp:nvSpPr>
        <dsp:cNvPr id="0" name=""/>
        <dsp:cNvSpPr/>
      </dsp:nvSpPr>
      <dsp:spPr>
        <a:xfrm>
          <a:off x="0" y="3230478"/>
          <a:ext cx="5427701" cy="161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Shaw combines humor with serious social commentary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30478"/>
        <a:ext cx="5427701" cy="1615239"/>
      </dsp:txXfrm>
    </dsp:sp>
    <dsp:sp modelId="{CE4746FF-3EE6-BF4D-B21C-C345C4D5CB87}">
      <dsp:nvSpPr>
        <dsp:cNvPr id="0" name=""/>
        <dsp:cNvSpPr/>
      </dsp:nvSpPr>
      <dsp:spPr>
        <a:xfrm>
          <a:off x="0" y="4845718"/>
          <a:ext cx="54277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312E2-4165-CA47-B198-BB372EE423A8}">
      <dsp:nvSpPr>
        <dsp:cNvPr id="0" name=""/>
        <dsp:cNvSpPr/>
      </dsp:nvSpPr>
      <dsp:spPr>
        <a:xfrm>
          <a:off x="0" y="4845718"/>
          <a:ext cx="5427701" cy="161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timeless study of language and identity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45718"/>
        <a:ext cx="5427701" cy="1615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B0618-4D62-2942-A0A2-794A9664B383}">
      <dsp:nvSpPr>
        <dsp:cNvPr id="0" name=""/>
        <dsp:cNvSpPr/>
      </dsp:nvSpPr>
      <dsp:spPr>
        <a:xfrm>
          <a:off x="0" y="49372"/>
          <a:ext cx="5475107" cy="133467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performed in 1913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54" y="114526"/>
        <a:ext cx="5344799" cy="1204369"/>
      </dsp:txXfrm>
    </dsp:sp>
    <dsp:sp modelId="{0D37E734-D6A9-634A-8FDB-35F62ED37677}">
      <dsp:nvSpPr>
        <dsp:cNvPr id="0" name=""/>
        <dsp:cNvSpPr/>
      </dsp:nvSpPr>
      <dsp:spPr>
        <a:xfrm>
          <a:off x="0" y="1487729"/>
          <a:ext cx="5475107" cy="133467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Inspired by the Greek myth of Pygmalion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54" y="1552883"/>
        <a:ext cx="5344799" cy="1204369"/>
      </dsp:txXfrm>
    </dsp:sp>
    <dsp:sp modelId="{83A3BE73-D86E-D747-B64E-34716F7633EA}">
      <dsp:nvSpPr>
        <dsp:cNvPr id="0" name=""/>
        <dsp:cNvSpPr/>
      </dsp:nvSpPr>
      <dsp:spPr>
        <a:xfrm>
          <a:off x="0" y="2926087"/>
          <a:ext cx="5475107" cy="222646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social comedy dealing with class, language, and identity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687" y="3034774"/>
        <a:ext cx="5257733" cy="2009094"/>
      </dsp:txXfrm>
    </dsp:sp>
    <dsp:sp modelId="{05FA4DAB-2A84-9649-9DD6-E37B0BEB6431}">
      <dsp:nvSpPr>
        <dsp:cNvPr id="0" name=""/>
        <dsp:cNvSpPr/>
      </dsp:nvSpPr>
      <dsp:spPr>
        <a:xfrm>
          <a:off x="0" y="5256236"/>
          <a:ext cx="5475107" cy="1334677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One of Shaw’s most popular plays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54" y="5321390"/>
        <a:ext cx="5344799" cy="120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D7E51-3DC3-3D45-B85A-C732AB66356D}">
      <dsp:nvSpPr>
        <dsp:cNvPr id="0" name=""/>
        <dsp:cNvSpPr/>
      </dsp:nvSpPr>
      <dsp:spPr>
        <a:xfrm>
          <a:off x="84216" y="1045"/>
          <a:ext cx="3900217" cy="21420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Professor Henry Higgins bets he can transform a flower girl into a duchess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16" y="1045"/>
        <a:ext cx="3900217" cy="2142016"/>
      </dsp:txXfrm>
    </dsp:sp>
    <dsp:sp modelId="{CDCD9F1B-3F6B-274A-A3AC-8642411CF639}">
      <dsp:nvSpPr>
        <dsp:cNvPr id="0" name=""/>
        <dsp:cNvSpPr/>
      </dsp:nvSpPr>
      <dsp:spPr>
        <a:xfrm>
          <a:off x="4204428" y="1045"/>
          <a:ext cx="4650817" cy="21420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Eliza Doolittle learns refined speech and manners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4428" y="1045"/>
        <a:ext cx="4650817" cy="2142016"/>
      </dsp:txXfrm>
    </dsp:sp>
    <dsp:sp modelId="{63978A34-560E-A840-926E-5EA36A82938A}">
      <dsp:nvSpPr>
        <dsp:cNvPr id="0" name=""/>
        <dsp:cNvSpPr/>
      </dsp:nvSpPr>
      <dsp:spPr>
        <a:xfrm>
          <a:off x="84216" y="2363056"/>
          <a:ext cx="3918873" cy="31583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 creates conflict about identity and independence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16" y="2363056"/>
        <a:ext cx="3918873" cy="3158391"/>
      </dsp:txXfrm>
    </dsp:sp>
    <dsp:sp modelId="{60BBE1DA-C7BD-7042-9B74-6BAE16531B76}">
      <dsp:nvSpPr>
        <dsp:cNvPr id="0" name=""/>
        <dsp:cNvSpPr/>
      </dsp:nvSpPr>
      <dsp:spPr>
        <a:xfrm>
          <a:off x="4223084" y="2430381"/>
          <a:ext cx="4632161" cy="30237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play ends with Eliza asserting her individuality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3084" y="2430381"/>
        <a:ext cx="4632161" cy="3023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8221C-DE1F-DE4E-8DD2-621C55ECD3DC}">
      <dsp:nvSpPr>
        <dsp:cNvPr id="0" name=""/>
        <dsp:cNvSpPr/>
      </dsp:nvSpPr>
      <dsp:spPr>
        <a:xfrm>
          <a:off x="4337" y="2667"/>
          <a:ext cx="8882660" cy="1283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Henry Higgins – phonetics expert and dominant personality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70" y="65300"/>
        <a:ext cx="8757394" cy="1157783"/>
      </dsp:txXfrm>
    </dsp:sp>
    <dsp:sp modelId="{D6804B33-56A8-0846-ABBF-CF4D6A370973}">
      <dsp:nvSpPr>
        <dsp:cNvPr id="0" name=""/>
        <dsp:cNvSpPr/>
      </dsp:nvSpPr>
      <dsp:spPr>
        <a:xfrm>
          <a:off x="4337" y="1349869"/>
          <a:ext cx="8882660" cy="1283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Eliza Doolittle – poor flower girl who undergoes transformation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70" y="1412502"/>
        <a:ext cx="8757394" cy="1157783"/>
      </dsp:txXfrm>
    </dsp:sp>
    <dsp:sp modelId="{A412E0D9-C780-A344-83F2-784BFC807B18}">
      <dsp:nvSpPr>
        <dsp:cNvPr id="0" name=""/>
        <dsp:cNvSpPr/>
      </dsp:nvSpPr>
      <dsp:spPr>
        <a:xfrm>
          <a:off x="4337" y="2697070"/>
          <a:ext cx="8882660" cy="1283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Colonel Pickering – gentlemanly and kind supporter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70" y="2759703"/>
        <a:ext cx="8757394" cy="1157783"/>
      </dsp:txXfrm>
    </dsp:sp>
    <dsp:sp modelId="{4D896049-9423-AF46-B909-0C7238A2BF19}">
      <dsp:nvSpPr>
        <dsp:cNvPr id="0" name=""/>
        <dsp:cNvSpPr/>
      </dsp:nvSpPr>
      <dsp:spPr>
        <a:xfrm>
          <a:off x="4337" y="4044272"/>
          <a:ext cx="8882660" cy="1283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Alfred Doolittle – Eliza’s father and comic character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70" y="4106905"/>
        <a:ext cx="8757394" cy="1157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76B57-1ACD-974C-878E-0DF391A532B5}">
      <dsp:nvSpPr>
        <dsp:cNvPr id="0" name=""/>
        <dsp:cNvSpPr/>
      </dsp:nvSpPr>
      <dsp:spPr>
        <a:xfrm>
          <a:off x="0" y="0"/>
          <a:ext cx="552891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EA89-BBE5-5045-A2A0-5146CB1E6E07}">
      <dsp:nvSpPr>
        <dsp:cNvPr id="0" name=""/>
        <dsp:cNvSpPr/>
      </dsp:nvSpPr>
      <dsp:spPr>
        <a:xfrm>
          <a:off x="0" y="0"/>
          <a:ext cx="5528918" cy="163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Class distinction and social mobility</a:t>
          </a:r>
          <a:endParaRPr lang="en-US" sz="4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528918" cy="1633286"/>
      </dsp:txXfrm>
    </dsp:sp>
    <dsp:sp modelId="{D4503F8F-1176-E946-9CA8-AA2E9536761E}">
      <dsp:nvSpPr>
        <dsp:cNvPr id="0" name=""/>
        <dsp:cNvSpPr/>
      </dsp:nvSpPr>
      <dsp:spPr>
        <a:xfrm>
          <a:off x="0" y="1633286"/>
          <a:ext cx="5528918" cy="0"/>
        </a:xfrm>
        <a:prstGeom prst="lin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1A20F-FE54-8042-9270-0F304AC393F7}">
      <dsp:nvSpPr>
        <dsp:cNvPr id="0" name=""/>
        <dsp:cNvSpPr/>
      </dsp:nvSpPr>
      <dsp:spPr>
        <a:xfrm>
          <a:off x="0" y="1633286"/>
          <a:ext cx="5528918" cy="163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Language as a marker of identity</a:t>
          </a:r>
          <a:endParaRPr lang="en-US" sz="4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33286"/>
        <a:ext cx="5528918" cy="1633286"/>
      </dsp:txXfrm>
    </dsp:sp>
    <dsp:sp modelId="{DCA41D0A-8809-D348-96AB-3E5992960D4E}">
      <dsp:nvSpPr>
        <dsp:cNvPr id="0" name=""/>
        <dsp:cNvSpPr/>
      </dsp:nvSpPr>
      <dsp:spPr>
        <a:xfrm>
          <a:off x="0" y="3266573"/>
          <a:ext cx="5528918" cy="0"/>
        </a:xfrm>
        <a:prstGeom prst="lin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56CB-2A0A-4741-8833-D13589816675}">
      <dsp:nvSpPr>
        <dsp:cNvPr id="0" name=""/>
        <dsp:cNvSpPr/>
      </dsp:nvSpPr>
      <dsp:spPr>
        <a:xfrm>
          <a:off x="0" y="3266573"/>
          <a:ext cx="5528918" cy="163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 and self-respect</a:t>
          </a:r>
          <a:endParaRPr lang="en-US" sz="4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66573"/>
        <a:ext cx="5528918" cy="1633286"/>
      </dsp:txXfrm>
    </dsp:sp>
    <dsp:sp modelId="{D1D4B05A-07C6-A44B-A43F-90883AB9D502}">
      <dsp:nvSpPr>
        <dsp:cNvPr id="0" name=""/>
        <dsp:cNvSpPr/>
      </dsp:nvSpPr>
      <dsp:spPr>
        <a:xfrm>
          <a:off x="0" y="4899860"/>
          <a:ext cx="5528918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CA5C9-2026-3247-BB4C-90239E4AE147}">
      <dsp:nvSpPr>
        <dsp:cNvPr id="0" name=""/>
        <dsp:cNvSpPr/>
      </dsp:nvSpPr>
      <dsp:spPr>
        <a:xfrm>
          <a:off x="0" y="4899860"/>
          <a:ext cx="5528918" cy="163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Gender roles and independence</a:t>
          </a:r>
          <a:endParaRPr lang="en-US" sz="4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99860"/>
        <a:ext cx="5528918" cy="1633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5D797-AECB-6F43-AE44-1EDF8E918AF2}">
      <dsp:nvSpPr>
        <dsp:cNvPr id="0" name=""/>
        <dsp:cNvSpPr/>
      </dsp:nvSpPr>
      <dsp:spPr>
        <a:xfrm>
          <a:off x="0" y="2883"/>
          <a:ext cx="5436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723AB-6C24-5D40-BB5E-0BC1C8BA1899}">
      <dsp:nvSpPr>
        <dsp:cNvPr id="0" name=""/>
        <dsp:cNvSpPr/>
      </dsp:nvSpPr>
      <dsp:spPr>
        <a:xfrm>
          <a:off x="0" y="2883"/>
          <a:ext cx="5436359" cy="158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Speech determines social status in the play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3"/>
        <a:ext cx="5436359" cy="1583891"/>
      </dsp:txXfrm>
    </dsp:sp>
    <dsp:sp modelId="{DB2851D6-DD95-BE47-A6D5-AC708D58E142}">
      <dsp:nvSpPr>
        <dsp:cNvPr id="0" name=""/>
        <dsp:cNvSpPr/>
      </dsp:nvSpPr>
      <dsp:spPr>
        <a:xfrm>
          <a:off x="0" y="1586774"/>
          <a:ext cx="5436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DFA90-ABBE-5D4B-AE6E-F99C7E14873F}">
      <dsp:nvSpPr>
        <dsp:cNvPr id="0" name=""/>
        <dsp:cNvSpPr/>
      </dsp:nvSpPr>
      <dsp:spPr>
        <a:xfrm>
          <a:off x="0" y="1586774"/>
          <a:ext cx="5436359" cy="158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Shaw criticizes superficial class distinctions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86774"/>
        <a:ext cx="5436359" cy="1583891"/>
      </dsp:txXfrm>
    </dsp:sp>
    <dsp:sp modelId="{4EE24C79-1B09-1B49-B125-C1B84E0AA266}">
      <dsp:nvSpPr>
        <dsp:cNvPr id="0" name=""/>
        <dsp:cNvSpPr/>
      </dsp:nvSpPr>
      <dsp:spPr>
        <a:xfrm>
          <a:off x="0" y="3170666"/>
          <a:ext cx="5436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05020-BF23-4E4C-8837-80D9D7F0129E}">
      <dsp:nvSpPr>
        <dsp:cNvPr id="0" name=""/>
        <dsp:cNvSpPr/>
      </dsp:nvSpPr>
      <dsp:spPr>
        <a:xfrm>
          <a:off x="0" y="3170666"/>
          <a:ext cx="5436359" cy="158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Eliza’s accent changes how society treats he</a:t>
          </a:r>
          <a:r>
            <a:rPr lang="en-US" sz="3600" b="1" kern="1200" dirty="0"/>
            <a:t>r</a:t>
          </a:r>
          <a:endParaRPr lang="en-US" sz="3600" kern="1200" dirty="0"/>
        </a:p>
      </dsp:txBody>
      <dsp:txXfrm>
        <a:off x="0" y="3170666"/>
        <a:ext cx="5436359" cy="1583891"/>
      </dsp:txXfrm>
    </dsp:sp>
    <dsp:sp modelId="{43DF19A3-7E65-6B48-8189-C8E401374046}">
      <dsp:nvSpPr>
        <dsp:cNvPr id="0" name=""/>
        <dsp:cNvSpPr/>
      </dsp:nvSpPr>
      <dsp:spPr>
        <a:xfrm>
          <a:off x="0" y="4754558"/>
          <a:ext cx="5436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C034A-39B5-8048-B7B7-87907DB76FBA}">
      <dsp:nvSpPr>
        <dsp:cNvPr id="0" name=""/>
        <dsp:cNvSpPr/>
      </dsp:nvSpPr>
      <dsp:spPr>
        <a:xfrm>
          <a:off x="0" y="4754558"/>
          <a:ext cx="5431050" cy="1691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Language becomes a tool of power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54558"/>
        <a:ext cx="5431050" cy="16914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5E45E-EC1B-9D43-A3E6-2FB0448477A0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419E9-C52F-5B44-9CE6-08DD81B7F17A}">
      <dsp:nvSpPr>
        <dsp:cNvPr id="0" name=""/>
        <dsp:cNvSpPr/>
      </dsp:nvSpPr>
      <dsp:spPr>
        <a:xfrm>
          <a:off x="0" y="0"/>
          <a:ext cx="5175384" cy="156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Physical and linguistic transformation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175384" cy="1564105"/>
      </dsp:txXfrm>
    </dsp:sp>
    <dsp:sp modelId="{E740AE72-DB2B-CB4E-8760-7406141BBD71}">
      <dsp:nvSpPr>
        <dsp:cNvPr id="0" name=""/>
        <dsp:cNvSpPr/>
      </dsp:nvSpPr>
      <dsp:spPr>
        <a:xfrm>
          <a:off x="0" y="15641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19AAC-4E4B-C64F-A638-FB43674F43F4}">
      <dsp:nvSpPr>
        <dsp:cNvPr id="0" name=""/>
        <dsp:cNvSpPr/>
      </dsp:nvSpPr>
      <dsp:spPr>
        <a:xfrm>
          <a:off x="0" y="1564105"/>
          <a:ext cx="5175384" cy="156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Growth in confidence and self-awareness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64105"/>
        <a:ext cx="5175384" cy="1564105"/>
      </dsp:txXfrm>
    </dsp:sp>
    <dsp:sp modelId="{816FC5E8-651F-EA45-8F06-E06D9E9548E3}">
      <dsp:nvSpPr>
        <dsp:cNvPr id="0" name=""/>
        <dsp:cNvSpPr/>
      </dsp:nvSpPr>
      <dsp:spPr>
        <a:xfrm>
          <a:off x="0" y="312821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D6B7E-FBDD-2C41-A131-C600EFC2C500}">
      <dsp:nvSpPr>
        <dsp:cNvPr id="0" name=""/>
        <dsp:cNvSpPr/>
      </dsp:nvSpPr>
      <dsp:spPr>
        <a:xfrm>
          <a:off x="0" y="3128210"/>
          <a:ext cx="5175384" cy="156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Learns dignity and independence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28210"/>
        <a:ext cx="5175384" cy="1564105"/>
      </dsp:txXfrm>
    </dsp:sp>
    <dsp:sp modelId="{C1DFA237-5997-C140-BFDD-9CD8486FD052}">
      <dsp:nvSpPr>
        <dsp:cNvPr id="0" name=""/>
        <dsp:cNvSpPr/>
      </dsp:nvSpPr>
      <dsp:spPr>
        <a:xfrm>
          <a:off x="0" y="469231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2BD80-C63C-E442-BA08-39C32F39B903}">
      <dsp:nvSpPr>
        <dsp:cNvPr id="0" name=""/>
        <dsp:cNvSpPr/>
      </dsp:nvSpPr>
      <dsp:spPr>
        <a:xfrm>
          <a:off x="0" y="4692315"/>
          <a:ext cx="5175384" cy="156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Challenges Higgins’s authority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92315"/>
        <a:ext cx="5175384" cy="15641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8A9A1-364F-7446-803B-6DD6C073CEB3}">
      <dsp:nvSpPr>
        <dsp:cNvPr id="0" name=""/>
        <dsp:cNvSpPr/>
      </dsp:nvSpPr>
      <dsp:spPr>
        <a:xfrm>
          <a:off x="0" y="0"/>
          <a:ext cx="54998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5035F-C2D6-D54A-8C8B-DA4BA566DD3C}">
      <dsp:nvSpPr>
        <dsp:cNvPr id="0" name=""/>
        <dsp:cNvSpPr/>
      </dsp:nvSpPr>
      <dsp:spPr>
        <a:xfrm>
          <a:off x="0" y="0"/>
          <a:ext cx="5499891" cy="160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Shaw uses humor to criticize society</a:t>
          </a:r>
        </a:p>
      </dsp:txBody>
      <dsp:txXfrm>
        <a:off x="0" y="0"/>
        <a:ext cx="5499891" cy="1609223"/>
      </dsp:txXfrm>
    </dsp:sp>
    <dsp:sp modelId="{B4D3BAEB-010A-9A41-8B99-40B50C8AE071}">
      <dsp:nvSpPr>
        <dsp:cNvPr id="0" name=""/>
        <dsp:cNvSpPr/>
      </dsp:nvSpPr>
      <dsp:spPr>
        <a:xfrm>
          <a:off x="0" y="1609223"/>
          <a:ext cx="54998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0ADC-4AB0-F942-B784-BB99BA5AD3B3}">
      <dsp:nvSpPr>
        <dsp:cNvPr id="0" name=""/>
        <dsp:cNvSpPr/>
      </dsp:nvSpPr>
      <dsp:spPr>
        <a:xfrm>
          <a:off x="0" y="1609223"/>
          <a:ext cx="5499891" cy="160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Comic situations reveal class prejudices</a:t>
          </a:r>
        </a:p>
      </dsp:txBody>
      <dsp:txXfrm>
        <a:off x="0" y="1609223"/>
        <a:ext cx="5499891" cy="1609223"/>
      </dsp:txXfrm>
    </dsp:sp>
    <dsp:sp modelId="{92057DA8-1481-8747-ADE0-3FAC93F66DA9}">
      <dsp:nvSpPr>
        <dsp:cNvPr id="0" name=""/>
        <dsp:cNvSpPr/>
      </dsp:nvSpPr>
      <dsp:spPr>
        <a:xfrm>
          <a:off x="0" y="3218447"/>
          <a:ext cx="54998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9BED5-2480-D145-9FC3-C8EAE92415D4}">
      <dsp:nvSpPr>
        <dsp:cNvPr id="0" name=""/>
        <dsp:cNvSpPr/>
      </dsp:nvSpPr>
      <dsp:spPr>
        <a:xfrm>
          <a:off x="0" y="3218447"/>
          <a:ext cx="5499891" cy="160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Satire exposes hypocrisy of upper classes</a:t>
          </a:r>
        </a:p>
      </dsp:txBody>
      <dsp:txXfrm>
        <a:off x="0" y="3218447"/>
        <a:ext cx="5499891" cy="1609223"/>
      </dsp:txXfrm>
    </dsp:sp>
    <dsp:sp modelId="{850B0655-A719-4B43-A815-28EF8D6A8F48}">
      <dsp:nvSpPr>
        <dsp:cNvPr id="0" name=""/>
        <dsp:cNvSpPr/>
      </dsp:nvSpPr>
      <dsp:spPr>
        <a:xfrm>
          <a:off x="0" y="4827671"/>
          <a:ext cx="54998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021D9-24A8-CE4E-9B2F-6283EC2FB924}">
      <dsp:nvSpPr>
        <dsp:cNvPr id="0" name=""/>
        <dsp:cNvSpPr/>
      </dsp:nvSpPr>
      <dsp:spPr>
        <a:xfrm>
          <a:off x="0" y="4827671"/>
          <a:ext cx="5499891" cy="160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Dialogue is witty and intellectually engaging</a:t>
          </a:r>
        </a:p>
      </dsp:txBody>
      <dsp:txXfrm>
        <a:off x="0" y="4827671"/>
        <a:ext cx="5499891" cy="1609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AB7B-753F-E64C-B259-CF46FB2CB99A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8665A-7948-9D44-AA4F-E99BBD566C89}">
      <dsp:nvSpPr>
        <dsp:cNvPr id="0" name=""/>
        <dsp:cNvSpPr/>
      </dsp:nvSpPr>
      <dsp:spPr>
        <a:xfrm>
          <a:off x="0" y="0"/>
          <a:ext cx="5175384" cy="160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Eliza seeks independence and respect</a:t>
          </a:r>
        </a:p>
      </dsp:txBody>
      <dsp:txXfrm>
        <a:off x="0" y="0"/>
        <a:ext cx="5175384" cy="1609223"/>
      </dsp:txXfrm>
    </dsp:sp>
    <dsp:sp modelId="{3084F4D0-25E1-F942-B3DA-E183A2DEA8DD}">
      <dsp:nvSpPr>
        <dsp:cNvPr id="0" name=""/>
        <dsp:cNvSpPr/>
      </dsp:nvSpPr>
      <dsp:spPr>
        <a:xfrm>
          <a:off x="0" y="160922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592F9-F1AB-A04F-94B0-D2AD1F419023}">
      <dsp:nvSpPr>
        <dsp:cNvPr id="0" name=""/>
        <dsp:cNvSpPr/>
      </dsp:nvSpPr>
      <dsp:spPr>
        <a:xfrm>
          <a:off x="0" y="1609223"/>
          <a:ext cx="5175384" cy="160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Rejects being treated as an experiment</a:t>
          </a:r>
        </a:p>
      </dsp:txBody>
      <dsp:txXfrm>
        <a:off x="0" y="1609223"/>
        <a:ext cx="5175384" cy="1609223"/>
      </dsp:txXfrm>
    </dsp:sp>
    <dsp:sp modelId="{F3AF1F32-654E-1441-A950-7BFFF542B0AA}">
      <dsp:nvSpPr>
        <dsp:cNvPr id="0" name=""/>
        <dsp:cNvSpPr/>
      </dsp:nvSpPr>
      <dsp:spPr>
        <a:xfrm>
          <a:off x="0" y="3218447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1D375-71A5-C745-8E38-3459732C5B78}">
      <dsp:nvSpPr>
        <dsp:cNvPr id="0" name=""/>
        <dsp:cNvSpPr/>
      </dsp:nvSpPr>
      <dsp:spPr>
        <a:xfrm>
          <a:off x="0" y="3218447"/>
          <a:ext cx="5175384" cy="160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Represents women’s struggle for identity</a:t>
          </a:r>
        </a:p>
      </dsp:txBody>
      <dsp:txXfrm>
        <a:off x="0" y="3218447"/>
        <a:ext cx="5175384" cy="1609223"/>
      </dsp:txXfrm>
    </dsp:sp>
    <dsp:sp modelId="{FFC79886-325B-1740-9439-61C879F05AD2}">
      <dsp:nvSpPr>
        <dsp:cNvPr id="0" name=""/>
        <dsp:cNvSpPr/>
      </dsp:nvSpPr>
      <dsp:spPr>
        <a:xfrm>
          <a:off x="0" y="482767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37CF9-4235-9D49-A530-A4375874407B}">
      <dsp:nvSpPr>
        <dsp:cNvPr id="0" name=""/>
        <dsp:cNvSpPr/>
      </dsp:nvSpPr>
      <dsp:spPr>
        <a:xfrm>
          <a:off x="0" y="4827671"/>
          <a:ext cx="5175384" cy="160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Challenges patriarchal attitudes</a:t>
          </a:r>
        </a:p>
      </dsp:txBody>
      <dsp:txXfrm>
        <a:off x="0" y="4827671"/>
        <a:ext cx="5175384" cy="160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thedral ceiling in yellow sunlight design">
            <a:extLst>
              <a:ext uri="{FF2B5EF4-FFF2-40B4-BE49-F238E27FC236}">
                <a16:creationId xmlns:a16="http://schemas.microsoft.com/office/drawing/2014/main" id="{CEFBE899-A792-C88A-11D2-A9DD516D7D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73BAAE-2970-893B-1B42-96D86E3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925055"/>
            <a:ext cx="8020957" cy="3681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Pygmalion</a:t>
            </a:r>
            <a:b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b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B. Shaw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2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Feminist Perspective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D53776-49CD-3B41-531B-437C31A37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425286"/>
              </p:ext>
            </p:extLst>
          </p:nvPr>
        </p:nvGraphicFramePr>
        <p:xfrm>
          <a:off x="3486013" y="216568"/>
          <a:ext cx="5175384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144379"/>
            <a:ext cx="2847739" cy="650908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Symbolism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Play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24B388A-126E-00D3-5A89-8BA15C916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177762"/>
              </p:ext>
            </p:extLst>
          </p:nvPr>
        </p:nvGraphicFramePr>
        <p:xfrm>
          <a:off x="3486013" y="144379"/>
          <a:ext cx="5465482" cy="650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16568"/>
            <a:ext cx="2563994" cy="600740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Pygmalion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ADE283-0343-983C-6663-916E65313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816136"/>
              </p:ext>
            </p:extLst>
          </p:nvPr>
        </p:nvGraphicFramePr>
        <p:xfrm>
          <a:off x="3486012" y="216568"/>
          <a:ext cx="5448391" cy="649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Quotations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D8C97D-6DFE-5BDB-3790-2A9387E36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366094"/>
              </p:ext>
            </p:extLst>
          </p:nvPr>
        </p:nvGraphicFramePr>
        <p:xfrm>
          <a:off x="3486012" y="192506"/>
          <a:ext cx="5487859" cy="644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0316"/>
            <a:ext cx="2563994" cy="646095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3A2B3-47B7-3E4C-68B9-8BBC3921D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536167"/>
              </p:ext>
            </p:extLst>
          </p:nvPr>
        </p:nvGraphicFramePr>
        <p:xfrm>
          <a:off x="3486012" y="216568"/>
          <a:ext cx="5427701" cy="64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725192"/>
          </a:xfrm>
        </p:spPr>
        <p:txBody>
          <a:bodyPr anchor="ctr">
            <a:normAutofit/>
          </a:bodyPr>
          <a:lstStyle/>
          <a:p>
            <a:r>
              <a:rPr lang="en-IN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George Bernard Shaw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8990D37-7A17-A30B-A051-1F771888F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848559"/>
              </p:ext>
            </p:extLst>
          </p:nvPr>
        </p:nvGraphicFramePr>
        <p:xfrm>
          <a:off x="8978" y="1451429"/>
          <a:ext cx="9126044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17714"/>
            <a:ext cx="2563994" cy="6495907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I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Pygma</a:t>
            </a:r>
            <a:r>
              <a:rPr lang="en-IN" sz="3300" b="1" dirty="0"/>
              <a:t>lion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73FA5ED-14EC-5EFA-1B57-B0FBE78F1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82643"/>
              </p:ext>
            </p:extLst>
          </p:nvPr>
        </p:nvGraphicFramePr>
        <p:xfrm>
          <a:off x="3486012" y="217714"/>
          <a:ext cx="5475107" cy="664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661788"/>
          </a:xfrm>
        </p:spPr>
        <p:txBody>
          <a:bodyPr anchor="ctr">
            <a:normAutofit/>
          </a:bodyPr>
          <a:lstStyle/>
          <a:p>
            <a:r>
              <a:rPr lang="en-IN" sz="3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0FA6FF-172F-FD8D-A4C5-59DCEE707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333079"/>
              </p:ext>
            </p:extLst>
          </p:nvPr>
        </p:nvGraphicFramePr>
        <p:xfrm>
          <a:off x="84222" y="1191127"/>
          <a:ext cx="8939462" cy="552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746009"/>
          </a:xfrm>
        </p:spPr>
        <p:txBody>
          <a:bodyPr anchor="ctr">
            <a:normAutofit/>
          </a:bodyPr>
          <a:lstStyle/>
          <a:p>
            <a:r>
              <a:rPr lang="en-IN" sz="3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Characters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601080-7634-0155-2AC5-F97A20F4E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058592"/>
              </p:ext>
            </p:extLst>
          </p:nvPr>
        </p:nvGraphicFramePr>
        <p:xfrm>
          <a:off x="96254" y="1431758"/>
          <a:ext cx="8891336" cy="532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" y="643467"/>
            <a:ext cx="3019927" cy="5571066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b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Pygmalion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8C3F2E-039F-057A-CECF-9DFB5779C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452186"/>
              </p:ext>
            </p:extLst>
          </p:nvPr>
        </p:nvGraphicFramePr>
        <p:xfrm>
          <a:off x="3470704" y="168442"/>
          <a:ext cx="5528918" cy="653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and Society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7290A6-2C16-9940-8D59-55A3C4B69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995880"/>
              </p:ext>
            </p:extLst>
          </p:nvPr>
        </p:nvGraphicFramePr>
        <p:xfrm>
          <a:off x="3486012" y="192505"/>
          <a:ext cx="5436359" cy="644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38" y="640823"/>
            <a:ext cx="2942306" cy="558314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Eliza’s Transformation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4BEE40-FF53-1696-E390-47D2FE81C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03294"/>
              </p:ext>
            </p:extLst>
          </p:nvPr>
        </p:nvGraphicFramePr>
        <p:xfrm>
          <a:off x="3486013" y="252663"/>
          <a:ext cx="5175384" cy="625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Comedy and Satire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B2EFA8-BB63-D9D1-8FF6-6EB7B8769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081079"/>
              </p:ext>
            </p:extLst>
          </p:nvPr>
        </p:nvGraphicFramePr>
        <p:xfrm>
          <a:off x="3486012" y="228600"/>
          <a:ext cx="5499891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404</Words>
  <Application>Microsoft Macintosh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Pygmalion  by  G. B. Shaw</vt:lpstr>
      <vt:lpstr>About George Bernard Shaw</vt:lpstr>
      <vt:lpstr>Introduction to  Pygmalion</vt:lpstr>
      <vt:lpstr>Plot Overview</vt:lpstr>
      <vt:lpstr>Major Characters</vt:lpstr>
      <vt:lpstr>Themes  in Pygmalion</vt:lpstr>
      <vt:lpstr>Language and Society</vt:lpstr>
      <vt:lpstr>Eliza’s Transformation</vt:lpstr>
      <vt:lpstr>Comedy and Satire</vt:lpstr>
      <vt:lpstr>Feminist Perspective</vt:lpstr>
      <vt:lpstr>Symbolism  in  the Play</vt:lpstr>
      <vt:lpstr>Significance of Pygmalion</vt:lpstr>
      <vt:lpstr>Important Quotations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2</cp:revision>
  <dcterms:created xsi:type="dcterms:W3CDTF">2013-01-27T09:14:16Z</dcterms:created>
  <dcterms:modified xsi:type="dcterms:W3CDTF">2026-05-20T08:39:28Z</dcterms:modified>
  <cp:category/>
</cp:coreProperties>
</file>