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3"/>
    <p:restoredTop sz="94544"/>
  </p:normalViewPr>
  <p:slideViewPr>
    <p:cSldViewPr snapToGrid="0" snapToObjects="1">
      <p:cViewPr varScale="1">
        <p:scale>
          <a:sx n="105" d="100"/>
          <a:sy n="105" d="100"/>
        </p:scale>
        <p:origin x="1632" y="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FB5267-0E33-4C48-95F3-C4D115E2591F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DFB3661-071F-4361-86B9-1CAB3985CDFC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2800" b="1" dirty="0">
              <a:solidFill>
                <a:schemeClr val="tx1"/>
              </a:solidFill>
            </a:rPr>
            <a:t>• </a:t>
          </a:r>
          <a:r>
            <a: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Modern tragedy evolved from classical tragedy</a:t>
          </a:r>
          <a:endParaRPr lang="en-US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7E6E96-7310-4FBD-A7F2-3BE51CA80DE6}" type="parTrans" cxnId="{2248F29E-A247-4C94-AB1D-FE6D571E1950}">
      <dgm:prSet/>
      <dgm:spPr/>
      <dgm:t>
        <a:bodyPr/>
        <a:lstStyle/>
        <a:p>
          <a:endParaRPr lang="en-US"/>
        </a:p>
      </dgm:t>
    </dgm:pt>
    <dgm:pt modelId="{F59F0B0F-0444-4CC0-863A-C2EDD40A2A9B}" type="sibTrans" cxnId="{2248F29E-A247-4C94-AB1D-FE6D571E1950}">
      <dgm:prSet/>
      <dgm:spPr/>
      <dgm:t>
        <a:bodyPr/>
        <a:lstStyle/>
        <a:p>
          <a:endParaRPr lang="en-US"/>
        </a:p>
      </dgm:t>
    </dgm:pt>
    <dgm:pt modelId="{45DF74C6-929D-4E71-8ADE-94A53BD1D7C0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2800" b="1" dirty="0">
              <a:solidFill>
                <a:schemeClr val="tx1"/>
              </a:solidFill>
            </a:rPr>
            <a:t>• </a:t>
          </a:r>
          <a:r>
            <a: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Focuses on ordinary individuals rather than kings or heroes</a:t>
          </a:r>
          <a:endParaRPr lang="en-US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367C67-FDD0-410C-9B5F-9CEE71E607BF}" type="parTrans" cxnId="{5CDD3F20-E1AD-4AB9-9D28-E08572D875D4}">
      <dgm:prSet/>
      <dgm:spPr/>
      <dgm:t>
        <a:bodyPr/>
        <a:lstStyle/>
        <a:p>
          <a:endParaRPr lang="en-US"/>
        </a:p>
      </dgm:t>
    </dgm:pt>
    <dgm:pt modelId="{CCBE6CAD-6047-486D-8B92-63816C852F6D}" type="sibTrans" cxnId="{5CDD3F20-E1AD-4AB9-9D28-E08572D875D4}">
      <dgm:prSet/>
      <dgm:spPr/>
      <dgm:t>
        <a:bodyPr/>
        <a:lstStyle/>
        <a:p>
          <a:endParaRPr lang="en-US"/>
        </a:p>
      </dgm:t>
    </dgm:pt>
    <dgm:pt modelId="{18B9F96B-1E61-45E0-A67B-B79EEC078AA2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2600" b="1" dirty="0">
              <a:solidFill>
                <a:schemeClr val="tx1"/>
              </a:solidFill>
            </a:rPr>
            <a:t>• </a:t>
          </a:r>
          <a:r>
            <a: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Explores alienation, suffering, social conflict, and psychological crisis</a:t>
          </a:r>
          <a:endParaRPr lang="en-US" sz="2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1FADEC-D0BF-405E-A91D-AB559CBC8CD9}" type="parTrans" cxnId="{608B0189-D9DB-402C-ADB8-19A4D7B0FEF4}">
      <dgm:prSet/>
      <dgm:spPr/>
      <dgm:t>
        <a:bodyPr/>
        <a:lstStyle/>
        <a:p>
          <a:endParaRPr lang="en-US"/>
        </a:p>
      </dgm:t>
    </dgm:pt>
    <dgm:pt modelId="{C852E442-80EF-47C7-8BF2-5C9F06E1B715}" type="sibTrans" cxnId="{608B0189-D9DB-402C-ADB8-19A4D7B0FEF4}">
      <dgm:prSet/>
      <dgm:spPr/>
      <dgm:t>
        <a:bodyPr/>
        <a:lstStyle/>
        <a:p>
          <a:endParaRPr lang="en-US"/>
        </a:p>
      </dgm:t>
    </dgm:pt>
    <dgm:pt modelId="{DAF4542A-C08E-45ED-91DA-91CCCBFEF2B9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• 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Reflects modern anxieties and catastrophic human experiences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AACA51-DA5E-4912-8F83-DED5FEACC8AB}" type="parTrans" cxnId="{D87DB64D-4C39-4B1B-A46B-9FAF2EE27E69}">
      <dgm:prSet/>
      <dgm:spPr/>
      <dgm:t>
        <a:bodyPr/>
        <a:lstStyle/>
        <a:p>
          <a:endParaRPr lang="en-US"/>
        </a:p>
      </dgm:t>
    </dgm:pt>
    <dgm:pt modelId="{BCD04333-57C2-4050-B9BA-921C5299CB41}" type="sibTrans" cxnId="{D87DB64D-4C39-4B1B-A46B-9FAF2EE27E69}">
      <dgm:prSet/>
      <dgm:spPr/>
      <dgm:t>
        <a:bodyPr/>
        <a:lstStyle/>
        <a:p>
          <a:endParaRPr lang="en-US"/>
        </a:p>
      </dgm:t>
    </dgm:pt>
    <dgm:pt modelId="{EBA51CFC-12BA-3548-8160-187D7E314505}" type="pres">
      <dgm:prSet presAssocID="{48FB5267-0E33-4C48-95F3-C4D115E2591F}" presName="diagram" presStyleCnt="0">
        <dgm:presLayoutVars>
          <dgm:dir/>
          <dgm:resizeHandles val="exact"/>
        </dgm:presLayoutVars>
      </dgm:prSet>
      <dgm:spPr/>
    </dgm:pt>
    <dgm:pt modelId="{6A08F51C-9EFD-404E-A202-79050B22BE46}" type="pres">
      <dgm:prSet presAssocID="{8DFB3661-071F-4361-86B9-1CAB3985CDFC}" presName="node" presStyleLbl="node1" presStyleIdx="0" presStyleCnt="4" custScaleX="155312" custScaleY="104220">
        <dgm:presLayoutVars>
          <dgm:bulletEnabled val="1"/>
        </dgm:presLayoutVars>
      </dgm:prSet>
      <dgm:spPr/>
    </dgm:pt>
    <dgm:pt modelId="{67A888D5-F6DA-0C46-BC67-C516FD2FDAD6}" type="pres">
      <dgm:prSet presAssocID="{F59F0B0F-0444-4CC0-863A-C2EDD40A2A9B}" presName="sibTrans" presStyleCnt="0"/>
      <dgm:spPr/>
    </dgm:pt>
    <dgm:pt modelId="{172A8BEF-8720-D04C-82F1-897BA3F15E75}" type="pres">
      <dgm:prSet presAssocID="{45DF74C6-929D-4E71-8ADE-94A53BD1D7C0}" presName="node" presStyleLbl="node1" presStyleIdx="1" presStyleCnt="4" custScaleX="132627">
        <dgm:presLayoutVars>
          <dgm:bulletEnabled val="1"/>
        </dgm:presLayoutVars>
      </dgm:prSet>
      <dgm:spPr/>
    </dgm:pt>
    <dgm:pt modelId="{18BE856C-2E9B-1B46-B866-1114290C6A8F}" type="pres">
      <dgm:prSet presAssocID="{CCBE6CAD-6047-486D-8B92-63816C852F6D}" presName="sibTrans" presStyleCnt="0"/>
      <dgm:spPr/>
    </dgm:pt>
    <dgm:pt modelId="{2CC99176-F357-B046-B3C0-3F713BB75B25}" type="pres">
      <dgm:prSet presAssocID="{18B9F96B-1E61-45E0-A67B-B79EEC078AA2}" presName="node" presStyleLbl="node1" presStyleIdx="2" presStyleCnt="4" custScaleX="150807">
        <dgm:presLayoutVars>
          <dgm:bulletEnabled val="1"/>
        </dgm:presLayoutVars>
      </dgm:prSet>
      <dgm:spPr/>
    </dgm:pt>
    <dgm:pt modelId="{AFEBCA62-23E0-3248-B2AA-917B87E99126}" type="pres">
      <dgm:prSet presAssocID="{C852E442-80EF-47C7-8BF2-5C9F06E1B715}" presName="sibTrans" presStyleCnt="0"/>
      <dgm:spPr/>
    </dgm:pt>
    <dgm:pt modelId="{5E6FC6CB-9762-F243-8137-7EB9931E61FF}" type="pres">
      <dgm:prSet presAssocID="{DAF4542A-C08E-45ED-91DA-91CCCBFEF2B9}" presName="node" presStyleLbl="node1" presStyleIdx="3" presStyleCnt="4" custScaleX="126425">
        <dgm:presLayoutVars>
          <dgm:bulletEnabled val="1"/>
        </dgm:presLayoutVars>
      </dgm:prSet>
      <dgm:spPr/>
    </dgm:pt>
  </dgm:ptLst>
  <dgm:cxnLst>
    <dgm:cxn modelId="{5E453E02-AD75-5045-86DD-21B1D04683FB}" type="presOf" srcId="{48FB5267-0E33-4C48-95F3-C4D115E2591F}" destId="{EBA51CFC-12BA-3548-8160-187D7E314505}" srcOrd="0" destOrd="0" presId="urn:microsoft.com/office/officeart/2005/8/layout/default"/>
    <dgm:cxn modelId="{D23D3A11-842A-9449-956C-6B11308FB438}" type="presOf" srcId="{DAF4542A-C08E-45ED-91DA-91CCCBFEF2B9}" destId="{5E6FC6CB-9762-F243-8137-7EB9931E61FF}" srcOrd="0" destOrd="0" presId="urn:microsoft.com/office/officeart/2005/8/layout/default"/>
    <dgm:cxn modelId="{5CDD3F20-E1AD-4AB9-9D28-E08572D875D4}" srcId="{48FB5267-0E33-4C48-95F3-C4D115E2591F}" destId="{45DF74C6-929D-4E71-8ADE-94A53BD1D7C0}" srcOrd="1" destOrd="0" parTransId="{AA367C67-FDD0-410C-9B5F-9CEE71E607BF}" sibTransId="{CCBE6CAD-6047-486D-8B92-63816C852F6D}"/>
    <dgm:cxn modelId="{502AFA34-B38E-5C4A-A9F1-6164FB1304FD}" type="presOf" srcId="{18B9F96B-1E61-45E0-A67B-B79EEC078AA2}" destId="{2CC99176-F357-B046-B3C0-3F713BB75B25}" srcOrd="0" destOrd="0" presId="urn:microsoft.com/office/officeart/2005/8/layout/default"/>
    <dgm:cxn modelId="{D87DB64D-4C39-4B1B-A46B-9FAF2EE27E69}" srcId="{48FB5267-0E33-4C48-95F3-C4D115E2591F}" destId="{DAF4542A-C08E-45ED-91DA-91CCCBFEF2B9}" srcOrd="3" destOrd="0" parTransId="{29AACA51-DA5E-4912-8F83-DED5FEACC8AB}" sibTransId="{BCD04333-57C2-4050-B9BA-921C5299CB41}"/>
    <dgm:cxn modelId="{608B0189-D9DB-402C-ADB8-19A4D7B0FEF4}" srcId="{48FB5267-0E33-4C48-95F3-C4D115E2591F}" destId="{18B9F96B-1E61-45E0-A67B-B79EEC078AA2}" srcOrd="2" destOrd="0" parTransId="{E11FADEC-D0BF-405E-A91D-AB559CBC8CD9}" sibTransId="{C852E442-80EF-47C7-8BF2-5C9F06E1B715}"/>
    <dgm:cxn modelId="{2248F29E-A247-4C94-AB1D-FE6D571E1950}" srcId="{48FB5267-0E33-4C48-95F3-C4D115E2591F}" destId="{8DFB3661-071F-4361-86B9-1CAB3985CDFC}" srcOrd="0" destOrd="0" parTransId="{347E6E96-7310-4FBD-A7F2-3BE51CA80DE6}" sibTransId="{F59F0B0F-0444-4CC0-863A-C2EDD40A2A9B}"/>
    <dgm:cxn modelId="{97592DCC-F2AB-E044-B9A5-A9FD46A855B1}" type="presOf" srcId="{8DFB3661-071F-4361-86B9-1CAB3985CDFC}" destId="{6A08F51C-9EFD-404E-A202-79050B22BE46}" srcOrd="0" destOrd="0" presId="urn:microsoft.com/office/officeart/2005/8/layout/default"/>
    <dgm:cxn modelId="{532D19FD-0ED4-1F40-86BD-3A5DC8461F33}" type="presOf" srcId="{45DF74C6-929D-4E71-8ADE-94A53BD1D7C0}" destId="{172A8BEF-8720-D04C-82F1-897BA3F15E75}" srcOrd="0" destOrd="0" presId="urn:microsoft.com/office/officeart/2005/8/layout/default"/>
    <dgm:cxn modelId="{CEC5DDB0-01FE-EF4C-B0DB-4918F955B7D2}" type="presParOf" srcId="{EBA51CFC-12BA-3548-8160-187D7E314505}" destId="{6A08F51C-9EFD-404E-A202-79050B22BE46}" srcOrd="0" destOrd="0" presId="urn:microsoft.com/office/officeart/2005/8/layout/default"/>
    <dgm:cxn modelId="{0C9D68A0-EFEB-BF47-8CD4-58227A328531}" type="presParOf" srcId="{EBA51CFC-12BA-3548-8160-187D7E314505}" destId="{67A888D5-F6DA-0C46-BC67-C516FD2FDAD6}" srcOrd="1" destOrd="0" presId="urn:microsoft.com/office/officeart/2005/8/layout/default"/>
    <dgm:cxn modelId="{CCD3E904-C129-2448-8740-FAA296E93959}" type="presParOf" srcId="{EBA51CFC-12BA-3548-8160-187D7E314505}" destId="{172A8BEF-8720-D04C-82F1-897BA3F15E75}" srcOrd="2" destOrd="0" presId="urn:microsoft.com/office/officeart/2005/8/layout/default"/>
    <dgm:cxn modelId="{28F4F244-469F-1443-9B3F-2CEB1FA27935}" type="presParOf" srcId="{EBA51CFC-12BA-3548-8160-187D7E314505}" destId="{18BE856C-2E9B-1B46-B866-1114290C6A8F}" srcOrd="3" destOrd="0" presId="urn:microsoft.com/office/officeart/2005/8/layout/default"/>
    <dgm:cxn modelId="{08AA8EB0-265A-DF49-97D4-40592A091C85}" type="presParOf" srcId="{EBA51CFC-12BA-3548-8160-187D7E314505}" destId="{2CC99176-F357-B046-B3C0-3F713BB75B25}" srcOrd="4" destOrd="0" presId="urn:microsoft.com/office/officeart/2005/8/layout/default"/>
    <dgm:cxn modelId="{389536E2-8F25-D643-BA96-D307154B7421}" type="presParOf" srcId="{EBA51CFC-12BA-3548-8160-187D7E314505}" destId="{AFEBCA62-23E0-3248-B2AA-917B87E99126}" srcOrd="5" destOrd="0" presId="urn:microsoft.com/office/officeart/2005/8/layout/default"/>
    <dgm:cxn modelId="{5B602F68-508C-014D-B649-D40651255E9B}" type="presParOf" srcId="{EBA51CFC-12BA-3548-8160-187D7E314505}" destId="{5E6FC6CB-9762-F243-8137-7EB9931E61F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AAE053C-7765-49D7-8C64-FDC8D4A66DE1}" type="doc">
      <dgm:prSet loTypeId="urn:microsoft.com/office/officeart/2005/8/layout/vList2" loCatId="list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32C80372-2614-4D3F-B10E-DE3F9B437EF4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Reflects realities of modern life</a:t>
          </a:r>
        </a:p>
      </dgm:t>
    </dgm:pt>
    <dgm:pt modelId="{77490793-B71A-43D1-9D98-9CE90B50F984}" type="parTrans" cxnId="{EB15B995-1570-4C60-AC55-74B7CF29FF9C}">
      <dgm:prSet/>
      <dgm:spPr/>
      <dgm:t>
        <a:bodyPr/>
        <a:lstStyle/>
        <a:p>
          <a:endParaRPr lang="en-US"/>
        </a:p>
      </dgm:t>
    </dgm:pt>
    <dgm:pt modelId="{6EA06BE5-1BBC-4B2D-89A4-27D235DADAF4}" type="sibTrans" cxnId="{EB15B995-1570-4C60-AC55-74B7CF29FF9C}">
      <dgm:prSet/>
      <dgm:spPr/>
      <dgm:t>
        <a:bodyPr/>
        <a:lstStyle/>
        <a:p>
          <a:endParaRPr lang="en-US"/>
        </a:p>
      </dgm:t>
    </dgm:pt>
    <dgm:pt modelId="{30AF4B66-BA5C-4E74-B809-235226944FFB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Questions social systems and values</a:t>
          </a:r>
        </a:p>
      </dgm:t>
    </dgm:pt>
    <dgm:pt modelId="{35703F75-0306-4486-A4FB-5566120F29A3}" type="parTrans" cxnId="{032780F4-6963-4115-A94E-2CAA6C653CBD}">
      <dgm:prSet/>
      <dgm:spPr/>
      <dgm:t>
        <a:bodyPr/>
        <a:lstStyle/>
        <a:p>
          <a:endParaRPr lang="en-US"/>
        </a:p>
      </dgm:t>
    </dgm:pt>
    <dgm:pt modelId="{2EAF05A0-B9B6-4798-877D-20D7C8935B81}" type="sibTrans" cxnId="{032780F4-6963-4115-A94E-2CAA6C653CBD}">
      <dgm:prSet/>
      <dgm:spPr/>
      <dgm:t>
        <a:bodyPr/>
        <a:lstStyle/>
        <a:p>
          <a:endParaRPr lang="en-US"/>
        </a:p>
      </dgm:t>
    </dgm:pt>
    <dgm:pt modelId="{E8975AAC-6677-447F-A732-2CC6EDEC927B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Encourages critical thinking</a:t>
          </a:r>
        </a:p>
      </dgm:t>
    </dgm:pt>
    <dgm:pt modelId="{ECDFA9A1-C0EE-4650-B87D-C14FBB80FAF9}" type="parTrans" cxnId="{E245601E-0657-463C-8547-3BA0D16B6DCF}">
      <dgm:prSet/>
      <dgm:spPr/>
      <dgm:t>
        <a:bodyPr/>
        <a:lstStyle/>
        <a:p>
          <a:endParaRPr lang="en-US"/>
        </a:p>
      </dgm:t>
    </dgm:pt>
    <dgm:pt modelId="{276CA2FE-0BC9-4B43-87F5-9974648DCA35}" type="sibTrans" cxnId="{E245601E-0657-463C-8547-3BA0D16B6DCF}">
      <dgm:prSet/>
      <dgm:spPr/>
      <dgm:t>
        <a:bodyPr/>
        <a:lstStyle/>
        <a:p>
          <a:endParaRPr lang="en-US"/>
        </a:p>
      </dgm:t>
    </dgm:pt>
    <dgm:pt modelId="{2F87B7F0-CD26-4EB0-A966-70BF3CE839C5}">
      <dgm:prSet custT="1"/>
      <dgm:spPr/>
      <dgm:t>
        <a:bodyPr/>
        <a:lstStyle/>
        <a:p>
          <a:pPr algn="ctr"/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Reveals human resilience amidst suffering</a:t>
          </a:r>
        </a:p>
      </dgm:t>
    </dgm:pt>
    <dgm:pt modelId="{CA540AFC-7B23-4346-BC9C-0A5C177323CE}" type="parTrans" cxnId="{E9B1FA78-2C56-49C3-BC9E-5BB77F8A5E8F}">
      <dgm:prSet/>
      <dgm:spPr/>
      <dgm:t>
        <a:bodyPr/>
        <a:lstStyle/>
        <a:p>
          <a:endParaRPr lang="en-US"/>
        </a:p>
      </dgm:t>
    </dgm:pt>
    <dgm:pt modelId="{10F47B5C-904D-4007-B132-F407FEC31831}" type="sibTrans" cxnId="{E9B1FA78-2C56-49C3-BC9E-5BB77F8A5E8F}">
      <dgm:prSet/>
      <dgm:spPr/>
      <dgm:t>
        <a:bodyPr/>
        <a:lstStyle/>
        <a:p>
          <a:endParaRPr lang="en-US"/>
        </a:p>
      </dgm:t>
    </dgm:pt>
    <dgm:pt modelId="{F9FE820F-1C60-8148-8894-0C750D432758}" type="pres">
      <dgm:prSet presAssocID="{CAAE053C-7765-49D7-8C64-FDC8D4A66DE1}" presName="linear" presStyleCnt="0">
        <dgm:presLayoutVars>
          <dgm:animLvl val="lvl"/>
          <dgm:resizeHandles val="exact"/>
        </dgm:presLayoutVars>
      </dgm:prSet>
      <dgm:spPr/>
    </dgm:pt>
    <dgm:pt modelId="{FEF5571E-D320-8441-A6C0-AAD36CC51F82}" type="pres">
      <dgm:prSet presAssocID="{32C80372-2614-4D3F-B10E-DE3F9B437EF4}" presName="parentText" presStyleLbl="node1" presStyleIdx="0" presStyleCnt="4" custScaleY="180184">
        <dgm:presLayoutVars>
          <dgm:chMax val="0"/>
          <dgm:bulletEnabled val="1"/>
        </dgm:presLayoutVars>
      </dgm:prSet>
      <dgm:spPr/>
    </dgm:pt>
    <dgm:pt modelId="{226EB463-07C3-EB4A-A9C7-6793EB52659B}" type="pres">
      <dgm:prSet presAssocID="{6EA06BE5-1BBC-4B2D-89A4-27D235DADAF4}" presName="spacer" presStyleCnt="0"/>
      <dgm:spPr/>
    </dgm:pt>
    <dgm:pt modelId="{E31241BA-B14B-F744-85BB-FA712E3906FC}" type="pres">
      <dgm:prSet presAssocID="{30AF4B66-BA5C-4E74-B809-235226944FF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4D9F4F3-40DE-4A49-9FA7-FF33FF29339C}" type="pres">
      <dgm:prSet presAssocID="{2EAF05A0-B9B6-4798-877D-20D7C8935B81}" presName="spacer" presStyleCnt="0"/>
      <dgm:spPr/>
    </dgm:pt>
    <dgm:pt modelId="{75DEF0D4-B3D7-B347-8F9B-3E7300ACE62D}" type="pres">
      <dgm:prSet presAssocID="{E8975AAC-6677-447F-A732-2CC6EDEC927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21CE94B-A0E9-854F-B2CF-9F6D0D617B60}" type="pres">
      <dgm:prSet presAssocID="{276CA2FE-0BC9-4B43-87F5-9974648DCA35}" presName="spacer" presStyleCnt="0"/>
      <dgm:spPr/>
    </dgm:pt>
    <dgm:pt modelId="{2BB2D294-8205-484D-BD06-21F2B17B4A69}" type="pres">
      <dgm:prSet presAssocID="{2F87B7F0-CD26-4EB0-A966-70BF3CE839C5}" presName="parentText" presStyleLbl="node1" presStyleIdx="3" presStyleCnt="4" custScaleY="155445">
        <dgm:presLayoutVars>
          <dgm:chMax val="0"/>
          <dgm:bulletEnabled val="1"/>
        </dgm:presLayoutVars>
      </dgm:prSet>
      <dgm:spPr/>
    </dgm:pt>
  </dgm:ptLst>
  <dgm:cxnLst>
    <dgm:cxn modelId="{360C6507-3AEC-BC4E-96BB-50C88D7981AF}" type="presOf" srcId="{32C80372-2614-4D3F-B10E-DE3F9B437EF4}" destId="{FEF5571E-D320-8441-A6C0-AAD36CC51F82}" srcOrd="0" destOrd="0" presId="urn:microsoft.com/office/officeart/2005/8/layout/vList2"/>
    <dgm:cxn modelId="{E245601E-0657-463C-8547-3BA0D16B6DCF}" srcId="{CAAE053C-7765-49D7-8C64-FDC8D4A66DE1}" destId="{E8975AAC-6677-447F-A732-2CC6EDEC927B}" srcOrd="2" destOrd="0" parTransId="{ECDFA9A1-C0EE-4650-B87D-C14FBB80FAF9}" sibTransId="{276CA2FE-0BC9-4B43-87F5-9974648DCA35}"/>
    <dgm:cxn modelId="{959EF247-6407-1E4C-98FB-ABAE5A60358C}" type="presOf" srcId="{E8975AAC-6677-447F-A732-2CC6EDEC927B}" destId="{75DEF0D4-B3D7-B347-8F9B-3E7300ACE62D}" srcOrd="0" destOrd="0" presId="urn:microsoft.com/office/officeart/2005/8/layout/vList2"/>
    <dgm:cxn modelId="{E9B1FA78-2C56-49C3-BC9E-5BB77F8A5E8F}" srcId="{CAAE053C-7765-49D7-8C64-FDC8D4A66DE1}" destId="{2F87B7F0-CD26-4EB0-A966-70BF3CE839C5}" srcOrd="3" destOrd="0" parTransId="{CA540AFC-7B23-4346-BC9C-0A5C177323CE}" sibTransId="{10F47B5C-904D-4007-B132-F407FEC31831}"/>
    <dgm:cxn modelId="{FA82767D-2072-C643-BFBD-8E99449F0141}" type="presOf" srcId="{2F87B7F0-CD26-4EB0-A966-70BF3CE839C5}" destId="{2BB2D294-8205-484D-BD06-21F2B17B4A69}" srcOrd="0" destOrd="0" presId="urn:microsoft.com/office/officeart/2005/8/layout/vList2"/>
    <dgm:cxn modelId="{EB15B995-1570-4C60-AC55-74B7CF29FF9C}" srcId="{CAAE053C-7765-49D7-8C64-FDC8D4A66DE1}" destId="{32C80372-2614-4D3F-B10E-DE3F9B437EF4}" srcOrd="0" destOrd="0" parTransId="{77490793-B71A-43D1-9D98-9CE90B50F984}" sibTransId="{6EA06BE5-1BBC-4B2D-89A4-27D235DADAF4}"/>
    <dgm:cxn modelId="{37D8779B-793A-4F49-BD4B-F3F209E9747D}" type="presOf" srcId="{CAAE053C-7765-49D7-8C64-FDC8D4A66DE1}" destId="{F9FE820F-1C60-8148-8894-0C750D432758}" srcOrd="0" destOrd="0" presId="urn:microsoft.com/office/officeart/2005/8/layout/vList2"/>
    <dgm:cxn modelId="{1F1DA3C3-C377-2A43-83F9-9DAE1FA54C32}" type="presOf" srcId="{30AF4B66-BA5C-4E74-B809-235226944FFB}" destId="{E31241BA-B14B-F744-85BB-FA712E3906FC}" srcOrd="0" destOrd="0" presId="urn:microsoft.com/office/officeart/2005/8/layout/vList2"/>
    <dgm:cxn modelId="{032780F4-6963-4115-A94E-2CAA6C653CBD}" srcId="{CAAE053C-7765-49D7-8C64-FDC8D4A66DE1}" destId="{30AF4B66-BA5C-4E74-B809-235226944FFB}" srcOrd="1" destOrd="0" parTransId="{35703F75-0306-4486-A4FB-5566120F29A3}" sibTransId="{2EAF05A0-B9B6-4798-877D-20D7C8935B81}"/>
    <dgm:cxn modelId="{CF3C2388-691D-9D47-88C4-F40EAC12B2F5}" type="presParOf" srcId="{F9FE820F-1C60-8148-8894-0C750D432758}" destId="{FEF5571E-D320-8441-A6C0-AAD36CC51F82}" srcOrd="0" destOrd="0" presId="urn:microsoft.com/office/officeart/2005/8/layout/vList2"/>
    <dgm:cxn modelId="{638C76C1-D331-6D45-B7C2-509B6E5C01A8}" type="presParOf" srcId="{F9FE820F-1C60-8148-8894-0C750D432758}" destId="{226EB463-07C3-EB4A-A9C7-6793EB52659B}" srcOrd="1" destOrd="0" presId="urn:microsoft.com/office/officeart/2005/8/layout/vList2"/>
    <dgm:cxn modelId="{906B8082-C976-414C-9683-ED1B694C4B6C}" type="presParOf" srcId="{F9FE820F-1C60-8148-8894-0C750D432758}" destId="{E31241BA-B14B-F744-85BB-FA712E3906FC}" srcOrd="2" destOrd="0" presId="urn:microsoft.com/office/officeart/2005/8/layout/vList2"/>
    <dgm:cxn modelId="{E12D222B-7916-BA48-8D07-772E48F2574F}" type="presParOf" srcId="{F9FE820F-1C60-8148-8894-0C750D432758}" destId="{A4D9F4F3-40DE-4A49-9FA7-FF33FF29339C}" srcOrd="3" destOrd="0" presId="urn:microsoft.com/office/officeart/2005/8/layout/vList2"/>
    <dgm:cxn modelId="{D7127323-9266-7B47-9F57-95A803B512FD}" type="presParOf" srcId="{F9FE820F-1C60-8148-8894-0C750D432758}" destId="{75DEF0D4-B3D7-B347-8F9B-3E7300ACE62D}" srcOrd="4" destOrd="0" presId="urn:microsoft.com/office/officeart/2005/8/layout/vList2"/>
    <dgm:cxn modelId="{EA508BE4-1284-1A48-8203-EC28CF76F03B}" type="presParOf" srcId="{F9FE820F-1C60-8148-8894-0C750D432758}" destId="{021CE94B-A0E9-854F-B2CF-9F6D0D617B60}" srcOrd="5" destOrd="0" presId="urn:microsoft.com/office/officeart/2005/8/layout/vList2"/>
    <dgm:cxn modelId="{A2469269-D855-FD49-ADD6-68B761161BFA}" type="presParOf" srcId="{F9FE820F-1C60-8148-8894-0C750D432758}" destId="{2BB2D294-8205-484D-BD06-21F2B17B4A6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69971BC-827F-4905-9F23-4B624234CFDC}" type="doc">
      <dgm:prSet loTypeId="urn:microsoft.com/office/officeart/2005/8/layout/vList5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9E09305-1391-4C9E-A627-59C9CC626985}">
      <dgm:prSet/>
      <dgm:spPr>
        <a:solidFill>
          <a:srgbClr val="7030A0"/>
        </a:solidFill>
      </dgm:spPr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Modern tragedy transformed traditional dramatic concepts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962612-7797-4A2D-9853-9447E4626078}" type="parTrans" cxnId="{61208141-12D0-4653-A4C8-2E154390CD2D}">
      <dgm:prSet/>
      <dgm:spPr/>
      <dgm:t>
        <a:bodyPr/>
        <a:lstStyle/>
        <a:p>
          <a:endParaRPr lang="en-US"/>
        </a:p>
      </dgm:t>
    </dgm:pt>
    <dgm:pt modelId="{1AE8F82F-2AC1-42AC-AF5A-886B879C9212}" type="sibTrans" cxnId="{61208141-12D0-4653-A4C8-2E154390CD2D}">
      <dgm:prSet/>
      <dgm:spPr/>
      <dgm:t>
        <a:bodyPr/>
        <a:lstStyle/>
        <a:p>
          <a:endParaRPr lang="en-US"/>
        </a:p>
      </dgm:t>
    </dgm:pt>
    <dgm:pt modelId="{E757560B-A9F9-4D51-B343-4FFC2F188054}">
      <dgm:prSet/>
      <dgm:spPr>
        <a:solidFill>
          <a:srgbClr val="002060"/>
        </a:solidFill>
      </dgm:spPr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Focus shifted from fate to social and psychological realities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8645AD-E4D5-446A-A2EE-562EC690C542}" type="parTrans" cxnId="{78013CBF-0842-41BE-817F-58E45ADF2346}">
      <dgm:prSet/>
      <dgm:spPr/>
      <dgm:t>
        <a:bodyPr/>
        <a:lstStyle/>
        <a:p>
          <a:endParaRPr lang="en-US"/>
        </a:p>
      </dgm:t>
    </dgm:pt>
    <dgm:pt modelId="{8BB57462-2A60-4D00-9D42-CDF83172A350}" type="sibTrans" cxnId="{78013CBF-0842-41BE-817F-58E45ADF2346}">
      <dgm:prSet/>
      <dgm:spPr/>
      <dgm:t>
        <a:bodyPr/>
        <a:lstStyle/>
        <a:p>
          <a:endParaRPr lang="en-US"/>
        </a:p>
      </dgm:t>
    </dgm:pt>
    <dgm:pt modelId="{AFBF8021-9870-4854-B299-9B04CA9D7A1E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Theatre of Catastrophe reveals the anxieties of modern civilization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118321-5198-41DC-AFFB-93F3E7B114DC}" type="parTrans" cxnId="{C8A9D33A-E943-42B5-B788-1AD517948694}">
      <dgm:prSet/>
      <dgm:spPr/>
      <dgm:t>
        <a:bodyPr/>
        <a:lstStyle/>
        <a:p>
          <a:endParaRPr lang="en-US"/>
        </a:p>
      </dgm:t>
    </dgm:pt>
    <dgm:pt modelId="{51C4031F-7881-4BCD-B04C-CD8C8DED06F8}" type="sibTrans" cxnId="{C8A9D33A-E943-42B5-B788-1AD517948694}">
      <dgm:prSet/>
      <dgm:spPr/>
      <dgm:t>
        <a:bodyPr/>
        <a:lstStyle/>
        <a:p>
          <a:endParaRPr lang="en-US"/>
        </a:p>
      </dgm:t>
    </dgm:pt>
    <dgm:pt modelId="{1980E5C0-C403-4CAD-9EFD-B3DA4443909C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Continues to remain relevant in contemporary society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304434-EE67-4A12-A85C-E1C3C6CE71C4}" type="parTrans" cxnId="{A4580EDD-BA61-4D17-B54C-521B225281B9}">
      <dgm:prSet/>
      <dgm:spPr/>
      <dgm:t>
        <a:bodyPr/>
        <a:lstStyle/>
        <a:p>
          <a:endParaRPr lang="en-US"/>
        </a:p>
      </dgm:t>
    </dgm:pt>
    <dgm:pt modelId="{0541D185-A5C3-4B81-A779-4CC4BC7CFC9C}" type="sibTrans" cxnId="{A4580EDD-BA61-4D17-B54C-521B225281B9}">
      <dgm:prSet/>
      <dgm:spPr/>
      <dgm:t>
        <a:bodyPr/>
        <a:lstStyle/>
        <a:p>
          <a:endParaRPr lang="en-US"/>
        </a:p>
      </dgm:t>
    </dgm:pt>
    <dgm:pt modelId="{B55EEA1E-EA96-4042-B114-9F9833CA2D6F}" type="pres">
      <dgm:prSet presAssocID="{469971BC-827F-4905-9F23-4B624234CFDC}" presName="Name0" presStyleCnt="0">
        <dgm:presLayoutVars>
          <dgm:dir/>
          <dgm:animLvl val="lvl"/>
          <dgm:resizeHandles val="exact"/>
        </dgm:presLayoutVars>
      </dgm:prSet>
      <dgm:spPr/>
    </dgm:pt>
    <dgm:pt modelId="{8BFD0F30-B596-064D-AAEC-823B0F3AC705}" type="pres">
      <dgm:prSet presAssocID="{79E09305-1391-4C9E-A627-59C9CC626985}" presName="linNode" presStyleCnt="0"/>
      <dgm:spPr/>
    </dgm:pt>
    <dgm:pt modelId="{A79CDF5C-8994-5C4D-88A1-4944F33FBBD3}" type="pres">
      <dgm:prSet presAssocID="{79E09305-1391-4C9E-A627-59C9CC626985}" presName="parentText" presStyleLbl="node1" presStyleIdx="0" presStyleCnt="4" custScaleX="277778">
        <dgm:presLayoutVars>
          <dgm:chMax val="1"/>
          <dgm:bulletEnabled val="1"/>
        </dgm:presLayoutVars>
      </dgm:prSet>
      <dgm:spPr/>
    </dgm:pt>
    <dgm:pt modelId="{D2458022-030D-2748-9C44-EE27C2FD4714}" type="pres">
      <dgm:prSet presAssocID="{1AE8F82F-2AC1-42AC-AF5A-886B879C9212}" presName="sp" presStyleCnt="0"/>
      <dgm:spPr/>
    </dgm:pt>
    <dgm:pt modelId="{9475FFF3-0E5D-7047-AA20-2C03AC9D4666}" type="pres">
      <dgm:prSet presAssocID="{E757560B-A9F9-4D51-B343-4FFC2F188054}" presName="linNode" presStyleCnt="0"/>
      <dgm:spPr/>
    </dgm:pt>
    <dgm:pt modelId="{E9789611-28FD-234E-ACAF-091C209C80BD}" type="pres">
      <dgm:prSet presAssocID="{E757560B-A9F9-4D51-B343-4FFC2F188054}" presName="parentText" presStyleLbl="node1" presStyleIdx="1" presStyleCnt="4" custScaleX="277778">
        <dgm:presLayoutVars>
          <dgm:chMax val="1"/>
          <dgm:bulletEnabled val="1"/>
        </dgm:presLayoutVars>
      </dgm:prSet>
      <dgm:spPr/>
    </dgm:pt>
    <dgm:pt modelId="{2335FC7A-B7F9-6547-A8F5-6A3BF6E243C5}" type="pres">
      <dgm:prSet presAssocID="{8BB57462-2A60-4D00-9D42-CDF83172A350}" presName="sp" presStyleCnt="0"/>
      <dgm:spPr/>
    </dgm:pt>
    <dgm:pt modelId="{0B2A3FB9-F633-8E4B-AAE4-FFF1B805C16A}" type="pres">
      <dgm:prSet presAssocID="{AFBF8021-9870-4854-B299-9B04CA9D7A1E}" presName="linNode" presStyleCnt="0"/>
      <dgm:spPr/>
    </dgm:pt>
    <dgm:pt modelId="{11BDFC1E-1A4E-2644-BE6C-28DE07F7D277}" type="pres">
      <dgm:prSet presAssocID="{AFBF8021-9870-4854-B299-9B04CA9D7A1E}" presName="parentText" presStyleLbl="node1" presStyleIdx="2" presStyleCnt="4" custScaleX="277778">
        <dgm:presLayoutVars>
          <dgm:chMax val="1"/>
          <dgm:bulletEnabled val="1"/>
        </dgm:presLayoutVars>
      </dgm:prSet>
      <dgm:spPr/>
    </dgm:pt>
    <dgm:pt modelId="{F10ADE73-6FC2-3649-BD0E-8F07BE5CCECC}" type="pres">
      <dgm:prSet presAssocID="{51C4031F-7881-4BCD-B04C-CD8C8DED06F8}" presName="sp" presStyleCnt="0"/>
      <dgm:spPr/>
    </dgm:pt>
    <dgm:pt modelId="{ED6D99B8-EBD6-EE4B-971D-FC46196497F6}" type="pres">
      <dgm:prSet presAssocID="{1980E5C0-C403-4CAD-9EFD-B3DA4443909C}" presName="linNode" presStyleCnt="0"/>
      <dgm:spPr/>
    </dgm:pt>
    <dgm:pt modelId="{BC1537C5-E465-1B4C-87E0-7A56C9F832A9}" type="pres">
      <dgm:prSet presAssocID="{1980E5C0-C403-4CAD-9EFD-B3DA4443909C}" presName="parentText" presStyleLbl="node1" presStyleIdx="3" presStyleCnt="4" custScaleX="277778">
        <dgm:presLayoutVars>
          <dgm:chMax val="1"/>
          <dgm:bulletEnabled val="1"/>
        </dgm:presLayoutVars>
      </dgm:prSet>
      <dgm:spPr/>
    </dgm:pt>
  </dgm:ptLst>
  <dgm:cxnLst>
    <dgm:cxn modelId="{C8A9D33A-E943-42B5-B788-1AD517948694}" srcId="{469971BC-827F-4905-9F23-4B624234CFDC}" destId="{AFBF8021-9870-4854-B299-9B04CA9D7A1E}" srcOrd="2" destOrd="0" parTransId="{93118321-5198-41DC-AFFB-93F3E7B114DC}" sibTransId="{51C4031F-7881-4BCD-B04C-CD8C8DED06F8}"/>
    <dgm:cxn modelId="{61208141-12D0-4653-A4C8-2E154390CD2D}" srcId="{469971BC-827F-4905-9F23-4B624234CFDC}" destId="{79E09305-1391-4C9E-A627-59C9CC626985}" srcOrd="0" destOrd="0" parTransId="{CA962612-7797-4A2D-9853-9447E4626078}" sibTransId="{1AE8F82F-2AC1-42AC-AF5A-886B879C9212}"/>
    <dgm:cxn modelId="{52B9A465-7106-CF44-98ED-962D4ACF4B05}" type="presOf" srcId="{469971BC-827F-4905-9F23-4B624234CFDC}" destId="{B55EEA1E-EA96-4042-B114-9F9833CA2D6F}" srcOrd="0" destOrd="0" presId="urn:microsoft.com/office/officeart/2005/8/layout/vList5"/>
    <dgm:cxn modelId="{724F4393-859C-CA41-9577-47BE273AFEAB}" type="presOf" srcId="{1980E5C0-C403-4CAD-9EFD-B3DA4443909C}" destId="{BC1537C5-E465-1B4C-87E0-7A56C9F832A9}" srcOrd="0" destOrd="0" presId="urn:microsoft.com/office/officeart/2005/8/layout/vList5"/>
    <dgm:cxn modelId="{1AD26EAE-5653-D74F-9611-61A08D958FED}" type="presOf" srcId="{79E09305-1391-4C9E-A627-59C9CC626985}" destId="{A79CDF5C-8994-5C4D-88A1-4944F33FBBD3}" srcOrd="0" destOrd="0" presId="urn:microsoft.com/office/officeart/2005/8/layout/vList5"/>
    <dgm:cxn modelId="{8B86B4AF-A018-374A-A67C-648E6DA8569F}" type="presOf" srcId="{E757560B-A9F9-4D51-B343-4FFC2F188054}" destId="{E9789611-28FD-234E-ACAF-091C209C80BD}" srcOrd="0" destOrd="0" presId="urn:microsoft.com/office/officeart/2005/8/layout/vList5"/>
    <dgm:cxn modelId="{78013CBF-0842-41BE-817F-58E45ADF2346}" srcId="{469971BC-827F-4905-9F23-4B624234CFDC}" destId="{E757560B-A9F9-4D51-B343-4FFC2F188054}" srcOrd="1" destOrd="0" parTransId="{D88645AD-E4D5-446A-A2EE-562EC690C542}" sibTransId="{8BB57462-2A60-4D00-9D42-CDF83172A350}"/>
    <dgm:cxn modelId="{706ADCC7-0305-E342-A9D3-D3541C0DA323}" type="presOf" srcId="{AFBF8021-9870-4854-B299-9B04CA9D7A1E}" destId="{11BDFC1E-1A4E-2644-BE6C-28DE07F7D277}" srcOrd="0" destOrd="0" presId="urn:microsoft.com/office/officeart/2005/8/layout/vList5"/>
    <dgm:cxn modelId="{A4580EDD-BA61-4D17-B54C-521B225281B9}" srcId="{469971BC-827F-4905-9F23-4B624234CFDC}" destId="{1980E5C0-C403-4CAD-9EFD-B3DA4443909C}" srcOrd="3" destOrd="0" parTransId="{19304434-EE67-4A12-A85C-E1C3C6CE71C4}" sibTransId="{0541D185-A5C3-4B81-A779-4CC4BC7CFC9C}"/>
    <dgm:cxn modelId="{1988EF63-1AE5-CF4F-BD63-25E6564E8328}" type="presParOf" srcId="{B55EEA1E-EA96-4042-B114-9F9833CA2D6F}" destId="{8BFD0F30-B596-064D-AAEC-823B0F3AC705}" srcOrd="0" destOrd="0" presId="urn:microsoft.com/office/officeart/2005/8/layout/vList5"/>
    <dgm:cxn modelId="{63CC5BE4-340A-A848-9D15-F2F6CAD8B70C}" type="presParOf" srcId="{8BFD0F30-B596-064D-AAEC-823B0F3AC705}" destId="{A79CDF5C-8994-5C4D-88A1-4944F33FBBD3}" srcOrd="0" destOrd="0" presId="urn:microsoft.com/office/officeart/2005/8/layout/vList5"/>
    <dgm:cxn modelId="{D34A63B4-3112-D242-BAB1-B29F2C0465D6}" type="presParOf" srcId="{B55EEA1E-EA96-4042-B114-9F9833CA2D6F}" destId="{D2458022-030D-2748-9C44-EE27C2FD4714}" srcOrd="1" destOrd="0" presId="urn:microsoft.com/office/officeart/2005/8/layout/vList5"/>
    <dgm:cxn modelId="{FDACF89D-A50D-8B4E-9C37-C1E7D12BA355}" type="presParOf" srcId="{B55EEA1E-EA96-4042-B114-9F9833CA2D6F}" destId="{9475FFF3-0E5D-7047-AA20-2C03AC9D4666}" srcOrd="2" destOrd="0" presId="urn:microsoft.com/office/officeart/2005/8/layout/vList5"/>
    <dgm:cxn modelId="{FD95B782-B526-2F42-A58D-EC5F75E912B8}" type="presParOf" srcId="{9475FFF3-0E5D-7047-AA20-2C03AC9D4666}" destId="{E9789611-28FD-234E-ACAF-091C209C80BD}" srcOrd="0" destOrd="0" presId="urn:microsoft.com/office/officeart/2005/8/layout/vList5"/>
    <dgm:cxn modelId="{05566F76-E0E9-B54A-B264-662E53F64FEF}" type="presParOf" srcId="{B55EEA1E-EA96-4042-B114-9F9833CA2D6F}" destId="{2335FC7A-B7F9-6547-A8F5-6A3BF6E243C5}" srcOrd="3" destOrd="0" presId="urn:microsoft.com/office/officeart/2005/8/layout/vList5"/>
    <dgm:cxn modelId="{93BFCE49-BC8B-1046-8423-233636357EF1}" type="presParOf" srcId="{B55EEA1E-EA96-4042-B114-9F9833CA2D6F}" destId="{0B2A3FB9-F633-8E4B-AAE4-FFF1B805C16A}" srcOrd="4" destOrd="0" presId="urn:microsoft.com/office/officeart/2005/8/layout/vList5"/>
    <dgm:cxn modelId="{E597C692-94D2-0C49-92F2-FA1040E51939}" type="presParOf" srcId="{0B2A3FB9-F633-8E4B-AAE4-FFF1B805C16A}" destId="{11BDFC1E-1A4E-2644-BE6C-28DE07F7D277}" srcOrd="0" destOrd="0" presId="urn:microsoft.com/office/officeart/2005/8/layout/vList5"/>
    <dgm:cxn modelId="{59D831EE-EF35-EA45-89FC-858C4EB8D7BA}" type="presParOf" srcId="{B55EEA1E-EA96-4042-B114-9F9833CA2D6F}" destId="{F10ADE73-6FC2-3649-BD0E-8F07BE5CCECC}" srcOrd="5" destOrd="0" presId="urn:microsoft.com/office/officeart/2005/8/layout/vList5"/>
    <dgm:cxn modelId="{E7CCF1EF-407C-2C4B-8F4B-157BB744DC44}" type="presParOf" srcId="{B55EEA1E-EA96-4042-B114-9F9833CA2D6F}" destId="{ED6D99B8-EBD6-EE4B-971D-FC46196497F6}" srcOrd="6" destOrd="0" presId="urn:microsoft.com/office/officeart/2005/8/layout/vList5"/>
    <dgm:cxn modelId="{E3E47E9F-683E-7C41-AD4D-406B173D20B4}" type="presParOf" srcId="{ED6D99B8-EBD6-EE4B-971D-FC46196497F6}" destId="{BC1537C5-E465-1B4C-87E0-7A56C9F832A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81F3C9-6856-42C4-A9AE-7A0088B4B75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394486C-64BE-4DF7-81C0-05F826A4BE82}">
      <dgm:prSet/>
      <dgm:spPr>
        <a:solidFill>
          <a:schemeClr val="tx2"/>
        </a:solidFill>
      </dgm:spPr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A dramatic form portraying destruction, despair, and existential crisis</a:t>
          </a:r>
        </a:p>
      </dgm:t>
    </dgm:pt>
    <dgm:pt modelId="{4DE7DE99-550A-4FAC-974B-5F5C4E4F92F0}" type="parTrans" cxnId="{71710C2A-1B32-4645-89AB-C1CBB6856CB5}">
      <dgm:prSet/>
      <dgm:spPr/>
      <dgm:t>
        <a:bodyPr/>
        <a:lstStyle/>
        <a:p>
          <a:endParaRPr lang="en-US"/>
        </a:p>
      </dgm:t>
    </dgm:pt>
    <dgm:pt modelId="{BAC4FC7F-3844-479F-ABB2-196A49BF16A1}" type="sibTrans" cxnId="{71710C2A-1B32-4645-89AB-C1CBB6856CB5}">
      <dgm:prSet/>
      <dgm:spPr/>
      <dgm:t>
        <a:bodyPr/>
        <a:lstStyle/>
        <a:p>
          <a:endParaRPr lang="en-US"/>
        </a:p>
      </dgm:t>
    </dgm:pt>
    <dgm:pt modelId="{5FDCAABA-0442-4FA2-85F9-145265A873E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Deals with chaos, violence, war, death, and collapse of values</a:t>
          </a:r>
          <a:endParaRPr lang="en-US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CD3D10-698D-4803-8296-88D3F385CBB3}" type="parTrans" cxnId="{E0D72987-03B1-438D-A105-77C90FE038C3}">
      <dgm:prSet/>
      <dgm:spPr/>
      <dgm:t>
        <a:bodyPr/>
        <a:lstStyle/>
        <a:p>
          <a:endParaRPr lang="en-US"/>
        </a:p>
      </dgm:t>
    </dgm:pt>
    <dgm:pt modelId="{E6E7AEF1-35FC-42FC-ABE7-90129BE27130}" type="sibTrans" cxnId="{E0D72987-03B1-438D-A105-77C90FE038C3}">
      <dgm:prSet/>
      <dgm:spPr/>
      <dgm:t>
        <a:bodyPr/>
        <a:lstStyle/>
        <a:p>
          <a:endParaRPr lang="en-US"/>
        </a:p>
      </dgm:t>
    </dgm:pt>
    <dgm:pt modelId="{FDDF24B3-E369-4C67-A500-E585FD969318}">
      <dgm:prSet/>
      <dgm:spPr>
        <a:solidFill>
          <a:srgbClr val="7030A0"/>
        </a:solidFill>
      </dgm:spPr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Emphasizes human helplessness in a fragmented world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7ECC80-3939-4B2B-8538-B802F00CA20B}" type="parTrans" cxnId="{2C2C6E3D-7EF3-4E55-B450-80389D082594}">
      <dgm:prSet/>
      <dgm:spPr/>
      <dgm:t>
        <a:bodyPr/>
        <a:lstStyle/>
        <a:p>
          <a:endParaRPr lang="en-US"/>
        </a:p>
      </dgm:t>
    </dgm:pt>
    <dgm:pt modelId="{11BE8A4C-9F1A-4815-81EA-B64AF11DBBBE}" type="sibTrans" cxnId="{2C2C6E3D-7EF3-4E55-B450-80389D082594}">
      <dgm:prSet/>
      <dgm:spPr/>
      <dgm:t>
        <a:bodyPr/>
        <a:lstStyle/>
        <a:p>
          <a:endParaRPr lang="en-US"/>
        </a:p>
      </dgm:t>
    </dgm:pt>
    <dgm:pt modelId="{1AB583A0-6E4B-42E7-8D4A-BD881F35744E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algn="ctr"/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Often connected with post-war modern drama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C5FF30-4E94-4C9D-821D-DBC0C3506FEB}" type="parTrans" cxnId="{16B71CC6-5ED5-41C2-8A66-721F3B941E18}">
      <dgm:prSet/>
      <dgm:spPr/>
      <dgm:t>
        <a:bodyPr/>
        <a:lstStyle/>
        <a:p>
          <a:endParaRPr lang="en-US"/>
        </a:p>
      </dgm:t>
    </dgm:pt>
    <dgm:pt modelId="{9FB0F9E5-4B74-40EE-81B4-31A18D1FF7A9}" type="sibTrans" cxnId="{16B71CC6-5ED5-41C2-8A66-721F3B941E18}">
      <dgm:prSet/>
      <dgm:spPr/>
      <dgm:t>
        <a:bodyPr/>
        <a:lstStyle/>
        <a:p>
          <a:endParaRPr lang="en-US"/>
        </a:p>
      </dgm:t>
    </dgm:pt>
    <dgm:pt modelId="{72A4994F-5186-314F-B077-6EC50C5ADC03}" type="pres">
      <dgm:prSet presAssocID="{ED81F3C9-6856-42C4-A9AE-7A0088B4B756}" presName="linear" presStyleCnt="0">
        <dgm:presLayoutVars>
          <dgm:animLvl val="lvl"/>
          <dgm:resizeHandles val="exact"/>
        </dgm:presLayoutVars>
      </dgm:prSet>
      <dgm:spPr/>
    </dgm:pt>
    <dgm:pt modelId="{C297F5D9-7EB4-484C-B9DD-906FDA7431F6}" type="pres">
      <dgm:prSet presAssocID="{5394486C-64BE-4DF7-81C0-05F826A4BE8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996A28F-B8AB-6743-BBC4-822F4F2962D5}" type="pres">
      <dgm:prSet presAssocID="{BAC4FC7F-3844-479F-ABB2-196A49BF16A1}" presName="spacer" presStyleCnt="0"/>
      <dgm:spPr/>
    </dgm:pt>
    <dgm:pt modelId="{875D47BA-C741-DB4E-AB8F-1A26A6289A5B}" type="pres">
      <dgm:prSet presAssocID="{5FDCAABA-0442-4FA2-85F9-145265A873E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54579E2-9363-C943-A5BE-2B003999A0C4}" type="pres">
      <dgm:prSet presAssocID="{E6E7AEF1-35FC-42FC-ABE7-90129BE27130}" presName="spacer" presStyleCnt="0"/>
      <dgm:spPr/>
    </dgm:pt>
    <dgm:pt modelId="{485EBE16-7D28-2941-8F90-34AF6EB84798}" type="pres">
      <dgm:prSet presAssocID="{FDDF24B3-E369-4C67-A500-E585FD96931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385C8AE-26F6-6F44-9F55-B53705CF2C0E}" type="pres">
      <dgm:prSet presAssocID="{11BE8A4C-9F1A-4815-81EA-B64AF11DBBBE}" presName="spacer" presStyleCnt="0"/>
      <dgm:spPr/>
    </dgm:pt>
    <dgm:pt modelId="{7B9A8D13-BDAE-514E-BA69-EE7CC8333C8D}" type="pres">
      <dgm:prSet presAssocID="{1AB583A0-6E4B-42E7-8D4A-BD881F35744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1F65E03-2110-7D42-B7E4-1FB5E0A3301A}" type="presOf" srcId="{ED81F3C9-6856-42C4-A9AE-7A0088B4B756}" destId="{72A4994F-5186-314F-B077-6EC50C5ADC03}" srcOrd="0" destOrd="0" presId="urn:microsoft.com/office/officeart/2005/8/layout/vList2"/>
    <dgm:cxn modelId="{F6504B06-D650-BC41-B741-A4F5E9C4AB25}" type="presOf" srcId="{5394486C-64BE-4DF7-81C0-05F826A4BE82}" destId="{C297F5D9-7EB4-484C-B9DD-906FDA7431F6}" srcOrd="0" destOrd="0" presId="urn:microsoft.com/office/officeart/2005/8/layout/vList2"/>
    <dgm:cxn modelId="{95377108-F872-A04B-82B9-3D36270B93DB}" type="presOf" srcId="{FDDF24B3-E369-4C67-A500-E585FD969318}" destId="{485EBE16-7D28-2941-8F90-34AF6EB84798}" srcOrd="0" destOrd="0" presId="urn:microsoft.com/office/officeart/2005/8/layout/vList2"/>
    <dgm:cxn modelId="{71710C2A-1B32-4645-89AB-C1CBB6856CB5}" srcId="{ED81F3C9-6856-42C4-A9AE-7A0088B4B756}" destId="{5394486C-64BE-4DF7-81C0-05F826A4BE82}" srcOrd="0" destOrd="0" parTransId="{4DE7DE99-550A-4FAC-974B-5F5C4E4F92F0}" sibTransId="{BAC4FC7F-3844-479F-ABB2-196A49BF16A1}"/>
    <dgm:cxn modelId="{2C2C6E3D-7EF3-4E55-B450-80389D082594}" srcId="{ED81F3C9-6856-42C4-A9AE-7A0088B4B756}" destId="{FDDF24B3-E369-4C67-A500-E585FD969318}" srcOrd="2" destOrd="0" parTransId="{E67ECC80-3939-4B2B-8538-B802F00CA20B}" sibTransId="{11BE8A4C-9F1A-4815-81EA-B64AF11DBBBE}"/>
    <dgm:cxn modelId="{E0D72987-03B1-438D-A105-77C90FE038C3}" srcId="{ED81F3C9-6856-42C4-A9AE-7A0088B4B756}" destId="{5FDCAABA-0442-4FA2-85F9-145265A873E6}" srcOrd="1" destOrd="0" parTransId="{F0CD3D10-698D-4803-8296-88D3F385CBB3}" sibTransId="{E6E7AEF1-35FC-42FC-ABE7-90129BE27130}"/>
    <dgm:cxn modelId="{16B71CC6-5ED5-41C2-8A66-721F3B941E18}" srcId="{ED81F3C9-6856-42C4-A9AE-7A0088B4B756}" destId="{1AB583A0-6E4B-42E7-8D4A-BD881F35744E}" srcOrd="3" destOrd="0" parTransId="{21C5FF30-4E94-4C9D-821D-DBC0C3506FEB}" sibTransId="{9FB0F9E5-4B74-40EE-81B4-31A18D1FF7A9}"/>
    <dgm:cxn modelId="{D4F59AD6-8D44-A64F-98DF-F56691B8B448}" type="presOf" srcId="{1AB583A0-6E4B-42E7-8D4A-BD881F35744E}" destId="{7B9A8D13-BDAE-514E-BA69-EE7CC8333C8D}" srcOrd="0" destOrd="0" presId="urn:microsoft.com/office/officeart/2005/8/layout/vList2"/>
    <dgm:cxn modelId="{BF7AA6D7-D8C5-8045-8F09-D513DD1A907C}" type="presOf" srcId="{5FDCAABA-0442-4FA2-85F9-145265A873E6}" destId="{875D47BA-C741-DB4E-AB8F-1A26A6289A5B}" srcOrd="0" destOrd="0" presId="urn:microsoft.com/office/officeart/2005/8/layout/vList2"/>
    <dgm:cxn modelId="{4DF5B4A0-6D70-6042-9B14-97EE4FEF75E1}" type="presParOf" srcId="{72A4994F-5186-314F-B077-6EC50C5ADC03}" destId="{C297F5D9-7EB4-484C-B9DD-906FDA7431F6}" srcOrd="0" destOrd="0" presId="urn:microsoft.com/office/officeart/2005/8/layout/vList2"/>
    <dgm:cxn modelId="{91B96849-1299-7541-9F9E-F2BF1BB60F94}" type="presParOf" srcId="{72A4994F-5186-314F-B077-6EC50C5ADC03}" destId="{9996A28F-B8AB-6743-BBC4-822F4F2962D5}" srcOrd="1" destOrd="0" presId="urn:microsoft.com/office/officeart/2005/8/layout/vList2"/>
    <dgm:cxn modelId="{73712540-22D3-AC4A-A33F-20FBEAC7E2FC}" type="presParOf" srcId="{72A4994F-5186-314F-B077-6EC50C5ADC03}" destId="{875D47BA-C741-DB4E-AB8F-1A26A6289A5B}" srcOrd="2" destOrd="0" presId="urn:microsoft.com/office/officeart/2005/8/layout/vList2"/>
    <dgm:cxn modelId="{2B2CC152-5D4B-894A-B2FC-EFEC7800F0F1}" type="presParOf" srcId="{72A4994F-5186-314F-B077-6EC50C5ADC03}" destId="{254579E2-9363-C943-A5BE-2B003999A0C4}" srcOrd="3" destOrd="0" presId="urn:microsoft.com/office/officeart/2005/8/layout/vList2"/>
    <dgm:cxn modelId="{6AE7C2CA-C8D9-A149-A713-6451696B05D9}" type="presParOf" srcId="{72A4994F-5186-314F-B077-6EC50C5ADC03}" destId="{485EBE16-7D28-2941-8F90-34AF6EB84798}" srcOrd="4" destOrd="0" presId="urn:microsoft.com/office/officeart/2005/8/layout/vList2"/>
    <dgm:cxn modelId="{9C6B8848-A907-194E-839B-6C9C11E6484F}" type="presParOf" srcId="{72A4994F-5186-314F-B077-6EC50C5ADC03}" destId="{0385C8AE-26F6-6F44-9F55-B53705CF2C0E}" srcOrd="5" destOrd="0" presId="urn:microsoft.com/office/officeart/2005/8/layout/vList2"/>
    <dgm:cxn modelId="{65FB345F-DC15-3345-9AEA-C4549AAE9252}" type="presParOf" srcId="{72A4994F-5186-314F-B077-6EC50C5ADC03}" destId="{7B9A8D13-BDAE-514E-BA69-EE7CC8333C8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67E153-155F-4DBF-BD38-8480C68228AD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9C28BFF-9D3C-41C4-B5C1-74718F27BBE3}">
      <dgm:prSet custT="1"/>
      <dgm:spPr>
        <a:solidFill>
          <a:srgbClr val="7030A0"/>
        </a:solidFill>
      </dgm:spPr>
      <dgm:t>
        <a:bodyPr/>
        <a:lstStyle/>
        <a:p>
          <a:r>
            <a: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Tragic hero may be an ordinary person</a:t>
          </a:r>
        </a:p>
      </dgm:t>
    </dgm:pt>
    <dgm:pt modelId="{DA804E8D-5B5C-4CEC-B860-61AD941C52F9}" type="parTrans" cxnId="{F43670B6-99D4-42E5-BDFD-8AD141AA5FA9}">
      <dgm:prSet/>
      <dgm:spPr/>
      <dgm:t>
        <a:bodyPr/>
        <a:lstStyle/>
        <a:p>
          <a:endParaRPr lang="en-US"/>
        </a:p>
      </dgm:t>
    </dgm:pt>
    <dgm:pt modelId="{A1C53994-4837-4A3F-919D-317CCDE85C23}" type="sibTrans" cxnId="{F43670B6-99D4-42E5-BDFD-8AD141AA5FA9}">
      <dgm:prSet/>
      <dgm:spPr/>
      <dgm:t>
        <a:bodyPr/>
        <a:lstStyle/>
        <a:p>
          <a:endParaRPr lang="en-US"/>
        </a:p>
      </dgm:t>
    </dgm:pt>
    <dgm:pt modelId="{6CD6B996-2559-46F9-A6A6-440064BD5D8C}">
      <dgm:prSet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•</a:t>
          </a:r>
          <a:r>
            <a:rPr lang="en-US" sz="2400" b="1" dirty="0"/>
            <a:t> 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Psychological realism and inner conflict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50C20A-3183-44CF-8953-FC9DF69F54E0}" type="parTrans" cxnId="{CF140CB3-F2C3-4AC9-87A4-B23E7FCBC843}">
      <dgm:prSet/>
      <dgm:spPr/>
      <dgm:t>
        <a:bodyPr/>
        <a:lstStyle/>
        <a:p>
          <a:endParaRPr lang="en-US"/>
        </a:p>
      </dgm:t>
    </dgm:pt>
    <dgm:pt modelId="{A32B28D1-CFDB-4DC3-B181-79AA960A233C}" type="sibTrans" cxnId="{CF140CB3-F2C3-4AC9-87A4-B23E7FCBC843}">
      <dgm:prSet/>
      <dgm:spPr/>
      <dgm:t>
        <a:bodyPr/>
        <a:lstStyle/>
        <a:p>
          <a:endParaRPr lang="en-US"/>
        </a:p>
      </dgm:t>
    </dgm:pt>
    <dgm:pt modelId="{FBD121CE-675C-4FC2-9ADE-525C2EA51965}">
      <dgm:prSet custT="1"/>
      <dgm:spPr/>
      <dgm:t>
        <a:bodyPr/>
        <a:lstStyle/>
        <a:p>
          <a:r>
            <a: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Social and political criticism</a:t>
          </a:r>
          <a:endParaRPr lang="en-US" sz="3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5678B5-0BE0-45E4-95CE-7A14E260A7ED}" type="parTrans" cxnId="{5A2914B8-A480-4140-A993-AF0096CABC58}">
      <dgm:prSet/>
      <dgm:spPr/>
      <dgm:t>
        <a:bodyPr/>
        <a:lstStyle/>
        <a:p>
          <a:endParaRPr lang="en-US"/>
        </a:p>
      </dgm:t>
    </dgm:pt>
    <dgm:pt modelId="{A50C8868-A626-477D-A1AB-A711D9221CCC}" type="sibTrans" cxnId="{5A2914B8-A480-4140-A993-AF0096CABC58}">
      <dgm:prSet/>
      <dgm:spPr/>
      <dgm:t>
        <a:bodyPr/>
        <a:lstStyle/>
        <a:p>
          <a:endParaRPr lang="en-US"/>
        </a:p>
      </dgm:t>
    </dgm:pt>
    <dgm:pt modelId="{B6460680-7844-4C77-86B8-102D9F4AEE92}">
      <dgm:prSet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Open or unresolved endings</a:t>
          </a:r>
          <a:endParaRPr lang="en-US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8259C4-214C-4BB0-884E-31702A67DBC0}" type="parTrans" cxnId="{1BCE05A5-29EE-4BA3-8921-1E30A5EE7884}">
      <dgm:prSet/>
      <dgm:spPr/>
      <dgm:t>
        <a:bodyPr/>
        <a:lstStyle/>
        <a:p>
          <a:endParaRPr lang="en-US"/>
        </a:p>
      </dgm:t>
    </dgm:pt>
    <dgm:pt modelId="{11292F48-16B3-419D-8447-79826ABDCD5D}" type="sibTrans" cxnId="{1BCE05A5-29EE-4BA3-8921-1E30A5EE7884}">
      <dgm:prSet/>
      <dgm:spPr/>
      <dgm:t>
        <a:bodyPr/>
        <a:lstStyle/>
        <a:p>
          <a:endParaRPr lang="en-US"/>
        </a:p>
      </dgm:t>
    </dgm:pt>
    <dgm:pt modelId="{40B17818-6EE1-405F-9EE6-595D2A284EFA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2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Sense of absurdity and alienation</a:t>
          </a:r>
          <a:endParaRPr lang="en-US" sz="29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2AE7A0-2D8F-4204-A7A2-F92D9B4174BE}" type="parTrans" cxnId="{56FB00A3-945A-4DA7-B0F4-293527FC7A9E}">
      <dgm:prSet/>
      <dgm:spPr/>
      <dgm:t>
        <a:bodyPr/>
        <a:lstStyle/>
        <a:p>
          <a:endParaRPr lang="en-US"/>
        </a:p>
      </dgm:t>
    </dgm:pt>
    <dgm:pt modelId="{7CE7D683-AFBF-42FD-BFCA-B563667BDFDA}" type="sibTrans" cxnId="{56FB00A3-945A-4DA7-B0F4-293527FC7A9E}">
      <dgm:prSet/>
      <dgm:spPr/>
      <dgm:t>
        <a:bodyPr/>
        <a:lstStyle/>
        <a:p>
          <a:endParaRPr lang="en-US"/>
        </a:p>
      </dgm:t>
    </dgm:pt>
    <dgm:pt modelId="{EDB167E0-5F66-1949-844E-0000979D1380}" type="pres">
      <dgm:prSet presAssocID="{3167E153-155F-4DBF-BD38-8480C68228AD}" presName="Name0" presStyleCnt="0">
        <dgm:presLayoutVars>
          <dgm:dir/>
          <dgm:animLvl val="lvl"/>
          <dgm:resizeHandles val="exact"/>
        </dgm:presLayoutVars>
      </dgm:prSet>
      <dgm:spPr/>
    </dgm:pt>
    <dgm:pt modelId="{AB917683-B273-2647-893A-C48FB02D34B7}" type="pres">
      <dgm:prSet presAssocID="{40B17818-6EE1-405F-9EE6-595D2A284EFA}" presName="boxAndChildren" presStyleCnt="0"/>
      <dgm:spPr/>
    </dgm:pt>
    <dgm:pt modelId="{EB482E5E-E9F2-CC43-AE90-C0E5E6B8BE04}" type="pres">
      <dgm:prSet presAssocID="{40B17818-6EE1-405F-9EE6-595D2A284EFA}" presName="parentTextBox" presStyleLbl="node1" presStyleIdx="0" presStyleCnt="5"/>
      <dgm:spPr/>
    </dgm:pt>
    <dgm:pt modelId="{0A2ACF7F-AC20-B74F-A81F-1780EB24DC91}" type="pres">
      <dgm:prSet presAssocID="{11292F48-16B3-419D-8447-79826ABDCD5D}" presName="sp" presStyleCnt="0"/>
      <dgm:spPr/>
    </dgm:pt>
    <dgm:pt modelId="{F4CDDEE1-3E4C-D14C-B031-10B93C5DB470}" type="pres">
      <dgm:prSet presAssocID="{B6460680-7844-4C77-86B8-102D9F4AEE92}" presName="arrowAndChildren" presStyleCnt="0"/>
      <dgm:spPr/>
    </dgm:pt>
    <dgm:pt modelId="{83CBA00B-47D7-974E-A00C-B640E588CE86}" type="pres">
      <dgm:prSet presAssocID="{B6460680-7844-4C77-86B8-102D9F4AEE92}" presName="parentTextArrow" presStyleLbl="node1" presStyleIdx="1" presStyleCnt="5"/>
      <dgm:spPr/>
    </dgm:pt>
    <dgm:pt modelId="{25F301E4-EAB3-0A4E-9542-F48EBE8FAE1E}" type="pres">
      <dgm:prSet presAssocID="{A50C8868-A626-477D-A1AB-A711D9221CCC}" presName="sp" presStyleCnt="0"/>
      <dgm:spPr/>
    </dgm:pt>
    <dgm:pt modelId="{D18A25E6-0ACF-9143-9360-DE2885AAD657}" type="pres">
      <dgm:prSet presAssocID="{FBD121CE-675C-4FC2-9ADE-525C2EA51965}" presName="arrowAndChildren" presStyleCnt="0"/>
      <dgm:spPr/>
    </dgm:pt>
    <dgm:pt modelId="{C580A3AA-D158-D249-9FD8-82997CE56D0E}" type="pres">
      <dgm:prSet presAssocID="{FBD121CE-675C-4FC2-9ADE-525C2EA51965}" presName="parentTextArrow" presStyleLbl="node1" presStyleIdx="2" presStyleCnt="5"/>
      <dgm:spPr/>
    </dgm:pt>
    <dgm:pt modelId="{E15C4337-DEB1-B342-8E19-8AFA4398775B}" type="pres">
      <dgm:prSet presAssocID="{A32B28D1-CFDB-4DC3-B181-79AA960A233C}" presName="sp" presStyleCnt="0"/>
      <dgm:spPr/>
    </dgm:pt>
    <dgm:pt modelId="{AEBB12DB-35AF-7C48-9E85-16D56E29CA85}" type="pres">
      <dgm:prSet presAssocID="{6CD6B996-2559-46F9-A6A6-440064BD5D8C}" presName="arrowAndChildren" presStyleCnt="0"/>
      <dgm:spPr/>
    </dgm:pt>
    <dgm:pt modelId="{7DC28F8C-5F39-9141-92D9-547982F1C5FB}" type="pres">
      <dgm:prSet presAssocID="{6CD6B996-2559-46F9-A6A6-440064BD5D8C}" presName="parentTextArrow" presStyleLbl="node1" presStyleIdx="3" presStyleCnt="5"/>
      <dgm:spPr/>
    </dgm:pt>
    <dgm:pt modelId="{6241C37A-235B-EB47-B8CE-66B39A5CE081}" type="pres">
      <dgm:prSet presAssocID="{A1C53994-4837-4A3F-919D-317CCDE85C23}" presName="sp" presStyleCnt="0"/>
      <dgm:spPr/>
    </dgm:pt>
    <dgm:pt modelId="{276AE02C-B7C3-704C-89CB-7EEBD3A2A49F}" type="pres">
      <dgm:prSet presAssocID="{C9C28BFF-9D3C-41C4-B5C1-74718F27BBE3}" presName="arrowAndChildren" presStyleCnt="0"/>
      <dgm:spPr/>
    </dgm:pt>
    <dgm:pt modelId="{3E0B3905-D28B-6D40-90EA-B21388C1669E}" type="pres">
      <dgm:prSet presAssocID="{C9C28BFF-9D3C-41C4-B5C1-74718F27BBE3}" presName="parentTextArrow" presStyleLbl="node1" presStyleIdx="4" presStyleCnt="5"/>
      <dgm:spPr/>
    </dgm:pt>
  </dgm:ptLst>
  <dgm:cxnLst>
    <dgm:cxn modelId="{9B3A092A-30D4-3446-B6A8-03612B3DB8C5}" type="presOf" srcId="{6CD6B996-2559-46F9-A6A6-440064BD5D8C}" destId="{7DC28F8C-5F39-9141-92D9-547982F1C5FB}" srcOrd="0" destOrd="0" presId="urn:microsoft.com/office/officeart/2005/8/layout/process4"/>
    <dgm:cxn modelId="{6806523F-9DEC-A242-8C26-88F6E0739477}" type="presOf" srcId="{3167E153-155F-4DBF-BD38-8480C68228AD}" destId="{EDB167E0-5F66-1949-844E-0000979D1380}" srcOrd="0" destOrd="0" presId="urn:microsoft.com/office/officeart/2005/8/layout/process4"/>
    <dgm:cxn modelId="{3AD8A754-91E8-D347-9997-52A6C4001BB4}" type="presOf" srcId="{40B17818-6EE1-405F-9EE6-595D2A284EFA}" destId="{EB482E5E-E9F2-CC43-AE90-C0E5E6B8BE04}" srcOrd="0" destOrd="0" presId="urn:microsoft.com/office/officeart/2005/8/layout/process4"/>
    <dgm:cxn modelId="{50F20881-E78C-0842-BC05-DD2EF536D65C}" type="presOf" srcId="{C9C28BFF-9D3C-41C4-B5C1-74718F27BBE3}" destId="{3E0B3905-D28B-6D40-90EA-B21388C1669E}" srcOrd="0" destOrd="0" presId="urn:microsoft.com/office/officeart/2005/8/layout/process4"/>
    <dgm:cxn modelId="{56FB00A3-945A-4DA7-B0F4-293527FC7A9E}" srcId="{3167E153-155F-4DBF-BD38-8480C68228AD}" destId="{40B17818-6EE1-405F-9EE6-595D2A284EFA}" srcOrd="4" destOrd="0" parTransId="{4B2AE7A0-2D8F-4204-A7A2-F92D9B4174BE}" sibTransId="{7CE7D683-AFBF-42FD-BFCA-B563667BDFDA}"/>
    <dgm:cxn modelId="{1BCE05A5-29EE-4BA3-8921-1E30A5EE7884}" srcId="{3167E153-155F-4DBF-BD38-8480C68228AD}" destId="{B6460680-7844-4C77-86B8-102D9F4AEE92}" srcOrd="3" destOrd="0" parTransId="{5A8259C4-214C-4BB0-884E-31702A67DBC0}" sibTransId="{11292F48-16B3-419D-8447-79826ABDCD5D}"/>
    <dgm:cxn modelId="{9691D2AC-EEC2-284B-9EFE-AB73C46B76BD}" type="presOf" srcId="{B6460680-7844-4C77-86B8-102D9F4AEE92}" destId="{83CBA00B-47D7-974E-A00C-B640E588CE86}" srcOrd="0" destOrd="0" presId="urn:microsoft.com/office/officeart/2005/8/layout/process4"/>
    <dgm:cxn modelId="{CF140CB3-F2C3-4AC9-87A4-B23E7FCBC843}" srcId="{3167E153-155F-4DBF-BD38-8480C68228AD}" destId="{6CD6B996-2559-46F9-A6A6-440064BD5D8C}" srcOrd="1" destOrd="0" parTransId="{9250C20A-3183-44CF-8953-FC9DF69F54E0}" sibTransId="{A32B28D1-CFDB-4DC3-B181-79AA960A233C}"/>
    <dgm:cxn modelId="{F43670B6-99D4-42E5-BDFD-8AD141AA5FA9}" srcId="{3167E153-155F-4DBF-BD38-8480C68228AD}" destId="{C9C28BFF-9D3C-41C4-B5C1-74718F27BBE3}" srcOrd="0" destOrd="0" parTransId="{DA804E8D-5B5C-4CEC-B860-61AD941C52F9}" sibTransId="{A1C53994-4837-4A3F-919D-317CCDE85C23}"/>
    <dgm:cxn modelId="{5A2914B8-A480-4140-A993-AF0096CABC58}" srcId="{3167E153-155F-4DBF-BD38-8480C68228AD}" destId="{FBD121CE-675C-4FC2-9ADE-525C2EA51965}" srcOrd="2" destOrd="0" parTransId="{DB5678B5-0BE0-45E4-95CE-7A14E260A7ED}" sibTransId="{A50C8868-A626-477D-A1AB-A711D9221CCC}"/>
    <dgm:cxn modelId="{B215B0E3-2B91-DF47-B7CF-63F7A0161172}" type="presOf" srcId="{FBD121CE-675C-4FC2-9ADE-525C2EA51965}" destId="{C580A3AA-D158-D249-9FD8-82997CE56D0E}" srcOrd="0" destOrd="0" presId="urn:microsoft.com/office/officeart/2005/8/layout/process4"/>
    <dgm:cxn modelId="{EDEFD510-41F9-4D4D-A38A-2E64D543A49A}" type="presParOf" srcId="{EDB167E0-5F66-1949-844E-0000979D1380}" destId="{AB917683-B273-2647-893A-C48FB02D34B7}" srcOrd="0" destOrd="0" presId="urn:microsoft.com/office/officeart/2005/8/layout/process4"/>
    <dgm:cxn modelId="{4747C493-5247-5F4D-AFD7-5AD345BB3420}" type="presParOf" srcId="{AB917683-B273-2647-893A-C48FB02D34B7}" destId="{EB482E5E-E9F2-CC43-AE90-C0E5E6B8BE04}" srcOrd="0" destOrd="0" presId="urn:microsoft.com/office/officeart/2005/8/layout/process4"/>
    <dgm:cxn modelId="{9DEC1BE9-4E21-0248-95AC-CA6DE8579B03}" type="presParOf" srcId="{EDB167E0-5F66-1949-844E-0000979D1380}" destId="{0A2ACF7F-AC20-B74F-A81F-1780EB24DC91}" srcOrd="1" destOrd="0" presId="urn:microsoft.com/office/officeart/2005/8/layout/process4"/>
    <dgm:cxn modelId="{69B8788C-8CD3-9D48-9B7F-6F21BBE7CCFB}" type="presParOf" srcId="{EDB167E0-5F66-1949-844E-0000979D1380}" destId="{F4CDDEE1-3E4C-D14C-B031-10B93C5DB470}" srcOrd="2" destOrd="0" presId="urn:microsoft.com/office/officeart/2005/8/layout/process4"/>
    <dgm:cxn modelId="{2FDCC38A-1D27-1A4E-BAA6-4E3FDB9D4A28}" type="presParOf" srcId="{F4CDDEE1-3E4C-D14C-B031-10B93C5DB470}" destId="{83CBA00B-47D7-974E-A00C-B640E588CE86}" srcOrd="0" destOrd="0" presId="urn:microsoft.com/office/officeart/2005/8/layout/process4"/>
    <dgm:cxn modelId="{B9245894-80DA-9146-8FEF-E8C2D7A2C413}" type="presParOf" srcId="{EDB167E0-5F66-1949-844E-0000979D1380}" destId="{25F301E4-EAB3-0A4E-9542-F48EBE8FAE1E}" srcOrd="3" destOrd="0" presId="urn:microsoft.com/office/officeart/2005/8/layout/process4"/>
    <dgm:cxn modelId="{88DE80FD-16CF-A342-82B4-5D54530355B4}" type="presParOf" srcId="{EDB167E0-5F66-1949-844E-0000979D1380}" destId="{D18A25E6-0ACF-9143-9360-DE2885AAD657}" srcOrd="4" destOrd="0" presId="urn:microsoft.com/office/officeart/2005/8/layout/process4"/>
    <dgm:cxn modelId="{4EDA2638-26AE-0344-8CFE-AC165D1C3A21}" type="presParOf" srcId="{D18A25E6-0ACF-9143-9360-DE2885AAD657}" destId="{C580A3AA-D158-D249-9FD8-82997CE56D0E}" srcOrd="0" destOrd="0" presId="urn:microsoft.com/office/officeart/2005/8/layout/process4"/>
    <dgm:cxn modelId="{AE5FFA30-7B0F-B44D-AEBC-5B5915B6DA6D}" type="presParOf" srcId="{EDB167E0-5F66-1949-844E-0000979D1380}" destId="{E15C4337-DEB1-B342-8E19-8AFA4398775B}" srcOrd="5" destOrd="0" presId="urn:microsoft.com/office/officeart/2005/8/layout/process4"/>
    <dgm:cxn modelId="{C8D2D1E0-4A1E-4B4D-84D6-23A15B8C74C9}" type="presParOf" srcId="{EDB167E0-5F66-1949-844E-0000979D1380}" destId="{AEBB12DB-35AF-7C48-9E85-16D56E29CA85}" srcOrd="6" destOrd="0" presId="urn:microsoft.com/office/officeart/2005/8/layout/process4"/>
    <dgm:cxn modelId="{25012283-99F0-FD4E-ACB1-1E552E5A129D}" type="presParOf" srcId="{AEBB12DB-35AF-7C48-9E85-16D56E29CA85}" destId="{7DC28F8C-5F39-9141-92D9-547982F1C5FB}" srcOrd="0" destOrd="0" presId="urn:microsoft.com/office/officeart/2005/8/layout/process4"/>
    <dgm:cxn modelId="{EDE7630C-5345-DB4E-BC71-BC8A9B0AB762}" type="presParOf" srcId="{EDB167E0-5F66-1949-844E-0000979D1380}" destId="{6241C37A-235B-EB47-B8CE-66B39A5CE081}" srcOrd="7" destOrd="0" presId="urn:microsoft.com/office/officeart/2005/8/layout/process4"/>
    <dgm:cxn modelId="{6AC3C734-DE44-FF43-A460-0EF4BD9A23E9}" type="presParOf" srcId="{EDB167E0-5F66-1949-844E-0000979D1380}" destId="{276AE02C-B7C3-704C-89CB-7EEBD3A2A49F}" srcOrd="8" destOrd="0" presId="urn:microsoft.com/office/officeart/2005/8/layout/process4"/>
    <dgm:cxn modelId="{01770A68-9F6F-0C4B-A3CE-FA615903E477}" type="presParOf" srcId="{276AE02C-B7C3-704C-89CB-7EEBD3A2A49F}" destId="{3E0B3905-D28B-6D40-90EA-B21388C1669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9F0F73-3357-4BD1-8569-E44ECE739251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8263733-771B-4419-9073-D8C2402637AB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Alienation and loneliness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57DF4F-B64E-48B5-AECF-385279B7D9A4}" type="parTrans" cxnId="{7FE75D77-A7C8-47B1-9B52-0DB93C22A23A}">
      <dgm:prSet/>
      <dgm:spPr/>
      <dgm:t>
        <a:bodyPr/>
        <a:lstStyle/>
        <a:p>
          <a:endParaRPr lang="en-US"/>
        </a:p>
      </dgm:t>
    </dgm:pt>
    <dgm:pt modelId="{03609B38-932D-4F8E-8CD5-8CEDD0DA8B18}" type="sibTrans" cxnId="{7FE75D77-A7C8-47B1-9B52-0DB93C22A23A}">
      <dgm:prSet/>
      <dgm:spPr/>
      <dgm:t>
        <a:bodyPr/>
        <a:lstStyle/>
        <a:p>
          <a:endParaRPr lang="en-US"/>
        </a:p>
      </dgm:t>
    </dgm:pt>
    <dgm:pt modelId="{071D74A5-60D6-46A8-91E8-775D1728B772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Identity crisis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9D664D-D7B0-40A2-A5AD-7F66401716A2}" type="parTrans" cxnId="{0238AC79-A8AC-47FA-AB9C-9295B8B8040E}">
      <dgm:prSet/>
      <dgm:spPr/>
      <dgm:t>
        <a:bodyPr/>
        <a:lstStyle/>
        <a:p>
          <a:endParaRPr lang="en-US"/>
        </a:p>
      </dgm:t>
    </dgm:pt>
    <dgm:pt modelId="{84A6E392-4DBB-47B3-BF36-2B10D92A54A9}" type="sibTrans" cxnId="{0238AC79-A8AC-47FA-AB9C-9295B8B8040E}">
      <dgm:prSet/>
      <dgm:spPr/>
      <dgm:t>
        <a:bodyPr/>
        <a:lstStyle/>
        <a:p>
          <a:endParaRPr lang="en-US"/>
        </a:p>
      </dgm:t>
    </dgm:pt>
    <dgm:pt modelId="{26C2A406-44F4-4A98-948D-802084BBD7DF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Moral decay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78BF4D-F931-415A-BA05-68A415D0F5C3}" type="parTrans" cxnId="{DABBE098-28BC-4472-A808-68DE99F8719B}">
      <dgm:prSet/>
      <dgm:spPr/>
      <dgm:t>
        <a:bodyPr/>
        <a:lstStyle/>
        <a:p>
          <a:endParaRPr lang="en-US"/>
        </a:p>
      </dgm:t>
    </dgm:pt>
    <dgm:pt modelId="{449CB476-B6CF-49B1-961D-42B189E19232}" type="sibTrans" cxnId="{DABBE098-28BC-4472-A808-68DE99F8719B}">
      <dgm:prSet/>
      <dgm:spPr/>
      <dgm:t>
        <a:bodyPr/>
        <a:lstStyle/>
        <a:p>
          <a:endParaRPr lang="en-US"/>
        </a:p>
      </dgm:t>
    </dgm:pt>
    <dgm:pt modelId="{D2BE95DE-F491-4B7A-BB4B-4DDC0FB978DB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Violence and war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87B3A6-9DB9-4228-9F7E-7AF495D5D0CA}" type="parTrans" cxnId="{275A5D77-A508-42B7-8309-3186D519C94F}">
      <dgm:prSet/>
      <dgm:spPr/>
      <dgm:t>
        <a:bodyPr/>
        <a:lstStyle/>
        <a:p>
          <a:endParaRPr lang="en-US"/>
        </a:p>
      </dgm:t>
    </dgm:pt>
    <dgm:pt modelId="{0CD28A84-9886-4717-BEF9-8AD6CF2836B3}" type="sibTrans" cxnId="{275A5D77-A508-42B7-8309-3186D519C94F}">
      <dgm:prSet/>
      <dgm:spPr/>
      <dgm:t>
        <a:bodyPr/>
        <a:lstStyle/>
        <a:p>
          <a:endParaRPr lang="en-US"/>
        </a:p>
      </dgm:t>
    </dgm:pt>
    <dgm:pt modelId="{A93B86A1-AE5A-40CE-A5B9-39A67E13E5FF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Failure of communication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C71D68-6E67-43D3-BB1E-315DD98E6AED}" type="parTrans" cxnId="{BF37B2F7-FA85-4C2A-8261-E4F264938359}">
      <dgm:prSet/>
      <dgm:spPr/>
      <dgm:t>
        <a:bodyPr/>
        <a:lstStyle/>
        <a:p>
          <a:endParaRPr lang="en-US"/>
        </a:p>
      </dgm:t>
    </dgm:pt>
    <dgm:pt modelId="{503634A0-A20E-47C6-A39A-BA1DD736F00C}" type="sibTrans" cxnId="{BF37B2F7-FA85-4C2A-8261-E4F264938359}">
      <dgm:prSet/>
      <dgm:spPr/>
      <dgm:t>
        <a:bodyPr/>
        <a:lstStyle/>
        <a:p>
          <a:endParaRPr lang="en-US"/>
        </a:p>
      </dgm:t>
    </dgm:pt>
    <dgm:pt modelId="{11CBD1B9-C97C-4D85-8E98-DCEDFDDEAF78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Human suffering in modern society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592F15-E565-4D50-8CE2-254CBD3A7E3E}" type="parTrans" cxnId="{0ABC562F-8A61-4A3D-A1D7-5FE148F07E37}">
      <dgm:prSet/>
      <dgm:spPr/>
      <dgm:t>
        <a:bodyPr/>
        <a:lstStyle/>
        <a:p>
          <a:endParaRPr lang="en-US"/>
        </a:p>
      </dgm:t>
    </dgm:pt>
    <dgm:pt modelId="{52BA447E-500E-45B8-ACE8-610ECFD03EDE}" type="sibTrans" cxnId="{0ABC562F-8A61-4A3D-A1D7-5FE148F07E37}">
      <dgm:prSet/>
      <dgm:spPr/>
      <dgm:t>
        <a:bodyPr/>
        <a:lstStyle/>
        <a:p>
          <a:endParaRPr lang="en-US"/>
        </a:p>
      </dgm:t>
    </dgm:pt>
    <dgm:pt modelId="{5DCB02EB-A9F4-9C40-AE48-93817713DB11}" type="pres">
      <dgm:prSet presAssocID="{FB9F0F73-3357-4BD1-8569-E44ECE739251}" presName="linear" presStyleCnt="0">
        <dgm:presLayoutVars>
          <dgm:animLvl val="lvl"/>
          <dgm:resizeHandles val="exact"/>
        </dgm:presLayoutVars>
      </dgm:prSet>
      <dgm:spPr/>
    </dgm:pt>
    <dgm:pt modelId="{15254420-EA58-064A-BBBA-4D0E78BDF0FF}" type="pres">
      <dgm:prSet presAssocID="{88263733-771B-4419-9073-D8C2402637A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CCD8AD6-7A30-254F-90CF-3D40EDDBD631}" type="pres">
      <dgm:prSet presAssocID="{03609B38-932D-4F8E-8CD5-8CEDD0DA8B18}" presName="spacer" presStyleCnt="0"/>
      <dgm:spPr/>
    </dgm:pt>
    <dgm:pt modelId="{9D1EEC06-99D9-F247-A3A6-CE80467D41A6}" type="pres">
      <dgm:prSet presAssocID="{071D74A5-60D6-46A8-91E8-775D1728B77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8132A1B-9E04-904C-9672-4B17E322CEE2}" type="pres">
      <dgm:prSet presAssocID="{84A6E392-4DBB-47B3-BF36-2B10D92A54A9}" presName="spacer" presStyleCnt="0"/>
      <dgm:spPr/>
    </dgm:pt>
    <dgm:pt modelId="{7E9ADBF6-F256-D145-8C1E-9BEE47784041}" type="pres">
      <dgm:prSet presAssocID="{26C2A406-44F4-4A98-948D-802084BBD7D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BB1266A-5707-F64F-B77B-A0F590821199}" type="pres">
      <dgm:prSet presAssocID="{449CB476-B6CF-49B1-961D-42B189E19232}" presName="spacer" presStyleCnt="0"/>
      <dgm:spPr/>
    </dgm:pt>
    <dgm:pt modelId="{833B3454-D93C-A24C-937F-BEF4211EF9D8}" type="pres">
      <dgm:prSet presAssocID="{D2BE95DE-F491-4B7A-BB4B-4DDC0FB978D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9F29CE6-96D7-1B46-A917-C9B848CF0D68}" type="pres">
      <dgm:prSet presAssocID="{0CD28A84-9886-4717-BEF9-8AD6CF2836B3}" presName="spacer" presStyleCnt="0"/>
      <dgm:spPr/>
    </dgm:pt>
    <dgm:pt modelId="{EC8A88F4-3730-9B4C-B39D-2E24F09DC504}" type="pres">
      <dgm:prSet presAssocID="{A93B86A1-AE5A-40CE-A5B9-39A67E13E5F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B46E55D-F90B-B742-BDE2-EA1219CEA9FB}" type="pres">
      <dgm:prSet presAssocID="{503634A0-A20E-47C6-A39A-BA1DD736F00C}" presName="spacer" presStyleCnt="0"/>
      <dgm:spPr/>
    </dgm:pt>
    <dgm:pt modelId="{1C656E88-B63E-CC4C-85EB-5DB49EA34014}" type="pres">
      <dgm:prSet presAssocID="{11CBD1B9-C97C-4D85-8E98-DCEDFDDEAF78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ABC562F-8A61-4A3D-A1D7-5FE148F07E37}" srcId="{FB9F0F73-3357-4BD1-8569-E44ECE739251}" destId="{11CBD1B9-C97C-4D85-8E98-DCEDFDDEAF78}" srcOrd="5" destOrd="0" parTransId="{0A592F15-E565-4D50-8CE2-254CBD3A7E3E}" sibTransId="{52BA447E-500E-45B8-ACE8-610ECFD03EDE}"/>
    <dgm:cxn modelId="{737CFE2F-2950-8D4E-9517-3AD4C5982B21}" type="presOf" srcId="{071D74A5-60D6-46A8-91E8-775D1728B772}" destId="{9D1EEC06-99D9-F247-A3A6-CE80467D41A6}" srcOrd="0" destOrd="0" presId="urn:microsoft.com/office/officeart/2005/8/layout/vList2"/>
    <dgm:cxn modelId="{E714655D-55F5-4A4A-A053-CBB4B5911B8F}" type="presOf" srcId="{88263733-771B-4419-9073-D8C2402637AB}" destId="{15254420-EA58-064A-BBBA-4D0E78BDF0FF}" srcOrd="0" destOrd="0" presId="urn:microsoft.com/office/officeart/2005/8/layout/vList2"/>
    <dgm:cxn modelId="{DEF98271-A5BB-9548-8BFA-74190AC64D2B}" type="presOf" srcId="{FB9F0F73-3357-4BD1-8569-E44ECE739251}" destId="{5DCB02EB-A9F4-9C40-AE48-93817713DB11}" srcOrd="0" destOrd="0" presId="urn:microsoft.com/office/officeart/2005/8/layout/vList2"/>
    <dgm:cxn modelId="{275A5D77-A508-42B7-8309-3186D519C94F}" srcId="{FB9F0F73-3357-4BD1-8569-E44ECE739251}" destId="{D2BE95DE-F491-4B7A-BB4B-4DDC0FB978DB}" srcOrd="3" destOrd="0" parTransId="{8C87B3A6-9DB9-4228-9F7E-7AF495D5D0CA}" sibTransId="{0CD28A84-9886-4717-BEF9-8AD6CF2836B3}"/>
    <dgm:cxn modelId="{7FE75D77-A7C8-47B1-9B52-0DB93C22A23A}" srcId="{FB9F0F73-3357-4BD1-8569-E44ECE739251}" destId="{88263733-771B-4419-9073-D8C2402637AB}" srcOrd="0" destOrd="0" parTransId="{2D57DF4F-B64E-48B5-AECF-385279B7D9A4}" sibTransId="{03609B38-932D-4F8E-8CD5-8CEDD0DA8B18}"/>
    <dgm:cxn modelId="{0238AC79-A8AC-47FA-AB9C-9295B8B8040E}" srcId="{FB9F0F73-3357-4BD1-8569-E44ECE739251}" destId="{071D74A5-60D6-46A8-91E8-775D1728B772}" srcOrd="1" destOrd="0" parTransId="{B19D664D-D7B0-40A2-A5AD-7F66401716A2}" sibTransId="{84A6E392-4DBB-47B3-BF36-2B10D92A54A9}"/>
    <dgm:cxn modelId="{5577647F-D523-DA4D-8420-F884C0860E05}" type="presOf" srcId="{11CBD1B9-C97C-4D85-8E98-DCEDFDDEAF78}" destId="{1C656E88-B63E-CC4C-85EB-5DB49EA34014}" srcOrd="0" destOrd="0" presId="urn:microsoft.com/office/officeart/2005/8/layout/vList2"/>
    <dgm:cxn modelId="{33878390-E586-D448-8540-33708B6A890E}" type="presOf" srcId="{A93B86A1-AE5A-40CE-A5B9-39A67E13E5FF}" destId="{EC8A88F4-3730-9B4C-B39D-2E24F09DC504}" srcOrd="0" destOrd="0" presId="urn:microsoft.com/office/officeart/2005/8/layout/vList2"/>
    <dgm:cxn modelId="{DABBE098-28BC-4472-A808-68DE99F8719B}" srcId="{FB9F0F73-3357-4BD1-8569-E44ECE739251}" destId="{26C2A406-44F4-4A98-948D-802084BBD7DF}" srcOrd="2" destOrd="0" parTransId="{D578BF4D-F931-415A-BA05-68A415D0F5C3}" sibTransId="{449CB476-B6CF-49B1-961D-42B189E19232}"/>
    <dgm:cxn modelId="{CCA833EC-CDB1-8C45-9D85-45C764891FCC}" type="presOf" srcId="{D2BE95DE-F491-4B7A-BB4B-4DDC0FB978DB}" destId="{833B3454-D93C-A24C-937F-BEF4211EF9D8}" srcOrd="0" destOrd="0" presId="urn:microsoft.com/office/officeart/2005/8/layout/vList2"/>
    <dgm:cxn modelId="{42B501F6-F007-6449-B631-AE619C307CDE}" type="presOf" srcId="{26C2A406-44F4-4A98-948D-802084BBD7DF}" destId="{7E9ADBF6-F256-D145-8C1E-9BEE47784041}" srcOrd="0" destOrd="0" presId="urn:microsoft.com/office/officeart/2005/8/layout/vList2"/>
    <dgm:cxn modelId="{BF37B2F7-FA85-4C2A-8261-E4F264938359}" srcId="{FB9F0F73-3357-4BD1-8569-E44ECE739251}" destId="{A93B86A1-AE5A-40CE-A5B9-39A67E13E5FF}" srcOrd="4" destOrd="0" parTransId="{F6C71D68-6E67-43D3-BB1E-315DD98E6AED}" sibTransId="{503634A0-A20E-47C6-A39A-BA1DD736F00C}"/>
    <dgm:cxn modelId="{1B204C94-1B00-9345-954C-962E2F266A6D}" type="presParOf" srcId="{5DCB02EB-A9F4-9C40-AE48-93817713DB11}" destId="{15254420-EA58-064A-BBBA-4D0E78BDF0FF}" srcOrd="0" destOrd="0" presId="urn:microsoft.com/office/officeart/2005/8/layout/vList2"/>
    <dgm:cxn modelId="{3A8B5708-95B2-BA45-B620-E46FA4B583D9}" type="presParOf" srcId="{5DCB02EB-A9F4-9C40-AE48-93817713DB11}" destId="{ACCD8AD6-7A30-254F-90CF-3D40EDDBD631}" srcOrd="1" destOrd="0" presId="urn:microsoft.com/office/officeart/2005/8/layout/vList2"/>
    <dgm:cxn modelId="{0E4C2BA9-8293-A143-87AC-1329428E3FF3}" type="presParOf" srcId="{5DCB02EB-A9F4-9C40-AE48-93817713DB11}" destId="{9D1EEC06-99D9-F247-A3A6-CE80467D41A6}" srcOrd="2" destOrd="0" presId="urn:microsoft.com/office/officeart/2005/8/layout/vList2"/>
    <dgm:cxn modelId="{C348F1F8-6353-F943-A33F-AD6D7A463BD3}" type="presParOf" srcId="{5DCB02EB-A9F4-9C40-AE48-93817713DB11}" destId="{18132A1B-9E04-904C-9672-4B17E322CEE2}" srcOrd="3" destOrd="0" presId="urn:microsoft.com/office/officeart/2005/8/layout/vList2"/>
    <dgm:cxn modelId="{AF1B7BD6-4515-164F-B63A-5C3A2DC16AC7}" type="presParOf" srcId="{5DCB02EB-A9F4-9C40-AE48-93817713DB11}" destId="{7E9ADBF6-F256-D145-8C1E-9BEE47784041}" srcOrd="4" destOrd="0" presId="urn:microsoft.com/office/officeart/2005/8/layout/vList2"/>
    <dgm:cxn modelId="{46102D03-EB13-E146-B91A-2617B60E2F34}" type="presParOf" srcId="{5DCB02EB-A9F4-9C40-AE48-93817713DB11}" destId="{2BB1266A-5707-F64F-B77B-A0F590821199}" srcOrd="5" destOrd="0" presId="urn:microsoft.com/office/officeart/2005/8/layout/vList2"/>
    <dgm:cxn modelId="{0A69D3D8-9291-7049-878B-A7F0AFEC9470}" type="presParOf" srcId="{5DCB02EB-A9F4-9C40-AE48-93817713DB11}" destId="{833B3454-D93C-A24C-937F-BEF4211EF9D8}" srcOrd="6" destOrd="0" presId="urn:microsoft.com/office/officeart/2005/8/layout/vList2"/>
    <dgm:cxn modelId="{5B0DC02A-5447-844A-A625-99657617CE9A}" type="presParOf" srcId="{5DCB02EB-A9F4-9C40-AE48-93817713DB11}" destId="{A9F29CE6-96D7-1B46-A917-C9B848CF0D68}" srcOrd="7" destOrd="0" presId="urn:microsoft.com/office/officeart/2005/8/layout/vList2"/>
    <dgm:cxn modelId="{D8CC93BF-B08A-A144-B5CF-AB27C78C7953}" type="presParOf" srcId="{5DCB02EB-A9F4-9C40-AE48-93817713DB11}" destId="{EC8A88F4-3730-9B4C-B39D-2E24F09DC504}" srcOrd="8" destOrd="0" presId="urn:microsoft.com/office/officeart/2005/8/layout/vList2"/>
    <dgm:cxn modelId="{3D31E565-AB47-F74C-9C79-EAB64CDD1CA1}" type="presParOf" srcId="{5DCB02EB-A9F4-9C40-AE48-93817713DB11}" destId="{1B46E55D-F90B-B742-BDE2-EA1219CEA9FB}" srcOrd="9" destOrd="0" presId="urn:microsoft.com/office/officeart/2005/8/layout/vList2"/>
    <dgm:cxn modelId="{1A62EB07-5CC9-3848-AE34-A031A08C1EA8}" type="presParOf" srcId="{5DCB02EB-A9F4-9C40-AE48-93817713DB11}" destId="{1C656E88-B63E-CC4C-85EB-5DB49EA3401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386367-AE68-4B4E-B10D-B405AF36C7D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0617987-944F-4CAE-AD4C-0CBDC1B5E792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Arthur Miller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A8A11A-58EB-4643-8EAA-2E0D7CB2A747}" type="parTrans" cxnId="{CE67021B-85D2-41DC-8BDD-8FDC7B6B559E}">
      <dgm:prSet/>
      <dgm:spPr/>
      <dgm:t>
        <a:bodyPr/>
        <a:lstStyle/>
        <a:p>
          <a:endParaRPr lang="en-US"/>
        </a:p>
      </dgm:t>
    </dgm:pt>
    <dgm:pt modelId="{C2DBC7D5-A9A2-4516-878A-A5F098A2C97F}" type="sibTrans" cxnId="{CE67021B-85D2-41DC-8BDD-8FDC7B6B559E}">
      <dgm:prSet/>
      <dgm:spPr/>
      <dgm:t>
        <a:bodyPr/>
        <a:lstStyle/>
        <a:p>
          <a:endParaRPr lang="en-US"/>
        </a:p>
      </dgm:t>
    </dgm:pt>
    <dgm:pt modelId="{B360F066-35C3-4FDD-9201-9B38B18D2B2B}">
      <dgm:prSet/>
      <dgm:spPr>
        <a:solidFill>
          <a:srgbClr val="002060"/>
        </a:solidFill>
      </dgm:spPr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Tennessee Williams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EC88EA-C691-46F4-BC84-2632011A9AFE}" type="parTrans" cxnId="{9CDEC569-087D-4CBD-8EF6-C4B2CA7A13E4}">
      <dgm:prSet/>
      <dgm:spPr/>
      <dgm:t>
        <a:bodyPr/>
        <a:lstStyle/>
        <a:p>
          <a:endParaRPr lang="en-US"/>
        </a:p>
      </dgm:t>
    </dgm:pt>
    <dgm:pt modelId="{C66E601F-DCD8-4A13-8857-C66ADD8E05F1}" type="sibTrans" cxnId="{9CDEC569-087D-4CBD-8EF6-C4B2CA7A13E4}">
      <dgm:prSet/>
      <dgm:spPr/>
      <dgm:t>
        <a:bodyPr/>
        <a:lstStyle/>
        <a:p>
          <a:endParaRPr lang="en-US"/>
        </a:p>
      </dgm:t>
    </dgm:pt>
    <dgm:pt modelId="{3D82F301-1405-4767-8AA4-E647A001B817}">
      <dgm:prSet/>
      <dgm:spPr>
        <a:solidFill>
          <a:srgbClr val="7030A0"/>
        </a:solidFill>
      </dgm:spPr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Samuel Beckett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B1E40D-7F4C-400F-96E2-D244300ABAA8}" type="parTrans" cxnId="{5A13A013-BD2E-4486-BF95-75458EB4AC36}">
      <dgm:prSet/>
      <dgm:spPr/>
      <dgm:t>
        <a:bodyPr/>
        <a:lstStyle/>
        <a:p>
          <a:endParaRPr lang="en-US"/>
        </a:p>
      </dgm:t>
    </dgm:pt>
    <dgm:pt modelId="{4AFA2E18-26A3-4BB0-BE81-B5068DE7006F}" type="sibTrans" cxnId="{5A13A013-BD2E-4486-BF95-75458EB4AC36}">
      <dgm:prSet/>
      <dgm:spPr/>
      <dgm:t>
        <a:bodyPr/>
        <a:lstStyle/>
        <a:p>
          <a:endParaRPr lang="en-US"/>
        </a:p>
      </dgm:t>
    </dgm:pt>
    <dgm:pt modelId="{0722A5BB-0D9A-49BD-A8BD-10597EF77889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Eugene O’Neill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DA0860-EA71-4161-A226-34D04CEC977E}" type="parTrans" cxnId="{8A3F24C9-3BE1-4D2D-B96F-19327D8911DA}">
      <dgm:prSet/>
      <dgm:spPr/>
      <dgm:t>
        <a:bodyPr/>
        <a:lstStyle/>
        <a:p>
          <a:endParaRPr lang="en-US"/>
        </a:p>
      </dgm:t>
    </dgm:pt>
    <dgm:pt modelId="{9647CD00-BC63-4FD4-8AC2-4DFF85D0A8C7}" type="sibTrans" cxnId="{8A3F24C9-3BE1-4D2D-B96F-19327D8911DA}">
      <dgm:prSet/>
      <dgm:spPr/>
      <dgm:t>
        <a:bodyPr/>
        <a:lstStyle/>
        <a:p>
          <a:endParaRPr lang="en-US"/>
        </a:p>
      </dgm:t>
    </dgm:pt>
    <dgm:pt modelId="{61C6CD3A-9A29-4B4D-85D8-717928D7DBC4}">
      <dgm:prSet/>
      <dgm:spPr>
        <a:solidFill>
          <a:srgbClr val="FFFF0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Jean-Paul Sartre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21A357-91C4-4244-8CF4-F2237C217294}" type="parTrans" cxnId="{D45349CD-9F6A-4F29-A090-6CF94DB718FC}">
      <dgm:prSet/>
      <dgm:spPr/>
      <dgm:t>
        <a:bodyPr/>
        <a:lstStyle/>
        <a:p>
          <a:endParaRPr lang="en-US"/>
        </a:p>
      </dgm:t>
    </dgm:pt>
    <dgm:pt modelId="{79BC22E4-3B5E-4F76-A2C5-DDCF3DCC321A}" type="sibTrans" cxnId="{D45349CD-9F6A-4F29-A090-6CF94DB718FC}">
      <dgm:prSet/>
      <dgm:spPr/>
      <dgm:t>
        <a:bodyPr/>
        <a:lstStyle/>
        <a:p>
          <a:endParaRPr lang="en-US"/>
        </a:p>
      </dgm:t>
    </dgm:pt>
    <dgm:pt modelId="{18827FBD-8ED9-4BC3-BBF5-A35A1B0AD728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Harold Pinter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E5E4E5-59FC-4820-9550-C215D764E17B}" type="parTrans" cxnId="{31497ABD-E4CC-475E-9E1C-41C2A6A9B6CA}">
      <dgm:prSet/>
      <dgm:spPr/>
      <dgm:t>
        <a:bodyPr/>
        <a:lstStyle/>
        <a:p>
          <a:endParaRPr lang="en-US"/>
        </a:p>
      </dgm:t>
    </dgm:pt>
    <dgm:pt modelId="{ABBA1E49-3764-445F-A794-979A6ECF46C2}" type="sibTrans" cxnId="{31497ABD-E4CC-475E-9E1C-41C2A6A9B6CA}">
      <dgm:prSet/>
      <dgm:spPr/>
      <dgm:t>
        <a:bodyPr/>
        <a:lstStyle/>
        <a:p>
          <a:endParaRPr lang="en-US"/>
        </a:p>
      </dgm:t>
    </dgm:pt>
    <dgm:pt modelId="{1CA8B304-3F30-7E41-9E6D-6874A0A9CF49}" type="pres">
      <dgm:prSet presAssocID="{38386367-AE68-4B4E-B10D-B405AF36C7D3}" presName="diagram" presStyleCnt="0">
        <dgm:presLayoutVars>
          <dgm:dir/>
          <dgm:resizeHandles val="exact"/>
        </dgm:presLayoutVars>
      </dgm:prSet>
      <dgm:spPr/>
    </dgm:pt>
    <dgm:pt modelId="{0F366064-27A2-574C-B19B-6C029417FAFE}" type="pres">
      <dgm:prSet presAssocID="{30617987-944F-4CAE-AD4C-0CBDC1B5E792}" presName="node" presStyleLbl="node1" presStyleIdx="0" presStyleCnt="6" custScaleY="161215">
        <dgm:presLayoutVars>
          <dgm:bulletEnabled val="1"/>
        </dgm:presLayoutVars>
      </dgm:prSet>
      <dgm:spPr/>
    </dgm:pt>
    <dgm:pt modelId="{7BC7DDB4-A3BC-704F-87E6-D2EA36FFC9BB}" type="pres">
      <dgm:prSet presAssocID="{C2DBC7D5-A9A2-4516-878A-A5F098A2C97F}" presName="sibTrans" presStyleCnt="0"/>
      <dgm:spPr/>
    </dgm:pt>
    <dgm:pt modelId="{E706A0C6-BCE8-8544-906E-565F965A6AC3}" type="pres">
      <dgm:prSet presAssocID="{B360F066-35C3-4FDD-9201-9B38B18D2B2B}" presName="node" presStyleLbl="node1" presStyleIdx="1" presStyleCnt="6" custScaleY="161215">
        <dgm:presLayoutVars>
          <dgm:bulletEnabled val="1"/>
        </dgm:presLayoutVars>
      </dgm:prSet>
      <dgm:spPr/>
    </dgm:pt>
    <dgm:pt modelId="{2744A324-4A4B-5647-B55E-7552BA292296}" type="pres">
      <dgm:prSet presAssocID="{C66E601F-DCD8-4A13-8857-C66ADD8E05F1}" presName="sibTrans" presStyleCnt="0"/>
      <dgm:spPr/>
    </dgm:pt>
    <dgm:pt modelId="{57C84331-6B20-A54B-A937-5370D4B8F2F8}" type="pres">
      <dgm:prSet presAssocID="{3D82F301-1405-4767-8AA4-E647A001B817}" presName="node" presStyleLbl="node1" presStyleIdx="2" presStyleCnt="6" custScaleY="161215">
        <dgm:presLayoutVars>
          <dgm:bulletEnabled val="1"/>
        </dgm:presLayoutVars>
      </dgm:prSet>
      <dgm:spPr/>
    </dgm:pt>
    <dgm:pt modelId="{DF27DFA1-011F-E247-B881-6C9FBE58CD03}" type="pres">
      <dgm:prSet presAssocID="{4AFA2E18-26A3-4BB0-BE81-B5068DE7006F}" presName="sibTrans" presStyleCnt="0"/>
      <dgm:spPr/>
    </dgm:pt>
    <dgm:pt modelId="{A7D4A1F4-CCAE-B447-897B-26F4AA6A2C15}" type="pres">
      <dgm:prSet presAssocID="{0722A5BB-0D9A-49BD-A8BD-10597EF77889}" presName="node" presStyleLbl="node1" presStyleIdx="3" presStyleCnt="6">
        <dgm:presLayoutVars>
          <dgm:bulletEnabled val="1"/>
        </dgm:presLayoutVars>
      </dgm:prSet>
      <dgm:spPr/>
    </dgm:pt>
    <dgm:pt modelId="{4194EC0B-F9F5-7240-90B0-7948E836632A}" type="pres">
      <dgm:prSet presAssocID="{9647CD00-BC63-4FD4-8AC2-4DFF85D0A8C7}" presName="sibTrans" presStyleCnt="0"/>
      <dgm:spPr/>
    </dgm:pt>
    <dgm:pt modelId="{24A7701D-61CA-994F-A032-5C160A2E0A3D}" type="pres">
      <dgm:prSet presAssocID="{61C6CD3A-9A29-4B4D-85D8-717928D7DBC4}" presName="node" presStyleLbl="node1" presStyleIdx="4" presStyleCnt="6">
        <dgm:presLayoutVars>
          <dgm:bulletEnabled val="1"/>
        </dgm:presLayoutVars>
      </dgm:prSet>
      <dgm:spPr/>
    </dgm:pt>
    <dgm:pt modelId="{CDE332CA-7B0C-E147-AD14-F20AD51879A7}" type="pres">
      <dgm:prSet presAssocID="{79BC22E4-3B5E-4F76-A2C5-DDCF3DCC321A}" presName="sibTrans" presStyleCnt="0"/>
      <dgm:spPr/>
    </dgm:pt>
    <dgm:pt modelId="{723B5DC6-3EC1-E942-B271-BC7BADE0E7D2}" type="pres">
      <dgm:prSet presAssocID="{18827FBD-8ED9-4BC3-BBF5-A35A1B0AD728}" presName="node" presStyleLbl="node1" presStyleIdx="5" presStyleCnt="6">
        <dgm:presLayoutVars>
          <dgm:bulletEnabled val="1"/>
        </dgm:presLayoutVars>
      </dgm:prSet>
      <dgm:spPr/>
    </dgm:pt>
  </dgm:ptLst>
  <dgm:cxnLst>
    <dgm:cxn modelId="{5A13A013-BD2E-4486-BF95-75458EB4AC36}" srcId="{38386367-AE68-4B4E-B10D-B405AF36C7D3}" destId="{3D82F301-1405-4767-8AA4-E647A001B817}" srcOrd="2" destOrd="0" parTransId="{D2B1E40D-7F4C-400F-96E2-D244300ABAA8}" sibTransId="{4AFA2E18-26A3-4BB0-BE81-B5068DE7006F}"/>
    <dgm:cxn modelId="{CE67021B-85D2-41DC-8BDD-8FDC7B6B559E}" srcId="{38386367-AE68-4B4E-B10D-B405AF36C7D3}" destId="{30617987-944F-4CAE-AD4C-0CBDC1B5E792}" srcOrd="0" destOrd="0" parTransId="{0AA8A11A-58EB-4643-8EAA-2E0D7CB2A747}" sibTransId="{C2DBC7D5-A9A2-4516-878A-A5F098A2C97F}"/>
    <dgm:cxn modelId="{10707F61-BB0F-844D-8FE8-E0F2731C6D9F}" type="presOf" srcId="{38386367-AE68-4B4E-B10D-B405AF36C7D3}" destId="{1CA8B304-3F30-7E41-9E6D-6874A0A9CF49}" srcOrd="0" destOrd="0" presId="urn:microsoft.com/office/officeart/2005/8/layout/default"/>
    <dgm:cxn modelId="{9CDEC569-087D-4CBD-8EF6-C4B2CA7A13E4}" srcId="{38386367-AE68-4B4E-B10D-B405AF36C7D3}" destId="{B360F066-35C3-4FDD-9201-9B38B18D2B2B}" srcOrd="1" destOrd="0" parTransId="{C3EC88EA-C691-46F4-BC84-2632011A9AFE}" sibTransId="{C66E601F-DCD8-4A13-8857-C66ADD8E05F1}"/>
    <dgm:cxn modelId="{935BF69A-87D2-714A-A0E9-A51091E0448E}" type="presOf" srcId="{18827FBD-8ED9-4BC3-BBF5-A35A1B0AD728}" destId="{723B5DC6-3EC1-E942-B271-BC7BADE0E7D2}" srcOrd="0" destOrd="0" presId="urn:microsoft.com/office/officeart/2005/8/layout/default"/>
    <dgm:cxn modelId="{9729FAB2-764F-CF49-BB1B-F082F92DF223}" type="presOf" srcId="{B360F066-35C3-4FDD-9201-9B38B18D2B2B}" destId="{E706A0C6-BCE8-8544-906E-565F965A6AC3}" srcOrd="0" destOrd="0" presId="urn:microsoft.com/office/officeart/2005/8/layout/default"/>
    <dgm:cxn modelId="{47D670BB-7C9A-144C-B7F8-97CFED651B71}" type="presOf" srcId="{3D82F301-1405-4767-8AA4-E647A001B817}" destId="{57C84331-6B20-A54B-A937-5370D4B8F2F8}" srcOrd="0" destOrd="0" presId="urn:microsoft.com/office/officeart/2005/8/layout/default"/>
    <dgm:cxn modelId="{31497ABD-E4CC-475E-9E1C-41C2A6A9B6CA}" srcId="{38386367-AE68-4B4E-B10D-B405AF36C7D3}" destId="{18827FBD-8ED9-4BC3-BBF5-A35A1B0AD728}" srcOrd="5" destOrd="0" parTransId="{31E5E4E5-59FC-4820-9550-C215D764E17B}" sibTransId="{ABBA1E49-3764-445F-A794-979A6ECF46C2}"/>
    <dgm:cxn modelId="{7805BBBF-5ACC-2749-8303-D695AC43F86B}" type="presOf" srcId="{0722A5BB-0D9A-49BD-A8BD-10597EF77889}" destId="{A7D4A1F4-CCAE-B447-897B-26F4AA6A2C15}" srcOrd="0" destOrd="0" presId="urn:microsoft.com/office/officeart/2005/8/layout/default"/>
    <dgm:cxn modelId="{CB2F13C8-CE29-DE4E-98CE-EFC7E10675F0}" type="presOf" srcId="{61C6CD3A-9A29-4B4D-85D8-717928D7DBC4}" destId="{24A7701D-61CA-994F-A032-5C160A2E0A3D}" srcOrd="0" destOrd="0" presId="urn:microsoft.com/office/officeart/2005/8/layout/default"/>
    <dgm:cxn modelId="{8A3F24C9-3BE1-4D2D-B96F-19327D8911DA}" srcId="{38386367-AE68-4B4E-B10D-B405AF36C7D3}" destId="{0722A5BB-0D9A-49BD-A8BD-10597EF77889}" srcOrd="3" destOrd="0" parTransId="{14DA0860-EA71-4161-A226-34D04CEC977E}" sibTransId="{9647CD00-BC63-4FD4-8AC2-4DFF85D0A8C7}"/>
    <dgm:cxn modelId="{D45349CD-9F6A-4F29-A090-6CF94DB718FC}" srcId="{38386367-AE68-4B4E-B10D-B405AF36C7D3}" destId="{61C6CD3A-9A29-4B4D-85D8-717928D7DBC4}" srcOrd="4" destOrd="0" parTransId="{4D21A357-91C4-4244-8CF4-F2237C217294}" sibTransId="{79BC22E4-3B5E-4F76-A2C5-DDCF3DCC321A}"/>
    <dgm:cxn modelId="{AB3480E7-01CE-EC42-B56A-CF01C09E5EBA}" type="presOf" srcId="{30617987-944F-4CAE-AD4C-0CBDC1B5E792}" destId="{0F366064-27A2-574C-B19B-6C029417FAFE}" srcOrd="0" destOrd="0" presId="urn:microsoft.com/office/officeart/2005/8/layout/default"/>
    <dgm:cxn modelId="{A1C3F6D3-BED5-484B-92EB-55B2413963C1}" type="presParOf" srcId="{1CA8B304-3F30-7E41-9E6D-6874A0A9CF49}" destId="{0F366064-27A2-574C-B19B-6C029417FAFE}" srcOrd="0" destOrd="0" presId="urn:microsoft.com/office/officeart/2005/8/layout/default"/>
    <dgm:cxn modelId="{2FF5E72C-3965-6A4E-BDF7-43416107D136}" type="presParOf" srcId="{1CA8B304-3F30-7E41-9E6D-6874A0A9CF49}" destId="{7BC7DDB4-A3BC-704F-87E6-D2EA36FFC9BB}" srcOrd="1" destOrd="0" presId="urn:microsoft.com/office/officeart/2005/8/layout/default"/>
    <dgm:cxn modelId="{20412C6E-0748-EF41-BCB1-C480B2969DBC}" type="presParOf" srcId="{1CA8B304-3F30-7E41-9E6D-6874A0A9CF49}" destId="{E706A0C6-BCE8-8544-906E-565F965A6AC3}" srcOrd="2" destOrd="0" presId="urn:microsoft.com/office/officeart/2005/8/layout/default"/>
    <dgm:cxn modelId="{2ABB1524-9C87-414B-BDF2-0461D1174564}" type="presParOf" srcId="{1CA8B304-3F30-7E41-9E6D-6874A0A9CF49}" destId="{2744A324-4A4B-5647-B55E-7552BA292296}" srcOrd="3" destOrd="0" presId="urn:microsoft.com/office/officeart/2005/8/layout/default"/>
    <dgm:cxn modelId="{10E3575D-CFB1-7B41-9C39-19496CC76D7B}" type="presParOf" srcId="{1CA8B304-3F30-7E41-9E6D-6874A0A9CF49}" destId="{57C84331-6B20-A54B-A937-5370D4B8F2F8}" srcOrd="4" destOrd="0" presId="urn:microsoft.com/office/officeart/2005/8/layout/default"/>
    <dgm:cxn modelId="{A25B3B74-0F05-FC4B-9633-F8F17609B03C}" type="presParOf" srcId="{1CA8B304-3F30-7E41-9E6D-6874A0A9CF49}" destId="{DF27DFA1-011F-E247-B881-6C9FBE58CD03}" srcOrd="5" destOrd="0" presId="urn:microsoft.com/office/officeart/2005/8/layout/default"/>
    <dgm:cxn modelId="{3F0112A4-00B0-9F4D-9F71-2092705E2A07}" type="presParOf" srcId="{1CA8B304-3F30-7E41-9E6D-6874A0A9CF49}" destId="{A7D4A1F4-CCAE-B447-897B-26F4AA6A2C15}" srcOrd="6" destOrd="0" presId="urn:microsoft.com/office/officeart/2005/8/layout/default"/>
    <dgm:cxn modelId="{6946D37B-66C4-E24F-B4F8-02BAFAD89368}" type="presParOf" srcId="{1CA8B304-3F30-7E41-9E6D-6874A0A9CF49}" destId="{4194EC0B-F9F5-7240-90B0-7948E836632A}" srcOrd="7" destOrd="0" presId="urn:microsoft.com/office/officeart/2005/8/layout/default"/>
    <dgm:cxn modelId="{77B07889-6037-7C43-8F02-F8CFE94B6110}" type="presParOf" srcId="{1CA8B304-3F30-7E41-9E6D-6874A0A9CF49}" destId="{24A7701D-61CA-994F-A032-5C160A2E0A3D}" srcOrd="8" destOrd="0" presId="urn:microsoft.com/office/officeart/2005/8/layout/default"/>
    <dgm:cxn modelId="{F9621FDC-3151-7A4B-8D7A-E921A29D6465}" type="presParOf" srcId="{1CA8B304-3F30-7E41-9E6D-6874A0A9CF49}" destId="{CDE332CA-7B0C-E147-AD14-F20AD51879A7}" srcOrd="9" destOrd="0" presId="urn:microsoft.com/office/officeart/2005/8/layout/default"/>
    <dgm:cxn modelId="{D953D958-1E6C-564C-809D-CF9F65D6E600}" type="presParOf" srcId="{1CA8B304-3F30-7E41-9E6D-6874A0A9CF49}" destId="{723B5DC6-3EC1-E942-B271-BC7BADE0E7D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D603A4C-7B40-49D5-A8E6-5584E76FB82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57BD170-F1FC-469D-A373-EE1ED9B15317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Tragedy is not limited to kings and nobles</a:t>
          </a:r>
        </a:p>
      </dgm:t>
    </dgm:pt>
    <dgm:pt modelId="{92AEEC6A-53D3-4122-B8F7-1CEB4BE9D03E}" type="parTrans" cxnId="{4B194331-189C-4B51-8DF0-6D7540546920}">
      <dgm:prSet/>
      <dgm:spPr/>
      <dgm:t>
        <a:bodyPr/>
        <a:lstStyle/>
        <a:p>
          <a:endParaRPr lang="en-US"/>
        </a:p>
      </dgm:t>
    </dgm:pt>
    <dgm:pt modelId="{05374A72-AD73-42F5-9681-A1282C6B7E2D}" type="sibTrans" cxnId="{4B194331-189C-4B51-8DF0-6D7540546920}">
      <dgm:prSet/>
      <dgm:spPr/>
      <dgm:t>
        <a:bodyPr/>
        <a:lstStyle/>
        <a:p>
          <a:endParaRPr lang="en-US"/>
        </a:p>
      </dgm:t>
    </dgm:pt>
    <dgm:pt modelId="{526CD6A5-AD2F-45B4-A60E-09ACF8861D88}">
      <dgm:prSet custT="1"/>
      <dgm:spPr>
        <a:solidFill>
          <a:srgbClr val="002060"/>
        </a:solidFill>
      </dgm:spPr>
      <dgm:t>
        <a:bodyPr/>
        <a:lstStyle/>
        <a:p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en-US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Ordinary people can also be tragic heroes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1FCD89-18D9-4DAD-BE1F-0BA0372895C8}" type="parTrans" cxnId="{FA8A75C8-30DB-4814-8628-F4D87502E282}">
      <dgm:prSet/>
      <dgm:spPr/>
      <dgm:t>
        <a:bodyPr/>
        <a:lstStyle/>
        <a:p>
          <a:endParaRPr lang="en-US"/>
        </a:p>
      </dgm:t>
    </dgm:pt>
    <dgm:pt modelId="{930A9878-F1D5-414E-B86A-2DE171E365AD}" type="sibTrans" cxnId="{FA8A75C8-30DB-4814-8628-F4D87502E282}">
      <dgm:prSet/>
      <dgm:spPr/>
      <dgm:t>
        <a:bodyPr/>
        <a:lstStyle/>
        <a:p>
          <a:endParaRPr lang="en-US"/>
        </a:p>
      </dgm:t>
    </dgm:pt>
    <dgm:pt modelId="{DF42AAF3-4009-4517-8148-DEC8459A6B7F}">
      <dgm:prSet custT="1"/>
      <dgm:spPr/>
      <dgm:t>
        <a:bodyPr/>
        <a:lstStyle/>
        <a:p>
          <a:r>
            <a:rPr lang="en-US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Struggle for dignity is central</a:t>
          </a:r>
          <a:endParaRPr 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9B08BD-0D46-4E9D-A6F9-CDEA9A306174}" type="parTrans" cxnId="{7193B503-38D1-4012-98B2-6C9C1FF8E56F}">
      <dgm:prSet/>
      <dgm:spPr/>
      <dgm:t>
        <a:bodyPr/>
        <a:lstStyle/>
        <a:p>
          <a:endParaRPr lang="en-US"/>
        </a:p>
      </dgm:t>
    </dgm:pt>
    <dgm:pt modelId="{36816D8D-96D0-44AD-9B54-4502D47BA0CC}" type="sibTrans" cxnId="{7193B503-38D1-4012-98B2-6C9C1FF8E56F}">
      <dgm:prSet/>
      <dgm:spPr/>
      <dgm:t>
        <a:bodyPr/>
        <a:lstStyle/>
        <a:p>
          <a:endParaRPr lang="en-US"/>
        </a:p>
      </dgm:t>
    </dgm:pt>
    <dgm:pt modelId="{999A33AA-0517-418F-8CB6-5120499CEFCD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Example: Death of a Salesman</a:t>
          </a:r>
          <a:endParaRPr 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A4EB0B-DAA7-4404-A559-E2EFF3354554}" type="parTrans" cxnId="{86AB08C4-A783-41E2-9054-603F2D40C222}">
      <dgm:prSet/>
      <dgm:spPr/>
      <dgm:t>
        <a:bodyPr/>
        <a:lstStyle/>
        <a:p>
          <a:endParaRPr lang="en-US"/>
        </a:p>
      </dgm:t>
    </dgm:pt>
    <dgm:pt modelId="{D3B4827C-0322-40AD-B56A-CCBF0B6FE8B3}" type="sibTrans" cxnId="{86AB08C4-A783-41E2-9054-603F2D40C222}">
      <dgm:prSet/>
      <dgm:spPr/>
      <dgm:t>
        <a:bodyPr/>
        <a:lstStyle/>
        <a:p>
          <a:endParaRPr lang="en-US"/>
        </a:p>
      </dgm:t>
    </dgm:pt>
    <dgm:pt modelId="{13C990A1-A985-2643-A55E-B0CAD683A573}" type="pres">
      <dgm:prSet presAssocID="{4D603A4C-7B40-49D5-A8E6-5584E76FB825}" presName="diagram" presStyleCnt="0">
        <dgm:presLayoutVars>
          <dgm:dir/>
          <dgm:resizeHandles val="exact"/>
        </dgm:presLayoutVars>
      </dgm:prSet>
      <dgm:spPr/>
    </dgm:pt>
    <dgm:pt modelId="{02A991E9-DD3B-984E-897B-28A687922E0B}" type="pres">
      <dgm:prSet presAssocID="{957BD170-F1FC-469D-A373-EE1ED9B15317}" presName="node" presStyleLbl="node1" presStyleIdx="0" presStyleCnt="4" custScaleX="190416" custScaleY="121346">
        <dgm:presLayoutVars>
          <dgm:bulletEnabled val="1"/>
        </dgm:presLayoutVars>
      </dgm:prSet>
      <dgm:spPr/>
    </dgm:pt>
    <dgm:pt modelId="{F5E2DF40-A43A-334C-BD52-115D7ED110E4}" type="pres">
      <dgm:prSet presAssocID="{05374A72-AD73-42F5-9681-A1282C6B7E2D}" presName="sibTrans" presStyleCnt="0"/>
      <dgm:spPr/>
    </dgm:pt>
    <dgm:pt modelId="{1331AC73-6437-B944-8665-005D5B89A827}" type="pres">
      <dgm:prSet presAssocID="{526CD6A5-AD2F-45B4-A60E-09ACF8861D88}" presName="node" presStyleLbl="node1" presStyleIdx="1" presStyleCnt="4" custScaleX="158956" custScaleY="118497">
        <dgm:presLayoutVars>
          <dgm:bulletEnabled val="1"/>
        </dgm:presLayoutVars>
      </dgm:prSet>
      <dgm:spPr/>
    </dgm:pt>
    <dgm:pt modelId="{BE07D2F6-AEA7-D549-AB4B-DA9B0989BE23}" type="pres">
      <dgm:prSet presAssocID="{930A9878-F1D5-414E-B86A-2DE171E365AD}" presName="sibTrans" presStyleCnt="0"/>
      <dgm:spPr/>
    </dgm:pt>
    <dgm:pt modelId="{6569E3B6-4936-8448-B566-5E2DF7B6CB90}" type="pres">
      <dgm:prSet presAssocID="{DF42AAF3-4009-4517-8148-DEC8459A6B7F}" presName="node" presStyleLbl="node1" presStyleIdx="2" presStyleCnt="4" custScaleX="296894">
        <dgm:presLayoutVars>
          <dgm:bulletEnabled val="1"/>
        </dgm:presLayoutVars>
      </dgm:prSet>
      <dgm:spPr/>
    </dgm:pt>
    <dgm:pt modelId="{3E36497B-A193-5D4C-9A2E-636F8245FE84}" type="pres">
      <dgm:prSet presAssocID="{36816D8D-96D0-44AD-9B54-4502D47BA0CC}" presName="sibTrans" presStyleCnt="0"/>
      <dgm:spPr/>
    </dgm:pt>
    <dgm:pt modelId="{ADA0F3F3-22AC-8E4F-A68B-3972A995F541}" type="pres">
      <dgm:prSet presAssocID="{999A33AA-0517-418F-8CB6-5120499CEFCD}" presName="node" presStyleLbl="node1" presStyleIdx="3" presStyleCnt="4" custScaleX="258202">
        <dgm:presLayoutVars>
          <dgm:bulletEnabled val="1"/>
        </dgm:presLayoutVars>
      </dgm:prSet>
      <dgm:spPr/>
    </dgm:pt>
  </dgm:ptLst>
  <dgm:cxnLst>
    <dgm:cxn modelId="{7193B503-38D1-4012-98B2-6C9C1FF8E56F}" srcId="{4D603A4C-7B40-49D5-A8E6-5584E76FB825}" destId="{DF42AAF3-4009-4517-8148-DEC8459A6B7F}" srcOrd="2" destOrd="0" parTransId="{DE9B08BD-0D46-4E9D-A6F9-CDEA9A306174}" sibTransId="{36816D8D-96D0-44AD-9B54-4502D47BA0CC}"/>
    <dgm:cxn modelId="{29FF7709-470A-7B47-8391-AD65F8F319E1}" type="presOf" srcId="{DF42AAF3-4009-4517-8148-DEC8459A6B7F}" destId="{6569E3B6-4936-8448-B566-5E2DF7B6CB90}" srcOrd="0" destOrd="0" presId="urn:microsoft.com/office/officeart/2005/8/layout/default"/>
    <dgm:cxn modelId="{F64DEF28-8B87-0E4E-9841-8532976FFA9E}" type="presOf" srcId="{999A33AA-0517-418F-8CB6-5120499CEFCD}" destId="{ADA0F3F3-22AC-8E4F-A68B-3972A995F541}" srcOrd="0" destOrd="0" presId="urn:microsoft.com/office/officeart/2005/8/layout/default"/>
    <dgm:cxn modelId="{4B194331-189C-4B51-8DF0-6D7540546920}" srcId="{4D603A4C-7B40-49D5-A8E6-5584E76FB825}" destId="{957BD170-F1FC-469D-A373-EE1ED9B15317}" srcOrd="0" destOrd="0" parTransId="{92AEEC6A-53D3-4122-B8F7-1CEB4BE9D03E}" sibTransId="{05374A72-AD73-42F5-9681-A1282C6B7E2D}"/>
    <dgm:cxn modelId="{203A9742-E902-4A4F-8FBC-524D7BF5D009}" type="presOf" srcId="{957BD170-F1FC-469D-A373-EE1ED9B15317}" destId="{02A991E9-DD3B-984E-897B-28A687922E0B}" srcOrd="0" destOrd="0" presId="urn:microsoft.com/office/officeart/2005/8/layout/default"/>
    <dgm:cxn modelId="{86AB08C4-A783-41E2-9054-603F2D40C222}" srcId="{4D603A4C-7B40-49D5-A8E6-5584E76FB825}" destId="{999A33AA-0517-418F-8CB6-5120499CEFCD}" srcOrd="3" destOrd="0" parTransId="{35A4EB0B-DAA7-4404-A559-E2EFF3354554}" sibTransId="{D3B4827C-0322-40AD-B56A-CCBF0B6FE8B3}"/>
    <dgm:cxn modelId="{FA8A75C8-30DB-4814-8628-F4D87502E282}" srcId="{4D603A4C-7B40-49D5-A8E6-5584E76FB825}" destId="{526CD6A5-AD2F-45B4-A60E-09ACF8861D88}" srcOrd="1" destOrd="0" parTransId="{151FCD89-18D9-4DAD-BE1F-0BA0372895C8}" sibTransId="{930A9878-F1D5-414E-B86A-2DE171E365AD}"/>
    <dgm:cxn modelId="{D9A191CF-B01D-974D-A32A-BDBDABAE2664}" type="presOf" srcId="{526CD6A5-AD2F-45B4-A60E-09ACF8861D88}" destId="{1331AC73-6437-B944-8665-005D5B89A827}" srcOrd="0" destOrd="0" presId="urn:microsoft.com/office/officeart/2005/8/layout/default"/>
    <dgm:cxn modelId="{E2E685EE-A3DC-4849-BC38-F63D8F944A68}" type="presOf" srcId="{4D603A4C-7B40-49D5-A8E6-5584E76FB825}" destId="{13C990A1-A985-2643-A55E-B0CAD683A573}" srcOrd="0" destOrd="0" presId="urn:microsoft.com/office/officeart/2005/8/layout/default"/>
    <dgm:cxn modelId="{44CF3A0B-7C2E-C84B-9AC0-DC53805FAA3C}" type="presParOf" srcId="{13C990A1-A985-2643-A55E-B0CAD683A573}" destId="{02A991E9-DD3B-984E-897B-28A687922E0B}" srcOrd="0" destOrd="0" presId="urn:microsoft.com/office/officeart/2005/8/layout/default"/>
    <dgm:cxn modelId="{0F1317E7-D751-DC4A-BA8C-86D9B4ADDBC4}" type="presParOf" srcId="{13C990A1-A985-2643-A55E-B0CAD683A573}" destId="{F5E2DF40-A43A-334C-BD52-115D7ED110E4}" srcOrd="1" destOrd="0" presId="urn:microsoft.com/office/officeart/2005/8/layout/default"/>
    <dgm:cxn modelId="{159A7A3F-0979-D74A-9BA6-E82588D8119D}" type="presParOf" srcId="{13C990A1-A985-2643-A55E-B0CAD683A573}" destId="{1331AC73-6437-B944-8665-005D5B89A827}" srcOrd="2" destOrd="0" presId="urn:microsoft.com/office/officeart/2005/8/layout/default"/>
    <dgm:cxn modelId="{A5AC32EF-DDC3-BD47-9957-D2F91E4348EA}" type="presParOf" srcId="{13C990A1-A985-2643-A55E-B0CAD683A573}" destId="{BE07D2F6-AEA7-D549-AB4B-DA9B0989BE23}" srcOrd="3" destOrd="0" presId="urn:microsoft.com/office/officeart/2005/8/layout/default"/>
    <dgm:cxn modelId="{47C722F9-4D6F-3F4A-A7C0-998AE7CF4DB5}" type="presParOf" srcId="{13C990A1-A985-2643-A55E-B0CAD683A573}" destId="{6569E3B6-4936-8448-B566-5E2DF7B6CB90}" srcOrd="4" destOrd="0" presId="urn:microsoft.com/office/officeart/2005/8/layout/default"/>
    <dgm:cxn modelId="{FCD2E359-7F6B-6843-937D-9BB51CACD324}" type="presParOf" srcId="{13C990A1-A985-2643-A55E-B0CAD683A573}" destId="{3E36497B-A193-5D4C-9A2E-636F8245FE84}" srcOrd="5" destOrd="0" presId="urn:microsoft.com/office/officeart/2005/8/layout/default"/>
    <dgm:cxn modelId="{DAADFF11-6CAF-2940-89AC-671C23B6F8A7}" type="presParOf" srcId="{13C990A1-A985-2643-A55E-B0CAD683A573}" destId="{ADA0F3F3-22AC-8E4F-A68B-3972A995F54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8A8E23-DB04-4DF1-BDEF-912494AC02CE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5097877-FDC0-44F5-8FCA-5274118B2E77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dirty="0"/>
            <a:t>•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Portrays emptiness and hopelessness</a:t>
          </a:r>
        </a:p>
      </dgm:t>
    </dgm:pt>
    <dgm:pt modelId="{ADB83F19-FB8E-4D93-8469-DE10F943981F}" type="parTrans" cxnId="{17EE68BC-786B-4026-AEB8-F80610F0EB75}">
      <dgm:prSet/>
      <dgm:spPr/>
      <dgm:t>
        <a:bodyPr/>
        <a:lstStyle/>
        <a:p>
          <a:endParaRPr lang="en-US"/>
        </a:p>
      </dgm:t>
    </dgm:pt>
    <dgm:pt modelId="{61D01A99-017A-4B12-95B1-F1FD0AB2283C}" type="sibTrans" cxnId="{17EE68BC-786B-4026-AEB8-F80610F0EB75}">
      <dgm:prSet/>
      <dgm:spPr/>
      <dgm:t>
        <a:bodyPr/>
        <a:lstStyle/>
        <a:p>
          <a:endParaRPr lang="en-US"/>
        </a:p>
      </dgm:t>
    </dgm:pt>
    <dgm:pt modelId="{5E35EE87-E356-4262-82AB-7DDD617EF518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dirty="0"/>
            <a:t>•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Human existence appears meaningless</a:t>
          </a:r>
        </a:p>
      </dgm:t>
    </dgm:pt>
    <dgm:pt modelId="{84146E3F-3FDD-4708-8A8E-BE61E79A5D89}" type="parTrans" cxnId="{8C93D51B-8612-4D0C-8126-2E9AB8CED479}">
      <dgm:prSet/>
      <dgm:spPr/>
      <dgm:t>
        <a:bodyPr/>
        <a:lstStyle/>
        <a:p>
          <a:endParaRPr lang="en-US"/>
        </a:p>
      </dgm:t>
    </dgm:pt>
    <dgm:pt modelId="{6D91E19D-7F6A-4EA9-9C95-DC52C7841423}" type="sibTrans" cxnId="{8C93D51B-8612-4D0C-8126-2E9AB8CED479}">
      <dgm:prSet/>
      <dgm:spPr/>
      <dgm:t>
        <a:bodyPr/>
        <a:lstStyle/>
        <a:p>
          <a:endParaRPr lang="en-US"/>
        </a:p>
      </dgm:t>
    </dgm:pt>
    <dgm:pt modelId="{51C62B38-01F4-433A-BCFC-0337BC7FAF2A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dirty="0"/>
            <a:t>•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Use of silence, repetition, and minimal action</a:t>
          </a:r>
        </a:p>
      </dgm:t>
    </dgm:pt>
    <dgm:pt modelId="{F5598078-8EC5-4964-BA25-D626C6D0D1AA}" type="parTrans" cxnId="{2B60CACE-DAEA-4620-9EC1-A58B95ED788F}">
      <dgm:prSet/>
      <dgm:spPr/>
      <dgm:t>
        <a:bodyPr/>
        <a:lstStyle/>
        <a:p>
          <a:endParaRPr lang="en-US"/>
        </a:p>
      </dgm:t>
    </dgm:pt>
    <dgm:pt modelId="{391ED97F-F9E1-4AAB-AB50-FE819B90321C}" type="sibTrans" cxnId="{2B60CACE-DAEA-4620-9EC1-A58B95ED788F}">
      <dgm:prSet/>
      <dgm:spPr/>
      <dgm:t>
        <a:bodyPr/>
        <a:lstStyle/>
        <a:p>
          <a:endParaRPr lang="en-US"/>
        </a:p>
      </dgm:t>
    </dgm:pt>
    <dgm:pt modelId="{23727ECD-936F-4460-93E6-1777378CDBE9}">
      <dgm:prSet/>
      <dgm:spPr/>
      <dgm:t>
        <a:bodyPr/>
        <a:lstStyle/>
        <a:p>
          <a:pPr algn="ctr"/>
          <a:r>
            <a:rPr lang="en-US" dirty="0"/>
            <a:t>•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Example: Waiting for Godot</a:t>
          </a:r>
        </a:p>
      </dgm:t>
    </dgm:pt>
    <dgm:pt modelId="{6A9A26D9-1623-448F-8246-C06069BB407E}" type="parTrans" cxnId="{E3F118A2-53E9-4E19-A0CF-63DE150B82F4}">
      <dgm:prSet/>
      <dgm:spPr/>
      <dgm:t>
        <a:bodyPr/>
        <a:lstStyle/>
        <a:p>
          <a:endParaRPr lang="en-US"/>
        </a:p>
      </dgm:t>
    </dgm:pt>
    <dgm:pt modelId="{379A2D45-1F88-431A-BA00-91DD9CBBACD6}" type="sibTrans" cxnId="{E3F118A2-53E9-4E19-A0CF-63DE150B82F4}">
      <dgm:prSet/>
      <dgm:spPr/>
      <dgm:t>
        <a:bodyPr/>
        <a:lstStyle/>
        <a:p>
          <a:endParaRPr lang="en-US"/>
        </a:p>
      </dgm:t>
    </dgm:pt>
    <dgm:pt modelId="{09ECFC35-03B8-0A42-845D-CE16C3EB7D84}" type="pres">
      <dgm:prSet presAssocID="{8F8A8E23-DB04-4DF1-BDEF-912494AC02CE}" presName="vert0" presStyleCnt="0">
        <dgm:presLayoutVars>
          <dgm:dir/>
          <dgm:animOne val="branch"/>
          <dgm:animLvl val="lvl"/>
        </dgm:presLayoutVars>
      </dgm:prSet>
      <dgm:spPr/>
    </dgm:pt>
    <dgm:pt modelId="{3E466C8E-E38D-A847-B816-EE1E646384A6}" type="pres">
      <dgm:prSet presAssocID="{05097877-FDC0-44F5-8FCA-5274118B2E77}" presName="thickLine" presStyleLbl="alignNode1" presStyleIdx="0" presStyleCnt="4"/>
      <dgm:spPr/>
    </dgm:pt>
    <dgm:pt modelId="{7CA18056-3149-E94A-B760-349ABE78D56C}" type="pres">
      <dgm:prSet presAssocID="{05097877-FDC0-44F5-8FCA-5274118B2E77}" presName="horz1" presStyleCnt="0"/>
      <dgm:spPr/>
    </dgm:pt>
    <dgm:pt modelId="{046AE381-E680-2145-BF11-B8630BE8FEB3}" type="pres">
      <dgm:prSet presAssocID="{05097877-FDC0-44F5-8FCA-5274118B2E77}" presName="tx1" presStyleLbl="revTx" presStyleIdx="0" presStyleCnt="4"/>
      <dgm:spPr/>
    </dgm:pt>
    <dgm:pt modelId="{163784E1-187F-D24D-A5A6-DB512C314993}" type="pres">
      <dgm:prSet presAssocID="{05097877-FDC0-44F5-8FCA-5274118B2E77}" presName="vert1" presStyleCnt="0"/>
      <dgm:spPr/>
    </dgm:pt>
    <dgm:pt modelId="{9C75210E-D036-4849-B00D-A8DEC4B58049}" type="pres">
      <dgm:prSet presAssocID="{5E35EE87-E356-4262-82AB-7DDD617EF518}" presName="thickLine" presStyleLbl="alignNode1" presStyleIdx="1" presStyleCnt="4"/>
      <dgm:spPr/>
    </dgm:pt>
    <dgm:pt modelId="{B2F45986-93BF-3241-8882-363474C23D3C}" type="pres">
      <dgm:prSet presAssocID="{5E35EE87-E356-4262-82AB-7DDD617EF518}" presName="horz1" presStyleCnt="0"/>
      <dgm:spPr/>
    </dgm:pt>
    <dgm:pt modelId="{78559BCA-0646-0344-B2A1-96AF4811290A}" type="pres">
      <dgm:prSet presAssocID="{5E35EE87-E356-4262-82AB-7DDD617EF518}" presName="tx1" presStyleLbl="revTx" presStyleIdx="1" presStyleCnt="4"/>
      <dgm:spPr/>
    </dgm:pt>
    <dgm:pt modelId="{036C3B0B-5AEC-F64E-80D1-757A66F21C8F}" type="pres">
      <dgm:prSet presAssocID="{5E35EE87-E356-4262-82AB-7DDD617EF518}" presName="vert1" presStyleCnt="0"/>
      <dgm:spPr/>
    </dgm:pt>
    <dgm:pt modelId="{583A5E99-8A6E-0E4A-92EA-1F51448BFF42}" type="pres">
      <dgm:prSet presAssocID="{51C62B38-01F4-433A-BCFC-0337BC7FAF2A}" presName="thickLine" presStyleLbl="alignNode1" presStyleIdx="2" presStyleCnt="4"/>
      <dgm:spPr/>
    </dgm:pt>
    <dgm:pt modelId="{FD799EEA-F8EE-7145-A528-3121E0E59094}" type="pres">
      <dgm:prSet presAssocID="{51C62B38-01F4-433A-BCFC-0337BC7FAF2A}" presName="horz1" presStyleCnt="0"/>
      <dgm:spPr/>
    </dgm:pt>
    <dgm:pt modelId="{903C90F1-9A45-3546-86D0-20028CDFCE4A}" type="pres">
      <dgm:prSet presAssocID="{51C62B38-01F4-433A-BCFC-0337BC7FAF2A}" presName="tx1" presStyleLbl="revTx" presStyleIdx="2" presStyleCnt="4"/>
      <dgm:spPr/>
    </dgm:pt>
    <dgm:pt modelId="{A1F05C8E-571B-6449-870C-10550572C92E}" type="pres">
      <dgm:prSet presAssocID="{51C62B38-01F4-433A-BCFC-0337BC7FAF2A}" presName="vert1" presStyleCnt="0"/>
      <dgm:spPr/>
    </dgm:pt>
    <dgm:pt modelId="{69DBFBF1-6E41-EA49-AD23-C959C5D4B0D0}" type="pres">
      <dgm:prSet presAssocID="{23727ECD-936F-4460-93E6-1777378CDBE9}" presName="thickLine" presStyleLbl="alignNode1" presStyleIdx="3" presStyleCnt="4"/>
      <dgm:spPr/>
    </dgm:pt>
    <dgm:pt modelId="{51CC051F-D779-CF4B-A600-7FE20C3AB270}" type="pres">
      <dgm:prSet presAssocID="{23727ECD-936F-4460-93E6-1777378CDBE9}" presName="horz1" presStyleCnt="0"/>
      <dgm:spPr/>
    </dgm:pt>
    <dgm:pt modelId="{6548D6EF-877A-1C46-A5CE-803A35E064EA}" type="pres">
      <dgm:prSet presAssocID="{23727ECD-936F-4460-93E6-1777378CDBE9}" presName="tx1" presStyleLbl="revTx" presStyleIdx="3" presStyleCnt="4"/>
      <dgm:spPr/>
    </dgm:pt>
    <dgm:pt modelId="{6CEE3DC3-CEDC-9647-A571-94616CBEFB7A}" type="pres">
      <dgm:prSet presAssocID="{23727ECD-936F-4460-93E6-1777378CDBE9}" presName="vert1" presStyleCnt="0"/>
      <dgm:spPr/>
    </dgm:pt>
  </dgm:ptLst>
  <dgm:cxnLst>
    <dgm:cxn modelId="{3DF2541A-5EBA-694D-B57D-7487F393CED6}" type="presOf" srcId="{8F8A8E23-DB04-4DF1-BDEF-912494AC02CE}" destId="{09ECFC35-03B8-0A42-845D-CE16C3EB7D84}" srcOrd="0" destOrd="0" presId="urn:microsoft.com/office/officeart/2008/layout/LinedList"/>
    <dgm:cxn modelId="{8C93D51B-8612-4D0C-8126-2E9AB8CED479}" srcId="{8F8A8E23-DB04-4DF1-BDEF-912494AC02CE}" destId="{5E35EE87-E356-4262-82AB-7DDD617EF518}" srcOrd="1" destOrd="0" parTransId="{84146E3F-3FDD-4708-8A8E-BE61E79A5D89}" sibTransId="{6D91E19D-7F6A-4EA9-9C95-DC52C7841423}"/>
    <dgm:cxn modelId="{3356B31C-4353-814B-801C-8F1FA4753A96}" type="presOf" srcId="{05097877-FDC0-44F5-8FCA-5274118B2E77}" destId="{046AE381-E680-2145-BF11-B8630BE8FEB3}" srcOrd="0" destOrd="0" presId="urn:microsoft.com/office/officeart/2008/layout/LinedList"/>
    <dgm:cxn modelId="{48A4F4A1-3B2C-9D45-ADF6-143C0FBA40BA}" type="presOf" srcId="{23727ECD-936F-4460-93E6-1777378CDBE9}" destId="{6548D6EF-877A-1C46-A5CE-803A35E064EA}" srcOrd="0" destOrd="0" presId="urn:microsoft.com/office/officeart/2008/layout/LinedList"/>
    <dgm:cxn modelId="{E3F118A2-53E9-4E19-A0CF-63DE150B82F4}" srcId="{8F8A8E23-DB04-4DF1-BDEF-912494AC02CE}" destId="{23727ECD-936F-4460-93E6-1777378CDBE9}" srcOrd="3" destOrd="0" parTransId="{6A9A26D9-1623-448F-8246-C06069BB407E}" sibTransId="{379A2D45-1F88-431A-BA00-91DD9CBBACD6}"/>
    <dgm:cxn modelId="{17EE68BC-786B-4026-AEB8-F80610F0EB75}" srcId="{8F8A8E23-DB04-4DF1-BDEF-912494AC02CE}" destId="{05097877-FDC0-44F5-8FCA-5274118B2E77}" srcOrd="0" destOrd="0" parTransId="{ADB83F19-FB8E-4D93-8469-DE10F943981F}" sibTransId="{61D01A99-017A-4B12-95B1-F1FD0AB2283C}"/>
    <dgm:cxn modelId="{2B60CACE-DAEA-4620-9EC1-A58B95ED788F}" srcId="{8F8A8E23-DB04-4DF1-BDEF-912494AC02CE}" destId="{51C62B38-01F4-433A-BCFC-0337BC7FAF2A}" srcOrd="2" destOrd="0" parTransId="{F5598078-8EC5-4964-BA25-D626C6D0D1AA}" sibTransId="{391ED97F-F9E1-4AAB-AB50-FE819B90321C}"/>
    <dgm:cxn modelId="{302A16D7-DBCF-AE4F-97B9-FC2F9BD078AE}" type="presOf" srcId="{5E35EE87-E356-4262-82AB-7DDD617EF518}" destId="{78559BCA-0646-0344-B2A1-96AF4811290A}" srcOrd="0" destOrd="0" presId="urn:microsoft.com/office/officeart/2008/layout/LinedList"/>
    <dgm:cxn modelId="{BCBFDFFD-EEE7-7D4D-852A-5D61481C4DCE}" type="presOf" srcId="{51C62B38-01F4-433A-BCFC-0337BC7FAF2A}" destId="{903C90F1-9A45-3546-86D0-20028CDFCE4A}" srcOrd="0" destOrd="0" presId="urn:microsoft.com/office/officeart/2008/layout/LinedList"/>
    <dgm:cxn modelId="{A08168AA-7F3B-4448-8C28-3898BDD2A681}" type="presParOf" srcId="{09ECFC35-03B8-0A42-845D-CE16C3EB7D84}" destId="{3E466C8E-E38D-A847-B816-EE1E646384A6}" srcOrd="0" destOrd="0" presId="urn:microsoft.com/office/officeart/2008/layout/LinedList"/>
    <dgm:cxn modelId="{36FE6BEF-66D0-F34B-B963-E18BBBDB55AE}" type="presParOf" srcId="{09ECFC35-03B8-0A42-845D-CE16C3EB7D84}" destId="{7CA18056-3149-E94A-B760-349ABE78D56C}" srcOrd="1" destOrd="0" presId="urn:microsoft.com/office/officeart/2008/layout/LinedList"/>
    <dgm:cxn modelId="{0F119C64-FB39-6E49-BED9-920631669985}" type="presParOf" srcId="{7CA18056-3149-E94A-B760-349ABE78D56C}" destId="{046AE381-E680-2145-BF11-B8630BE8FEB3}" srcOrd="0" destOrd="0" presId="urn:microsoft.com/office/officeart/2008/layout/LinedList"/>
    <dgm:cxn modelId="{F07C0B08-6ED0-FE46-8FA5-0362E6DDE455}" type="presParOf" srcId="{7CA18056-3149-E94A-B760-349ABE78D56C}" destId="{163784E1-187F-D24D-A5A6-DB512C314993}" srcOrd="1" destOrd="0" presId="urn:microsoft.com/office/officeart/2008/layout/LinedList"/>
    <dgm:cxn modelId="{14A13B8F-4895-484E-9C4A-0E9DACD5BD80}" type="presParOf" srcId="{09ECFC35-03B8-0A42-845D-CE16C3EB7D84}" destId="{9C75210E-D036-4849-B00D-A8DEC4B58049}" srcOrd="2" destOrd="0" presId="urn:microsoft.com/office/officeart/2008/layout/LinedList"/>
    <dgm:cxn modelId="{5E8A9722-722F-1C4B-A008-6B63784392B5}" type="presParOf" srcId="{09ECFC35-03B8-0A42-845D-CE16C3EB7D84}" destId="{B2F45986-93BF-3241-8882-363474C23D3C}" srcOrd="3" destOrd="0" presId="urn:microsoft.com/office/officeart/2008/layout/LinedList"/>
    <dgm:cxn modelId="{2621A060-D8C0-FE45-A5E6-6E24E8080719}" type="presParOf" srcId="{B2F45986-93BF-3241-8882-363474C23D3C}" destId="{78559BCA-0646-0344-B2A1-96AF4811290A}" srcOrd="0" destOrd="0" presId="urn:microsoft.com/office/officeart/2008/layout/LinedList"/>
    <dgm:cxn modelId="{0E5CE092-5314-2A40-8583-229E457DD504}" type="presParOf" srcId="{B2F45986-93BF-3241-8882-363474C23D3C}" destId="{036C3B0B-5AEC-F64E-80D1-757A66F21C8F}" srcOrd="1" destOrd="0" presId="urn:microsoft.com/office/officeart/2008/layout/LinedList"/>
    <dgm:cxn modelId="{BD2353D7-DD48-7448-AAE2-0FC358FD4587}" type="presParOf" srcId="{09ECFC35-03B8-0A42-845D-CE16C3EB7D84}" destId="{583A5E99-8A6E-0E4A-92EA-1F51448BFF42}" srcOrd="4" destOrd="0" presId="urn:microsoft.com/office/officeart/2008/layout/LinedList"/>
    <dgm:cxn modelId="{BE673787-6A0B-7343-BB2D-19FE96AB026A}" type="presParOf" srcId="{09ECFC35-03B8-0A42-845D-CE16C3EB7D84}" destId="{FD799EEA-F8EE-7145-A528-3121E0E59094}" srcOrd="5" destOrd="0" presId="urn:microsoft.com/office/officeart/2008/layout/LinedList"/>
    <dgm:cxn modelId="{DAC61D32-DC61-CA4B-9CB1-8CE9AC5EE74B}" type="presParOf" srcId="{FD799EEA-F8EE-7145-A528-3121E0E59094}" destId="{903C90F1-9A45-3546-86D0-20028CDFCE4A}" srcOrd="0" destOrd="0" presId="urn:microsoft.com/office/officeart/2008/layout/LinedList"/>
    <dgm:cxn modelId="{3CA515BA-C9E7-7E47-A246-E81239C02A84}" type="presParOf" srcId="{FD799EEA-F8EE-7145-A528-3121E0E59094}" destId="{A1F05C8E-571B-6449-870C-10550572C92E}" srcOrd="1" destOrd="0" presId="urn:microsoft.com/office/officeart/2008/layout/LinedList"/>
    <dgm:cxn modelId="{5C4BEB30-A5B8-4443-AD52-9305F9702984}" type="presParOf" srcId="{09ECFC35-03B8-0A42-845D-CE16C3EB7D84}" destId="{69DBFBF1-6E41-EA49-AD23-C959C5D4B0D0}" srcOrd="6" destOrd="0" presId="urn:microsoft.com/office/officeart/2008/layout/LinedList"/>
    <dgm:cxn modelId="{9D5977A7-65BF-A947-825F-BA1BD23C0E0A}" type="presParOf" srcId="{09ECFC35-03B8-0A42-845D-CE16C3EB7D84}" destId="{51CC051F-D779-CF4B-A600-7FE20C3AB270}" srcOrd="7" destOrd="0" presId="urn:microsoft.com/office/officeart/2008/layout/LinedList"/>
    <dgm:cxn modelId="{B009FE37-EC62-1C42-A9FC-C1F9219A71F2}" type="presParOf" srcId="{51CC051F-D779-CF4B-A600-7FE20C3AB270}" destId="{6548D6EF-877A-1C46-A5CE-803A35E064EA}" srcOrd="0" destOrd="0" presId="urn:microsoft.com/office/officeart/2008/layout/LinedList"/>
    <dgm:cxn modelId="{1C2ABF10-324D-954E-A21A-792CC6411F4B}" type="presParOf" srcId="{51CC051F-D779-CF4B-A600-7FE20C3AB270}" destId="{6CEE3DC3-CEDC-9647-A571-94616CBEFB7A}" srcOrd="1" destOrd="0" presId="urn:microsoft.com/office/officeart/2008/layout/LinedList"/>
  </dgm:cxnLst>
  <dgm:bg>
    <a:solidFill>
      <a:schemeClr val="accent2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8FD17E4-C6F9-4241-866E-655C715FDEDC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2E6DC80-7241-4DF6-BB9F-DF234B892AB8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Influenced by existential philosophy</a:t>
          </a:r>
        </a:p>
      </dgm:t>
    </dgm:pt>
    <dgm:pt modelId="{063F562C-5D27-4ED6-8852-605384543B5A}" type="parTrans" cxnId="{0752F959-BDDB-433F-A793-42FB52275E17}">
      <dgm:prSet/>
      <dgm:spPr/>
      <dgm:t>
        <a:bodyPr/>
        <a:lstStyle/>
        <a:p>
          <a:endParaRPr lang="en-US"/>
        </a:p>
      </dgm:t>
    </dgm:pt>
    <dgm:pt modelId="{59C62E28-AFF4-4B3E-B2EB-3B8EC0D918B9}" type="sibTrans" cxnId="{0752F959-BDDB-433F-A793-42FB52275E17}">
      <dgm:prSet/>
      <dgm:spPr/>
      <dgm:t>
        <a:bodyPr/>
        <a:lstStyle/>
        <a:p>
          <a:endParaRPr lang="en-US"/>
        </a:p>
      </dgm:t>
    </dgm:pt>
    <dgm:pt modelId="{686906DC-D2E9-4209-989A-83D9ED5D6FE9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Human beings search for meaning in an indifferent world</a:t>
          </a:r>
        </a:p>
      </dgm:t>
    </dgm:pt>
    <dgm:pt modelId="{A89A15B8-2EBF-4010-8C3C-B45BA51B947B}" type="parTrans" cxnId="{A8A18556-DAB0-4979-8042-9E56B2667561}">
      <dgm:prSet/>
      <dgm:spPr/>
      <dgm:t>
        <a:bodyPr/>
        <a:lstStyle/>
        <a:p>
          <a:endParaRPr lang="en-US"/>
        </a:p>
      </dgm:t>
    </dgm:pt>
    <dgm:pt modelId="{65F68ABD-E5F5-4BB5-9896-C25C0B650AC0}" type="sibTrans" cxnId="{A8A18556-DAB0-4979-8042-9E56B2667561}">
      <dgm:prSet/>
      <dgm:spPr/>
      <dgm:t>
        <a:bodyPr/>
        <a:lstStyle/>
        <a:p>
          <a:endParaRPr lang="en-US"/>
        </a:p>
      </dgm:t>
    </dgm:pt>
    <dgm:pt modelId="{9C1DDC9B-3A48-4EA3-8B84-2D5F71A4A727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Freedom, anxiety, and responsibility are major concerns</a:t>
          </a:r>
        </a:p>
      </dgm:t>
    </dgm:pt>
    <dgm:pt modelId="{FDAF3392-A87F-4254-A80F-8420DD701A28}" type="parTrans" cxnId="{CE36C43B-82F3-4952-AA42-DD35A3A8E50C}">
      <dgm:prSet/>
      <dgm:spPr/>
      <dgm:t>
        <a:bodyPr/>
        <a:lstStyle/>
        <a:p>
          <a:endParaRPr lang="en-US"/>
        </a:p>
      </dgm:t>
    </dgm:pt>
    <dgm:pt modelId="{17995254-133A-4E9A-B288-0BAACBB4E75B}" type="sibTrans" cxnId="{CE36C43B-82F3-4952-AA42-DD35A3A8E50C}">
      <dgm:prSet/>
      <dgm:spPr/>
      <dgm:t>
        <a:bodyPr/>
        <a:lstStyle/>
        <a:p>
          <a:endParaRPr lang="en-US"/>
        </a:p>
      </dgm:t>
    </dgm:pt>
    <dgm:pt modelId="{7B1D6D67-9C04-4BA4-B864-9F313A4B977F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Linked with Sartre and Camus</a:t>
          </a:r>
        </a:p>
      </dgm:t>
    </dgm:pt>
    <dgm:pt modelId="{3055F5BD-B2E8-43D3-9AA7-E8311BE09CC8}" type="parTrans" cxnId="{B700347D-39C2-4C3A-B5B6-0E25BE0677DC}">
      <dgm:prSet/>
      <dgm:spPr/>
      <dgm:t>
        <a:bodyPr/>
        <a:lstStyle/>
        <a:p>
          <a:endParaRPr lang="en-US"/>
        </a:p>
      </dgm:t>
    </dgm:pt>
    <dgm:pt modelId="{4F05BEDC-A501-4E3F-9CEA-2A31C2124065}" type="sibTrans" cxnId="{B700347D-39C2-4C3A-B5B6-0E25BE0677DC}">
      <dgm:prSet/>
      <dgm:spPr/>
      <dgm:t>
        <a:bodyPr/>
        <a:lstStyle/>
        <a:p>
          <a:endParaRPr lang="en-US"/>
        </a:p>
      </dgm:t>
    </dgm:pt>
    <dgm:pt modelId="{DE25E383-335B-134F-8C99-56E3F6D2A4C6}" type="pres">
      <dgm:prSet presAssocID="{F8FD17E4-C6F9-4241-866E-655C715FDEDC}" presName="Name0" presStyleCnt="0">
        <dgm:presLayoutVars>
          <dgm:dir/>
          <dgm:animLvl val="lvl"/>
          <dgm:resizeHandles val="exact"/>
        </dgm:presLayoutVars>
      </dgm:prSet>
      <dgm:spPr/>
    </dgm:pt>
    <dgm:pt modelId="{0A654407-F8D2-A242-8D05-9966BF5D1EFC}" type="pres">
      <dgm:prSet presAssocID="{32E6DC80-7241-4DF6-BB9F-DF234B892AB8}" presName="linNode" presStyleCnt="0"/>
      <dgm:spPr/>
    </dgm:pt>
    <dgm:pt modelId="{4C2CFE5E-5405-454E-8B7D-D5989ECA523D}" type="pres">
      <dgm:prSet presAssocID="{32E6DC80-7241-4DF6-BB9F-DF234B892AB8}" presName="parentText" presStyleLbl="node1" presStyleIdx="0" presStyleCnt="4" custScaleX="277778">
        <dgm:presLayoutVars>
          <dgm:chMax val="1"/>
          <dgm:bulletEnabled val="1"/>
        </dgm:presLayoutVars>
      </dgm:prSet>
      <dgm:spPr/>
    </dgm:pt>
    <dgm:pt modelId="{3383EB6F-1150-1C44-923D-930A9D35FADB}" type="pres">
      <dgm:prSet presAssocID="{59C62E28-AFF4-4B3E-B2EB-3B8EC0D918B9}" presName="sp" presStyleCnt="0"/>
      <dgm:spPr/>
    </dgm:pt>
    <dgm:pt modelId="{3A7C5480-089D-A449-9C42-F13EEE4CBECD}" type="pres">
      <dgm:prSet presAssocID="{686906DC-D2E9-4209-989A-83D9ED5D6FE9}" presName="linNode" presStyleCnt="0"/>
      <dgm:spPr/>
    </dgm:pt>
    <dgm:pt modelId="{44C9FFCC-3D97-474A-9C9C-EA60050189E8}" type="pres">
      <dgm:prSet presAssocID="{686906DC-D2E9-4209-989A-83D9ED5D6FE9}" presName="parentText" presStyleLbl="node1" presStyleIdx="1" presStyleCnt="4" custScaleX="277778">
        <dgm:presLayoutVars>
          <dgm:chMax val="1"/>
          <dgm:bulletEnabled val="1"/>
        </dgm:presLayoutVars>
      </dgm:prSet>
      <dgm:spPr/>
    </dgm:pt>
    <dgm:pt modelId="{0507699A-5024-F943-9750-EB3D48349270}" type="pres">
      <dgm:prSet presAssocID="{65F68ABD-E5F5-4BB5-9896-C25C0B650AC0}" presName="sp" presStyleCnt="0"/>
      <dgm:spPr/>
    </dgm:pt>
    <dgm:pt modelId="{DEBBD96C-D436-714B-8F98-734B7EE23282}" type="pres">
      <dgm:prSet presAssocID="{9C1DDC9B-3A48-4EA3-8B84-2D5F71A4A727}" presName="linNode" presStyleCnt="0"/>
      <dgm:spPr/>
    </dgm:pt>
    <dgm:pt modelId="{C484C78E-8091-FC43-9F78-445460F9E272}" type="pres">
      <dgm:prSet presAssocID="{9C1DDC9B-3A48-4EA3-8B84-2D5F71A4A727}" presName="parentText" presStyleLbl="node1" presStyleIdx="2" presStyleCnt="4" custScaleX="277778">
        <dgm:presLayoutVars>
          <dgm:chMax val="1"/>
          <dgm:bulletEnabled val="1"/>
        </dgm:presLayoutVars>
      </dgm:prSet>
      <dgm:spPr/>
    </dgm:pt>
    <dgm:pt modelId="{F0C7741D-47E1-9C4E-BBE5-9BA0372C9F89}" type="pres">
      <dgm:prSet presAssocID="{17995254-133A-4E9A-B288-0BAACBB4E75B}" presName="sp" presStyleCnt="0"/>
      <dgm:spPr/>
    </dgm:pt>
    <dgm:pt modelId="{13AB9565-B5C1-9D45-999C-51D22EE6AA4F}" type="pres">
      <dgm:prSet presAssocID="{7B1D6D67-9C04-4BA4-B864-9F313A4B977F}" presName="linNode" presStyleCnt="0"/>
      <dgm:spPr/>
    </dgm:pt>
    <dgm:pt modelId="{2B40908F-ED25-C440-B890-B53F6E4028F9}" type="pres">
      <dgm:prSet presAssocID="{7B1D6D67-9C04-4BA4-B864-9F313A4B977F}" presName="parentText" presStyleLbl="node1" presStyleIdx="3" presStyleCnt="4" custScaleX="277778">
        <dgm:presLayoutVars>
          <dgm:chMax val="1"/>
          <dgm:bulletEnabled val="1"/>
        </dgm:presLayoutVars>
      </dgm:prSet>
      <dgm:spPr/>
    </dgm:pt>
  </dgm:ptLst>
  <dgm:cxnLst>
    <dgm:cxn modelId="{4FB8543A-1450-1649-9D11-8F36968F81D0}" type="presOf" srcId="{9C1DDC9B-3A48-4EA3-8B84-2D5F71A4A727}" destId="{C484C78E-8091-FC43-9F78-445460F9E272}" srcOrd="0" destOrd="0" presId="urn:microsoft.com/office/officeart/2005/8/layout/vList5"/>
    <dgm:cxn modelId="{CE36C43B-82F3-4952-AA42-DD35A3A8E50C}" srcId="{F8FD17E4-C6F9-4241-866E-655C715FDEDC}" destId="{9C1DDC9B-3A48-4EA3-8B84-2D5F71A4A727}" srcOrd="2" destOrd="0" parTransId="{FDAF3392-A87F-4254-A80F-8420DD701A28}" sibTransId="{17995254-133A-4E9A-B288-0BAACBB4E75B}"/>
    <dgm:cxn modelId="{A8A18556-DAB0-4979-8042-9E56B2667561}" srcId="{F8FD17E4-C6F9-4241-866E-655C715FDEDC}" destId="{686906DC-D2E9-4209-989A-83D9ED5D6FE9}" srcOrd="1" destOrd="0" parTransId="{A89A15B8-2EBF-4010-8C3C-B45BA51B947B}" sibTransId="{65F68ABD-E5F5-4BB5-9896-C25C0B650AC0}"/>
    <dgm:cxn modelId="{C16CB157-2E23-8E48-8D60-A4A99B2DB7F1}" type="presOf" srcId="{32E6DC80-7241-4DF6-BB9F-DF234B892AB8}" destId="{4C2CFE5E-5405-454E-8B7D-D5989ECA523D}" srcOrd="0" destOrd="0" presId="urn:microsoft.com/office/officeart/2005/8/layout/vList5"/>
    <dgm:cxn modelId="{0752F959-BDDB-433F-A793-42FB52275E17}" srcId="{F8FD17E4-C6F9-4241-866E-655C715FDEDC}" destId="{32E6DC80-7241-4DF6-BB9F-DF234B892AB8}" srcOrd="0" destOrd="0" parTransId="{063F562C-5D27-4ED6-8852-605384543B5A}" sibTransId="{59C62E28-AFF4-4B3E-B2EB-3B8EC0D918B9}"/>
    <dgm:cxn modelId="{374B1476-A592-DF4B-A52D-92E9529A493A}" type="presOf" srcId="{7B1D6D67-9C04-4BA4-B864-9F313A4B977F}" destId="{2B40908F-ED25-C440-B890-B53F6E4028F9}" srcOrd="0" destOrd="0" presId="urn:microsoft.com/office/officeart/2005/8/layout/vList5"/>
    <dgm:cxn modelId="{B700347D-39C2-4C3A-B5B6-0E25BE0677DC}" srcId="{F8FD17E4-C6F9-4241-866E-655C715FDEDC}" destId="{7B1D6D67-9C04-4BA4-B864-9F313A4B977F}" srcOrd="3" destOrd="0" parTransId="{3055F5BD-B2E8-43D3-9AA7-E8311BE09CC8}" sibTransId="{4F05BEDC-A501-4E3F-9CEA-2A31C2124065}"/>
    <dgm:cxn modelId="{0CBE4C93-D809-3741-BC6B-FD08F59FCD3F}" type="presOf" srcId="{686906DC-D2E9-4209-989A-83D9ED5D6FE9}" destId="{44C9FFCC-3D97-474A-9C9C-EA60050189E8}" srcOrd="0" destOrd="0" presId="urn:microsoft.com/office/officeart/2005/8/layout/vList5"/>
    <dgm:cxn modelId="{865EAAB7-EA7C-B641-A6D5-50E1BC8B801A}" type="presOf" srcId="{F8FD17E4-C6F9-4241-866E-655C715FDEDC}" destId="{DE25E383-335B-134F-8C99-56E3F6D2A4C6}" srcOrd="0" destOrd="0" presId="urn:microsoft.com/office/officeart/2005/8/layout/vList5"/>
    <dgm:cxn modelId="{59764E92-80D2-FA4D-B43A-B961BAD099F5}" type="presParOf" srcId="{DE25E383-335B-134F-8C99-56E3F6D2A4C6}" destId="{0A654407-F8D2-A242-8D05-9966BF5D1EFC}" srcOrd="0" destOrd="0" presId="urn:microsoft.com/office/officeart/2005/8/layout/vList5"/>
    <dgm:cxn modelId="{3976AF26-9710-A146-AB5C-202C766C01CF}" type="presParOf" srcId="{0A654407-F8D2-A242-8D05-9966BF5D1EFC}" destId="{4C2CFE5E-5405-454E-8B7D-D5989ECA523D}" srcOrd="0" destOrd="0" presId="urn:microsoft.com/office/officeart/2005/8/layout/vList5"/>
    <dgm:cxn modelId="{305B2AA8-1EFA-804D-AD96-2A1191BE3787}" type="presParOf" srcId="{DE25E383-335B-134F-8C99-56E3F6D2A4C6}" destId="{3383EB6F-1150-1C44-923D-930A9D35FADB}" srcOrd="1" destOrd="0" presId="urn:microsoft.com/office/officeart/2005/8/layout/vList5"/>
    <dgm:cxn modelId="{763E83DA-4298-C64C-BEBE-1269354BA525}" type="presParOf" srcId="{DE25E383-335B-134F-8C99-56E3F6D2A4C6}" destId="{3A7C5480-089D-A449-9C42-F13EEE4CBECD}" srcOrd="2" destOrd="0" presId="urn:microsoft.com/office/officeart/2005/8/layout/vList5"/>
    <dgm:cxn modelId="{77BCE9F0-F443-7C41-9158-F6759E572942}" type="presParOf" srcId="{3A7C5480-089D-A449-9C42-F13EEE4CBECD}" destId="{44C9FFCC-3D97-474A-9C9C-EA60050189E8}" srcOrd="0" destOrd="0" presId="urn:microsoft.com/office/officeart/2005/8/layout/vList5"/>
    <dgm:cxn modelId="{472B9FBF-651B-5F40-80E5-9A5386D5AA1D}" type="presParOf" srcId="{DE25E383-335B-134F-8C99-56E3F6D2A4C6}" destId="{0507699A-5024-F943-9750-EB3D48349270}" srcOrd="3" destOrd="0" presId="urn:microsoft.com/office/officeart/2005/8/layout/vList5"/>
    <dgm:cxn modelId="{31A368B1-FF52-654B-A5BB-AD2F47E81951}" type="presParOf" srcId="{DE25E383-335B-134F-8C99-56E3F6D2A4C6}" destId="{DEBBD96C-D436-714B-8F98-734B7EE23282}" srcOrd="4" destOrd="0" presId="urn:microsoft.com/office/officeart/2005/8/layout/vList5"/>
    <dgm:cxn modelId="{DBFAB807-6E62-F94E-8ABC-8801D3214B56}" type="presParOf" srcId="{DEBBD96C-D436-714B-8F98-734B7EE23282}" destId="{C484C78E-8091-FC43-9F78-445460F9E272}" srcOrd="0" destOrd="0" presId="urn:microsoft.com/office/officeart/2005/8/layout/vList5"/>
    <dgm:cxn modelId="{9345F611-9FF1-BC42-B63B-A1C04324D155}" type="presParOf" srcId="{DE25E383-335B-134F-8C99-56E3F6D2A4C6}" destId="{F0C7741D-47E1-9C4E-BBE5-9BA0372C9F89}" srcOrd="5" destOrd="0" presId="urn:microsoft.com/office/officeart/2005/8/layout/vList5"/>
    <dgm:cxn modelId="{4FB64A99-E594-2643-930A-3C6107CC9AC0}" type="presParOf" srcId="{DE25E383-335B-134F-8C99-56E3F6D2A4C6}" destId="{13AB9565-B5C1-9D45-999C-51D22EE6AA4F}" srcOrd="6" destOrd="0" presId="urn:microsoft.com/office/officeart/2005/8/layout/vList5"/>
    <dgm:cxn modelId="{E0D18ADE-5ACB-AF43-A772-B642F271DBCA}" type="presParOf" srcId="{13AB9565-B5C1-9D45-999C-51D22EE6AA4F}" destId="{2B40908F-ED25-C440-B890-B53F6E4028F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680B370-19BA-4DF0-8154-66FA43D78AB6}" type="doc">
      <dgm:prSet loTypeId="urn:microsoft.com/office/officeart/2005/8/layout/default" loCatId="list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A5C119E5-8BB9-41D3-B422-58C6AE506630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Wars shattered faith in progress and humanity</a:t>
          </a:r>
        </a:p>
      </dgm:t>
    </dgm:pt>
    <dgm:pt modelId="{61712141-7A61-43F0-BB29-7A6A900F90BE}" type="parTrans" cxnId="{99B28B45-F94A-4095-AF13-8FC68C0A20F3}">
      <dgm:prSet/>
      <dgm:spPr/>
      <dgm:t>
        <a:bodyPr/>
        <a:lstStyle/>
        <a:p>
          <a:endParaRPr lang="en-US"/>
        </a:p>
      </dgm:t>
    </dgm:pt>
    <dgm:pt modelId="{17E746FB-3BA2-44BC-8909-47A5DA548B55}" type="sibTrans" cxnId="{99B28B45-F94A-4095-AF13-8FC68C0A20F3}">
      <dgm:prSet/>
      <dgm:spPr/>
      <dgm:t>
        <a:bodyPr/>
        <a:lstStyle/>
        <a:p>
          <a:endParaRPr lang="en-US"/>
        </a:p>
      </dgm:t>
    </dgm:pt>
    <dgm:pt modelId="{6C0780A4-B569-433B-85BA-EA0391012397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Rise of pessimism and despair</a:t>
          </a:r>
        </a:p>
      </dgm:t>
    </dgm:pt>
    <dgm:pt modelId="{8F0BADC4-0804-4672-86F3-8D2CC16104C7}" type="parTrans" cxnId="{26ECDDB7-6604-463C-94AE-149B24DF839B}">
      <dgm:prSet/>
      <dgm:spPr/>
      <dgm:t>
        <a:bodyPr/>
        <a:lstStyle/>
        <a:p>
          <a:endParaRPr lang="en-US"/>
        </a:p>
      </dgm:t>
    </dgm:pt>
    <dgm:pt modelId="{04EDF4F6-2BCC-40CE-81D2-933D09591E6A}" type="sibTrans" cxnId="{26ECDDB7-6604-463C-94AE-149B24DF839B}">
      <dgm:prSet/>
      <dgm:spPr/>
      <dgm:t>
        <a:bodyPr/>
        <a:lstStyle/>
        <a:p>
          <a:endParaRPr lang="en-US"/>
        </a:p>
      </dgm:t>
    </dgm:pt>
    <dgm:pt modelId="{31584E9A-74CD-4484-916D-849A4C25FE13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Theatre reflected destruction and psychological trauma</a:t>
          </a:r>
        </a:p>
      </dgm:t>
    </dgm:pt>
    <dgm:pt modelId="{6169F7DD-0A23-4673-B318-26B3306D45EA}" type="parTrans" cxnId="{1A481F36-8B55-4216-BFFC-8E3EE39F7229}">
      <dgm:prSet/>
      <dgm:spPr/>
      <dgm:t>
        <a:bodyPr/>
        <a:lstStyle/>
        <a:p>
          <a:endParaRPr lang="en-US"/>
        </a:p>
      </dgm:t>
    </dgm:pt>
    <dgm:pt modelId="{9B62BA7B-1F5E-4131-AFBF-8CF95C51DC15}" type="sibTrans" cxnId="{1A481F36-8B55-4216-BFFC-8E3EE39F7229}">
      <dgm:prSet/>
      <dgm:spPr/>
      <dgm:t>
        <a:bodyPr/>
        <a:lstStyle/>
        <a:p>
          <a:endParaRPr lang="en-US"/>
        </a:p>
      </dgm:t>
    </dgm:pt>
    <dgm:pt modelId="{515094C9-FDCB-4602-9225-A31A11564F6B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Catastrophic vision became central in modern drama</a:t>
          </a:r>
        </a:p>
      </dgm:t>
    </dgm:pt>
    <dgm:pt modelId="{35AB0EE5-72A9-4C04-8F5C-0D302D812D9C}" type="parTrans" cxnId="{92B7AC14-A8F9-40A6-B36D-1AB3885EB5D6}">
      <dgm:prSet/>
      <dgm:spPr/>
      <dgm:t>
        <a:bodyPr/>
        <a:lstStyle/>
        <a:p>
          <a:endParaRPr lang="en-US"/>
        </a:p>
      </dgm:t>
    </dgm:pt>
    <dgm:pt modelId="{73A4FAC3-158D-412A-BB10-A5C1B0C18AF5}" type="sibTrans" cxnId="{92B7AC14-A8F9-40A6-B36D-1AB3885EB5D6}">
      <dgm:prSet/>
      <dgm:spPr/>
      <dgm:t>
        <a:bodyPr/>
        <a:lstStyle/>
        <a:p>
          <a:endParaRPr lang="en-US"/>
        </a:p>
      </dgm:t>
    </dgm:pt>
    <dgm:pt modelId="{66357FB5-9996-4348-B3D6-EB2F366E04F6}" type="pres">
      <dgm:prSet presAssocID="{3680B370-19BA-4DF0-8154-66FA43D78AB6}" presName="diagram" presStyleCnt="0">
        <dgm:presLayoutVars>
          <dgm:dir/>
          <dgm:resizeHandles val="exact"/>
        </dgm:presLayoutVars>
      </dgm:prSet>
      <dgm:spPr/>
    </dgm:pt>
    <dgm:pt modelId="{73206A2E-A341-164C-99C5-E9342CAEE089}" type="pres">
      <dgm:prSet presAssocID="{A5C119E5-8BB9-41D3-B422-58C6AE506630}" presName="node" presStyleLbl="node1" presStyleIdx="0" presStyleCnt="4" custLinFactNeighborX="-26" custLinFactNeighborY="3221">
        <dgm:presLayoutVars>
          <dgm:bulletEnabled val="1"/>
        </dgm:presLayoutVars>
      </dgm:prSet>
      <dgm:spPr/>
    </dgm:pt>
    <dgm:pt modelId="{1321B83A-8F46-504E-BF68-E122C7F755B2}" type="pres">
      <dgm:prSet presAssocID="{17E746FB-3BA2-44BC-8909-47A5DA548B55}" presName="sibTrans" presStyleCnt="0"/>
      <dgm:spPr/>
    </dgm:pt>
    <dgm:pt modelId="{C224DAFA-CAAC-D349-9FC2-958429BE0F99}" type="pres">
      <dgm:prSet presAssocID="{6C0780A4-B569-433B-85BA-EA0391012397}" presName="node" presStyleLbl="node1" presStyleIdx="1" presStyleCnt="4">
        <dgm:presLayoutVars>
          <dgm:bulletEnabled val="1"/>
        </dgm:presLayoutVars>
      </dgm:prSet>
      <dgm:spPr/>
    </dgm:pt>
    <dgm:pt modelId="{58E40B6F-D804-5241-97A2-DE73691C530E}" type="pres">
      <dgm:prSet presAssocID="{04EDF4F6-2BCC-40CE-81D2-933D09591E6A}" presName="sibTrans" presStyleCnt="0"/>
      <dgm:spPr/>
    </dgm:pt>
    <dgm:pt modelId="{9741909F-7E8C-A34F-B400-36AC41916D72}" type="pres">
      <dgm:prSet presAssocID="{31584E9A-74CD-4484-916D-849A4C25FE13}" presName="node" presStyleLbl="node1" presStyleIdx="2" presStyleCnt="4">
        <dgm:presLayoutVars>
          <dgm:bulletEnabled val="1"/>
        </dgm:presLayoutVars>
      </dgm:prSet>
      <dgm:spPr/>
    </dgm:pt>
    <dgm:pt modelId="{C3CD8C27-7160-C641-B838-4EFDAE5D0C87}" type="pres">
      <dgm:prSet presAssocID="{9B62BA7B-1F5E-4131-AFBF-8CF95C51DC15}" presName="sibTrans" presStyleCnt="0"/>
      <dgm:spPr/>
    </dgm:pt>
    <dgm:pt modelId="{57B6F6EA-4406-4841-ADA1-85ADB745E3D6}" type="pres">
      <dgm:prSet presAssocID="{515094C9-FDCB-4602-9225-A31A11564F6B}" presName="node" presStyleLbl="node1" presStyleIdx="3" presStyleCnt="4">
        <dgm:presLayoutVars>
          <dgm:bulletEnabled val="1"/>
        </dgm:presLayoutVars>
      </dgm:prSet>
      <dgm:spPr/>
    </dgm:pt>
  </dgm:ptLst>
  <dgm:cxnLst>
    <dgm:cxn modelId="{92B7AC14-A8F9-40A6-B36D-1AB3885EB5D6}" srcId="{3680B370-19BA-4DF0-8154-66FA43D78AB6}" destId="{515094C9-FDCB-4602-9225-A31A11564F6B}" srcOrd="3" destOrd="0" parTransId="{35AB0EE5-72A9-4C04-8F5C-0D302D812D9C}" sibTransId="{73A4FAC3-158D-412A-BB10-A5C1B0C18AF5}"/>
    <dgm:cxn modelId="{ABC99935-9E37-AD4C-8A8E-06B4B5CBFC5A}" type="presOf" srcId="{515094C9-FDCB-4602-9225-A31A11564F6B}" destId="{57B6F6EA-4406-4841-ADA1-85ADB745E3D6}" srcOrd="0" destOrd="0" presId="urn:microsoft.com/office/officeart/2005/8/layout/default"/>
    <dgm:cxn modelId="{1A481F36-8B55-4216-BFFC-8E3EE39F7229}" srcId="{3680B370-19BA-4DF0-8154-66FA43D78AB6}" destId="{31584E9A-74CD-4484-916D-849A4C25FE13}" srcOrd="2" destOrd="0" parTransId="{6169F7DD-0A23-4673-B318-26B3306D45EA}" sibTransId="{9B62BA7B-1F5E-4131-AFBF-8CF95C51DC15}"/>
    <dgm:cxn modelId="{99B28B45-F94A-4095-AF13-8FC68C0A20F3}" srcId="{3680B370-19BA-4DF0-8154-66FA43D78AB6}" destId="{A5C119E5-8BB9-41D3-B422-58C6AE506630}" srcOrd="0" destOrd="0" parTransId="{61712141-7A61-43F0-BB29-7A6A900F90BE}" sibTransId="{17E746FB-3BA2-44BC-8909-47A5DA548B55}"/>
    <dgm:cxn modelId="{53E3DD5C-481C-6C4A-A696-BF4F3E41AD5E}" type="presOf" srcId="{A5C119E5-8BB9-41D3-B422-58C6AE506630}" destId="{73206A2E-A341-164C-99C5-E9342CAEE089}" srcOrd="0" destOrd="0" presId="urn:microsoft.com/office/officeart/2005/8/layout/default"/>
    <dgm:cxn modelId="{71FA4E9B-EC2F-FC4D-A9B3-99B8E805B12A}" type="presOf" srcId="{31584E9A-74CD-4484-916D-849A4C25FE13}" destId="{9741909F-7E8C-A34F-B400-36AC41916D72}" srcOrd="0" destOrd="0" presId="urn:microsoft.com/office/officeart/2005/8/layout/default"/>
    <dgm:cxn modelId="{CC6E05A4-1F0C-7641-A6F9-E5ECA9342C88}" type="presOf" srcId="{3680B370-19BA-4DF0-8154-66FA43D78AB6}" destId="{66357FB5-9996-4348-B3D6-EB2F366E04F6}" srcOrd="0" destOrd="0" presId="urn:microsoft.com/office/officeart/2005/8/layout/default"/>
    <dgm:cxn modelId="{582292B1-DB2C-E141-A063-981D0C4E3C8A}" type="presOf" srcId="{6C0780A4-B569-433B-85BA-EA0391012397}" destId="{C224DAFA-CAAC-D349-9FC2-958429BE0F99}" srcOrd="0" destOrd="0" presId="urn:microsoft.com/office/officeart/2005/8/layout/default"/>
    <dgm:cxn modelId="{26ECDDB7-6604-463C-94AE-149B24DF839B}" srcId="{3680B370-19BA-4DF0-8154-66FA43D78AB6}" destId="{6C0780A4-B569-433B-85BA-EA0391012397}" srcOrd="1" destOrd="0" parTransId="{8F0BADC4-0804-4672-86F3-8D2CC16104C7}" sibTransId="{04EDF4F6-2BCC-40CE-81D2-933D09591E6A}"/>
    <dgm:cxn modelId="{E7D836A8-B691-6C49-AC98-8BB2985579A8}" type="presParOf" srcId="{66357FB5-9996-4348-B3D6-EB2F366E04F6}" destId="{73206A2E-A341-164C-99C5-E9342CAEE089}" srcOrd="0" destOrd="0" presId="urn:microsoft.com/office/officeart/2005/8/layout/default"/>
    <dgm:cxn modelId="{38AD20A5-AD25-CF44-9CE2-169304911493}" type="presParOf" srcId="{66357FB5-9996-4348-B3D6-EB2F366E04F6}" destId="{1321B83A-8F46-504E-BF68-E122C7F755B2}" srcOrd="1" destOrd="0" presId="urn:microsoft.com/office/officeart/2005/8/layout/default"/>
    <dgm:cxn modelId="{029F7B96-C298-254C-9A5B-087BD776DA14}" type="presParOf" srcId="{66357FB5-9996-4348-B3D6-EB2F366E04F6}" destId="{C224DAFA-CAAC-D349-9FC2-958429BE0F99}" srcOrd="2" destOrd="0" presId="urn:microsoft.com/office/officeart/2005/8/layout/default"/>
    <dgm:cxn modelId="{6225E94C-25D0-4C49-B230-4FEE5BEF1CAE}" type="presParOf" srcId="{66357FB5-9996-4348-B3D6-EB2F366E04F6}" destId="{58E40B6F-D804-5241-97A2-DE73691C530E}" srcOrd="3" destOrd="0" presId="urn:microsoft.com/office/officeart/2005/8/layout/default"/>
    <dgm:cxn modelId="{A711940D-30BA-B14D-A028-ED1E79ACDE38}" type="presParOf" srcId="{66357FB5-9996-4348-B3D6-EB2F366E04F6}" destId="{9741909F-7E8C-A34F-B400-36AC41916D72}" srcOrd="4" destOrd="0" presId="urn:microsoft.com/office/officeart/2005/8/layout/default"/>
    <dgm:cxn modelId="{783AFBE5-40E4-D446-A64F-F56D001ED395}" type="presParOf" srcId="{66357FB5-9996-4348-B3D6-EB2F366E04F6}" destId="{C3CD8C27-7160-C641-B838-4EFDAE5D0C87}" srcOrd="5" destOrd="0" presId="urn:microsoft.com/office/officeart/2005/8/layout/default"/>
    <dgm:cxn modelId="{7B8AB7A3-4E63-1C42-B5DE-9745AE2C13FC}" type="presParOf" srcId="{66357FB5-9996-4348-B3D6-EB2F366E04F6}" destId="{57B6F6EA-4406-4841-ADA1-85ADB745E3D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8F51C-9EFD-404E-A202-79050B22BE46}">
      <dsp:nvSpPr>
        <dsp:cNvPr id="0" name=""/>
        <dsp:cNvSpPr/>
      </dsp:nvSpPr>
      <dsp:spPr>
        <a:xfrm>
          <a:off x="2476" y="550960"/>
          <a:ext cx="4559789" cy="183587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• </a:t>
          </a:r>
          <a:r>
            <a:rPr lang="en-US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Modern tragedy evolved from classical tragedy</a:t>
          </a:r>
          <a:endParaRPr lang="en-U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76" y="550960"/>
        <a:ext cx="4559789" cy="1835870"/>
      </dsp:txXfrm>
    </dsp:sp>
    <dsp:sp modelId="{172A8BEF-8720-D04C-82F1-897BA3F15E75}">
      <dsp:nvSpPr>
        <dsp:cNvPr id="0" name=""/>
        <dsp:cNvSpPr/>
      </dsp:nvSpPr>
      <dsp:spPr>
        <a:xfrm>
          <a:off x="4855854" y="588129"/>
          <a:ext cx="3893782" cy="1761533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• </a:t>
          </a:r>
          <a:r>
            <a:rPr lang="en-US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Focuses on ordinary individuals rather than kings or heroes</a:t>
          </a:r>
          <a:endParaRPr lang="en-U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55854" y="588129"/>
        <a:ext cx="3893782" cy="1761533"/>
      </dsp:txXfrm>
    </dsp:sp>
    <dsp:sp modelId="{2CC99176-F357-B046-B3C0-3F713BB75B25}">
      <dsp:nvSpPr>
        <dsp:cNvPr id="0" name=""/>
        <dsp:cNvSpPr/>
      </dsp:nvSpPr>
      <dsp:spPr>
        <a:xfrm>
          <a:off x="159649" y="2680420"/>
          <a:ext cx="4427527" cy="176153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</a:rPr>
            <a:t>• </a:t>
          </a:r>
          <a:r>
            <a:rPr lang="en-US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Explores alienation, suffering, social conflict, and psychological crisis</a:t>
          </a:r>
          <a:endParaRPr lang="en-US" sz="2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9649" y="2680420"/>
        <a:ext cx="4427527" cy="1761533"/>
      </dsp:txXfrm>
    </dsp:sp>
    <dsp:sp modelId="{5E6FC6CB-9762-F243-8137-7EB9931E61FF}">
      <dsp:nvSpPr>
        <dsp:cNvPr id="0" name=""/>
        <dsp:cNvSpPr/>
      </dsp:nvSpPr>
      <dsp:spPr>
        <a:xfrm>
          <a:off x="4880765" y="2680420"/>
          <a:ext cx="3711698" cy="1761533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chemeClr val="tx1"/>
              </a:solidFill>
            </a:rPr>
            <a:t>• </a:t>
          </a:r>
          <a:r>
            <a:rPr lang="en-US" sz="2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Reflects modern anxieties and catastrophic human experiences</a:t>
          </a:r>
          <a:endParaRPr lang="en-US" sz="2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80765" y="2680420"/>
        <a:ext cx="3711698" cy="17615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5571E-D320-8441-A6C0-AAD36CC51F82}">
      <dsp:nvSpPr>
        <dsp:cNvPr id="0" name=""/>
        <dsp:cNvSpPr/>
      </dsp:nvSpPr>
      <dsp:spPr>
        <a:xfrm>
          <a:off x="0" y="264102"/>
          <a:ext cx="8689521" cy="168546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Reflects realities of modern life</a:t>
          </a:r>
        </a:p>
      </dsp:txBody>
      <dsp:txXfrm>
        <a:off x="82278" y="346380"/>
        <a:ext cx="8524965" cy="1520912"/>
      </dsp:txXfrm>
    </dsp:sp>
    <dsp:sp modelId="{E31241BA-B14B-F744-85BB-FA712E3906FC}">
      <dsp:nvSpPr>
        <dsp:cNvPr id="0" name=""/>
        <dsp:cNvSpPr/>
      </dsp:nvSpPr>
      <dsp:spPr>
        <a:xfrm>
          <a:off x="0" y="2067651"/>
          <a:ext cx="8689521" cy="9354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Questions social systems and values</a:t>
          </a:r>
        </a:p>
      </dsp:txBody>
      <dsp:txXfrm>
        <a:off x="45663" y="2113314"/>
        <a:ext cx="8598195" cy="844089"/>
      </dsp:txXfrm>
    </dsp:sp>
    <dsp:sp modelId="{75DEF0D4-B3D7-B347-8F9B-3E7300ACE62D}">
      <dsp:nvSpPr>
        <dsp:cNvPr id="0" name=""/>
        <dsp:cNvSpPr/>
      </dsp:nvSpPr>
      <dsp:spPr>
        <a:xfrm>
          <a:off x="0" y="3121146"/>
          <a:ext cx="8689521" cy="9354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Encourages critical thinking</a:t>
          </a:r>
        </a:p>
      </dsp:txBody>
      <dsp:txXfrm>
        <a:off x="45663" y="3166809"/>
        <a:ext cx="8598195" cy="844089"/>
      </dsp:txXfrm>
    </dsp:sp>
    <dsp:sp modelId="{2BB2D294-8205-484D-BD06-21F2B17B4A69}">
      <dsp:nvSpPr>
        <dsp:cNvPr id="0" name=""/>
        <dsp:cNvSpPr/>
      </dsp:nvSpPr>
      <dsp:spPr>
        <a:xfrm>
          <a:off x="0" y="4174641"/>
          <a:ext cx="8689521" cy="14540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Reveals human resilience amidst suffering</a:t>
          </a:r>
        </a:p>
      </dsp:txBody>
      <dsp:txXfrm>
        <a:off x="70981" y="4245622"/>
        <a:ext cx="8547559" cy="131209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CDF5C-8994-5C4D-88A1-4944F33FBBD3}">
      <dsp:nvSpPr>
        <dsp:cNvPr id="0" name=""/>
        <dsp:cNvSpPr/>
      </dsp:nvSpPr>
      <dsp:spPr>
        <a:xfrm>
          <a:off x="4291" y="2873"/>
          <a:ext cx="8787074" cy="1381844"/>
        </a:xfrm>
        <a:prstGeom prst="roundRect">
          <a:avLst/>
        </a:prstGeom>
        <a:solidFill>
          <a:srgbClr val="7030A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Modern tragedy transformed traditional dramatic concepts</a:t>
          </a:r>
          <a:endParaRPr lang="en-US" sz="4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747" y="70329"/>
        <a:ext cx="8652162" cy="1246932"/>
      </dsp:txXfrm>
    </dsp:sp>
    <dsp:sp modelId="{E9789611-28FD-234E-ACAF-091C209C80BD}">
      <dsp:nvSpPr>
        <dsp:cNvPr id="0" name=""/>
        <dsp:cNvSpPr/>
      </dsp:nvSpPr>
      <dsp:spPr>
        <a:xfrm>
          <a:off x="4291" y="1453809"/>
          <a:ext cx="8787074" cy="1381844"/>
        </a:xfrm>
        <a:prstGeom prst="round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Focus shifted from fate to social and psychological realities</a:t>
          </a:r>
          <a:endParaRPr lang="en-US" sz="4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747" y="1521265"/>
        <a:ext cx="8652162" cy="1246932"/>
      </dsp:txXfrm>
    </dsp:sp>
    <dsp:sp modelId="{11BDFC1E-1A4E-2644-BE6C-28DE07F7D277}">
      <dsp:nvSpPr>
        <dsp:cNvPr id="0" name=""/>
        <dsp:cNvSpPr/>
      </dsp:nvSpPr>
      <dsp:spPr>
        <a:xfrm>
          <a:off x="4291" y="2904745"/>
          <a:ext cx="8787074" cy="1381844"/>
        </a:xfrm>
        <a:prstGeom prst="roundRect">
          <a:avLst/>
        </a:prstGeom>
        <a:solidFill>
          <a:schemeClr val="accent4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Theatre of Catastrophe reveals the anxieties of modern civilization</a:t>
          </a:r>
          <a:endParaRPr lang="en-US" sz="4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747" y="2972201"/>
        <a:ext cx="8652162" cy="1246932"/>
      </dsp:txXfrm>
    </dsp:sp>
    <dsp:sp modelId="{BC1537C5-E465-1B4C-87E0-7A56C9F832A9}">
      <dsp:nvSpPr>
        <dsp:cNvPr id="0" name=""/>
        <dsp:cNvSpPr/>
      </dsp:nvSpPr>
      <dsp:spPr>
        <a:xfrm>
          <a:off x="4291" y="4355681"/>
          <a:ext cx="8787074" cy="1381844"/>
        </a:xfrm>
        <a:prstGeom prst="roundRect">
          <a:avLst/>
        </a:prstGeom>
        <a:solidFill>
          <a:schemeClr val="accent2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Continues to remain relevant in contemporary society</a:t>
          </a:r>
          <a:endParaRPr lang="en-US" sz="4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747" y="4423137"/>
        <a:ext cx="8652162" cy="12469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7F5D9-7EB4-484C-B9DD-906FDA7431F6}">
      <dsp:nvSpPr>
        <dsp:cNvPr id="0" name=""/>
        <dsp:cNvSpPr/>
      </dsp:nvSpPr>
      <dsp:spPr>
        <a:xfrm>
          <a:off x="0" y="98247"/>
          <a:ext cx="5942987" cy="1595880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A dramatic form portraying destruction, despair, and existential crisis</a:t>
          </a:r>
        </a:p>
      </dsp:txBody>
      <dsp:txXfrm>
        <a:off x="77904" y="176151"/>
        <a:ext cx="5787179" cy="1440072"/>
      </dsp:txXfrm>
    </dsp:sp>
    <dsp:sp modelId="{875D47BA-C741-DB4E-AB8F-1A26A6289A5B}">
      <dsp:nvSpPr>
        <dsp:cNvPr id="0" name=""/>
        <dsp:cNvSpPr/>
      </dsp:nvSpPr>
      <dsp:spPr>
        <a:xfrm>
          <a:off x="0" y="1783407"/>
          <a:ext cx="5942987" cy="159588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en-US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Deals with chaos, violence, war, death, and collapse of values</a:t>
          </a:r>
          <a:endParaRPr lang="en-U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904" y="1861311"/>
        <a:ext cx="5787179" cy="1440072"/>
      </dsp:txXfrm>
    </dsp:sp>
    <dsp:sp modelId="{485EBE16-7D28-2941-8F90-34AF6EB84798}">
      <dsp:nvSpPr>
        <dsp:cNvPr id="0" name=""/>
        <dsp:cNvSpPr/>
      </dsp:nvSpPr>
      <dsp:spPr>
        <a:xfrm>
          <a:off x="0" y="3468567"/>
          <a:ext cx="5942987" cy="159588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Emphasizes human helplessness in a fragmented world</a:t>
          </a:r>
          <a:endParaRPr lang="en-US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904" y="3546471"/>
        <a:ext cx="5787179" cy="1440072"/>
      </dsp:txXfrm>
    </dsp:sp>
    <dsp:sp modelId="{7B9A8D13-BDAE-514E-BA69-EE7CC8333C8D}">
      <dsp:nvSpPr>
        <dsp:cNvPr id="0" name=""/>
        <dsp:cNvSpPr/>
      </dsp:nvSpPr>
      <dsp:spPr>
        <a:xfrm>
          <a:off x="0" y="5153727"/>
          <a:ext cx="5942987" cy="1595880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Often connected with post-war modern drama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904" y="5231631"/>
        <a:ext cx="5787179" cy="14400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482E5E-E9F2-CC43-AE90-C0E5E6B8BE04}">
      <dsp:nvSpPr>
        <dsp:cNvPr id="0" name=""/>
        <dsp:cNvSpPr/>
      </dsp:nvSpPr>
      <dsp:spPr>
        <a:xfrm>
          <a:off x="0" y="5673284"/>
          <a:ext cx="5967621" cy="930749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en-US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Sense of absurdity and alienation</a:t>
          </a:r>
          <a:endParaRPr lang="en-US" sz="2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673284"/>
        <a:ext cx="5967621" cy="930749"/>
      </dsp:txXfrm>
    </dsp:sp>
    <dsp:sp modelId="{83CBA00B-47D7-974E-A00C-B640E588CE86}">
      <dsp:nvSpPr>
        <dsp:cNvPr id="0" name=""/>
        <dsp:cNvSpPr/>
      </dsp:nvSpPr>
      <dsp:spPr>
        <a:xfrm rot="10800000">
          <a:off x="0" y="4255752"/>
          <a:ext cx="5967621" cy="1431492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Open or unresolved endings</a:t>
          </a:r>
          <a:endParaRPr lang="en-US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4255752"/>
        <a:ext cx="5967621" cy="930141"/>
      </dsp:txXfrm>
    </dsp:sp>
    <dsp:sp modelId="{C580A3AA-D158-D249-9FD8-82997CE56D0E}">
      <dsp:nvSpPr>
        <dsp:cNvPr id="0" name=""/>
        <dsp:cNvSpPr/>
      </dsp:nvSpPr>
      <dsp:spPr>
        <a:xfrm rot="10800000">
          <a:off x="0" y="2838221"/>
          <a:ext cx="5967621" cy="1431492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Social and political criticism</a:t>
          </a:r>
          <a:endParaRPr lang="en-US" sz="32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2838221"/>
        <a:ext cx="5967621" cy="930141"/>
      </dsp:txXfrm>
    </dsp:sp>
    <dsp:sp modelId="{7DC28F8C-5F39-9141-92D9-547982F1C5FB}">
      <dsp:nvSpPr>
        <dsp:cNvPr id="0" name=""/>
        <dsp:cNvSpPr/>
      </dsp:nvSpPr>
      <dsp:spPr>
        <a:xfrm rot="10800000">
          <a:off x="0" y="1420689"/>
          <a:ext cx="5967621" cy="1431492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•</a:t>
          </a:r>
          <a:r>
            <a:rPr lang="en-US" sz="2400" b="1" kern="1200" dirty="0"/>
            <a:t> 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Psychological realism and inner conflict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1420689"/>
        <a:ext cx="5967621" cy="930141"/>
      </dsp:txXfrm>
    </dsp:sp>
    <dsp:sp modelId="{3E0B3905-D28B-6D40-90EA-B21388C1669E}">
      <dsp:nvSpPr>
        <dsp:cNvPr id="0" name=""/>
        <dsp:cNvSpPr/>
      </dsp:nvSpPr>
      <dsp:spPr>
        <a:xfrm rot="10800000">
          <a:off x="0" y="3158"/>
          <a:ext cx="5967621" cy="1431492"/>
        </a:xfrm>
        <a:prstGeom prst="upArrowCallou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Tragic hero may be an ordinary person</a:t>
          </a:r>
        </a:p>
      </dsp:txBody>
      <dsp:txXfrm rot="10800000">
        <a:off x="0" y="3158"/>
        <a:ext cx="5967621" cy="9301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54420-EA58-064A-BBBA-4D0E78BDF0FF}">
      <dsp:nvSpPr>
        <dsp:cNvPr id="0" name=""/>
        <dsp:cNvSpPr/>
      </dsp:nvSpPr>
      <dsp:spPr>
        <a:xfrm>
          <a:off x="0" y="6025"/>
          <a:ext cx="8868229" cy="8441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Alienation and loneliness</a:t>
          </a:r>
          <a:endParaRPr lang="en-US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208" y="47233"/>
        <a:ext cx="8785813" cy="761739"/>
      </dsp:txXfrm>
    </dsp:sp>
    <dsp:sp modelId="{9D1EEC06-99D9-F247-A3A6-CE80467D41A6}">
      <dsp:nvSpPr>
        <dsp:cNvPr id="0" name=""/>
        <dsp:cNvSpPr/>
      </dsp:nvSpPr>
      <dsp:spPr>
        <a:xfrm>
          <a:off x="0" y="956740"/>
          <a:ext cx="8868229" cy="8441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Identity crisis</a:t>
          </a:r>
          <a:endParaRPr lang="en-US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208" y="997948"/>
        <a:ext cx="8785813" cy="761739"/>
      </dsp:txXfrm>
    </dsp:sp>
    <dsp:sp modelId="{7E9ADBF6-F256-D145-8C1E-9BEE47784041}">
      <dsp:nvSpPr>
        <dsp:cNvPr id="0" name=""/>
        <dsp:cNvSpPr/>
      </dsp:nvSpPr>
      <dsp:spPr>
        <a:xfrm>
          <a:off x="0" y="1907455"/>
          <a:ext cx="8868229" cy="8441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Moral decay</a:t>
          </a:r>
          <a:endParaRPr lang="en-US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208" y="1948663"/>
        <a:ext cx="8785813" cy="761739"/>
      </dsp:txXfrm>
    </dsp:sp>
    <dsp:sp modelId="{833B3454-D93C-A24C-937F-BEF4211EF9D8}">
      <dsp:nvSpPr>
        <dsp:cNvPr id="0" name=""/>
        <dsp:cNvSpPr/>
      </dsp:nvSpPr>
      <dsp:spPr>
        <a:xfrm>
          <a:off x="0" y="2858170"/>
          <a:ext cx="8868229" cy="8441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Violence and war</a:t>
          </a:r>
          <a:endParaRPr lang="en-US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208" y="2899378"/>
        <a:ext cx="8785813" cy="761739"/>
      </dsp:txXfrm>
    </dsp:sp>
    <dsp:sp modelId="{EC8A88F4-3730-9B4C-B39D-2E24F09DC504}">
      <dsp:nvSpPr>
        <dsp:cNvPr id="0" name=""/>
        <dsp:cNvSpPr/>
      </dsp:nvSpPr>
      <dsp:spPr>
        <a:xfrm>
          <a:off x="0" y="3808885"/>
          <a:ext cx="8868229" cy="8441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Failure of communication</a:t>
          </a:r>
          <a:endParaRPr lang="en-US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208" y="3850093"/>
        <a:ext cx="8785813" cy="761739"/>
      </dsp:txXfrm>
    </dsp:sp>
    <dsp:sp modelId="{1C656E88-B63E-CC4C-85EB-5DB49EA34014}">
      <dsp:nvSpPr>
        <dsp:cNvPr id="0" name=""/>
        <dsp:cNvSpPr/>
      </dsp:nvSpPr>
      <dsp:spPr>
        <a:xfrm>
          <a:off x="0" y="4759600"/>
          <a:ext cx="8868229" cy="8441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Human suffering in modern society</a:t>
          </a:r>
          <a:endParaRPr lang="en-US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208" y="4800808"/>
        <a:ext cx="8785813" cy="7617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66064-27A2-574C-B19B-6C029417FAFE}">
      <dsp:nvSpPr>
        <dsp:cNvPr id="0" name=""/>
        <dsp:cNvSpPr/>
      </dsp:nvSpPr>
      <dsp:spPr>
        <a:xfrm>
          <a:off x="0" y="182225"/>
          <a:ext cx="2780392" cy="2689446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Arthur Miller</a:t>
          </a:r>
          <a:endParaRPr lang="en-US" sz="3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82225"/>
        <a:ext cx="2780392" cy="2689446"/>
      </dsp:txXfrm>
    </dsp:sp>
    <dsp:sp modelId="{E706A0C6-BCE8-8544-906E-565F965A6AC3}">
      <dsp:nvSpPr>
        <dsp:cNvPr id="0" name=""/>
        <dsp:cNvSpPr/>
      </dsp:nvSpPr>
      <dsp:spPr>
        <a:xfrm>
          <a:off x="3058432" y="182225"/>
          <a:ext cx="2780392" cy="2689446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Tennessee Williams</a:t>
          </a:r>
          <a:endParaRPr lang="en-US" sz="3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58432" y="182225"/>
        <a:ext cx="2780392" cy="2689446"/>
      </dsp:txXfrm>
    </dsp:sp>
    <dsp:sp modelId="{57C84331-6B20-A54B-A937-5370D4B8F2F8}">
      <dsp:nvSpPr>
        <dsp:cNvPr id="0" name=""/>
        <dsp:cNvSpPr/>
      </dsp:nvSpPr>
      <dsp:spPr>
        <a:xfrm>
          <a:off x="6116864" y="182225"/>
          <a:ext cx="2780392" cy="2689446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Samuel Beckett</a:t>
          </a:r>
          <a:endParaRPr lang="en-US" sz="3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16864" y="182225"/>
        <a:ext cx="2780392" cy="2689446"/>
      </dsp:txXfrm>
    </dsp:sp>
    <dsp:sp modelId="{A7D4A1F4-CCAE-B447-897B-26F4AA6A2C15}">
      <dsp:nvSpPr>
        <dsp:cNvPr id="0" name=""/>
        <dsp:cNvSpPr/>
      </dsp:nvSpPr>
      <dsp:spPr>
        <a:xfrm>
          <a:off x="0" y="3149710"/>
          <a:ext cx="2780392" cy="1668235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Eugene O’Neill</a:t>
          </a:r>
          <a:endParaRPr lang="en-US" sz="3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149710"/>
        <a:ext cx="2780392" cy="1668235"/>
      </dsp:txXfrm>
    </dsp:sp>
    <dsp:sp modelId="{24A7701D-61CA-994F-A032-5C160A2E0A3D}">
      <dsp:nvSpPr>
        <dsp:cNvPr id="0" name=""/>
        <dsp:cNvSpPr/>
      </dsp:nvSpPr>
      <dsp:spPr>
        <a:xfrm>
          <a:off x="3058432" y="3149710"/>
          <a:ext cx="2780392" cy="1668235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Jean-Paul Sartre</a:t>
          </a:r>
          <a:endParaRPr lang="en-US" sz="3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58432" y="3149710"/>
        <a:ext cx="2780392" cy="1668235"/>
      </dsp:txXfrm>
    </dsp:sp>
    <dsp:sp modelId="{723B5DC6-3EC1-E942-B271-BC7BADE0E7D2}">
      <dsp:nvSpPr>
        <dsp:cNvPr id="0" name=""/>
        <dsp:cNvSpPr/>
      </dsp:nvSpPr>
      <dsp:spPr>
        <a:xfrm>
          <a:off x="6116864" y="3149710"/>
          <a:ext cx="2780392" cy="1668235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Harold Pinter</a:t>
          </a:r>
          <a:endParaRPr lang="en-US" sz="3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16864" y="3149710"/>
        <a:ext cx="2780392" cy="16682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A991E9-DD3B-984E-897B-28A687922E0B}">
      <dsp:nvSpPr>
        <dsp:cNvPr id="0" name=""/>
        <dsp:cNvSpPr/>
      </dsp:nvSpPr>
      <dsp:spPr>
        <a:xfrm>
          <a:off x="350576" y="82"/>
          <a:ext cx="4242791" cy="1622276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Tragedy is not limited to kings and nobles</a:t>
          </a:r>
        </a:p>
      </dsp:txBody>
      <dsp:txXfrm>
        <a:off x="350576" y="82"/>
        <a:ext cx="4242791" cy="1622276"/>
      </dsp:txXfrm>
    </dsp:sp>
    <dsp:sp modelId="{1331AC73-6437-B944-8665-005D5B89A827}">
      <dsp:nvSpPr>
        <dsp:cNvPr id="0" name=""/>
        <dsp:cNvSpPr/>
      </dsp:nvSpPr>
      <dsp:spPr>
        <a:xfrm>
          <a:off x="4816185" y="19127"/>
          <a:ext cx="3541809" cy="1584188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Ordinary people can also be tragic heroes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16185" y="19127"/>
        <a:ext cx="3541809" cy="1584188"/>
      </dsp:txXfrm>
    </dsp:sp>
    <dsp:sp modelId="{6569E3B6-4936-8448-B566-5E2DF7B6CB90}">
      <dsp:nvSpPr>
        <dsp:cNvPr id="0" name=""/>
        <dsp:cNvSpPr/>
      </dsp:nvSpPr>
      <dsp:spPr>
        <a:xfrm>
          <a:off x="1046634" y="1845176"/>
          <a:ext cx="6615301" cy="13369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Struggle for dignity is central</a:t>
          </a:r>
          <a:endParaRPr 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46634" y="1845176"/>
        <a:ext cx="6615301" cy="1336901"/>
      </dsp:txXfrm>
    </dsp:sp>
    <dsp:sp modelId="{ADA0F3F3-22AC-8E4F-A68B-3972A995F541}">
      <dsp:nvSpPr>
        <dsp:cNvPr id="0" name=""/>
        <dsp:cNvSpPr/>
      </dsp:nvSpPr>
      <dsp:spPr>
        <a:xfrm>
          <a:off x="1477696" y="3404895"/>
          <a:ext cx="5753178" cy="1336901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Example: Death of a Salesman</a:t>
          </a:r>
          <a:endParaRPr 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77696" y="3404895"/>
        <a:ext cx="5753178" cy="13369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66C8E-E38D-A847-B816-EE1E646384A6}">
      <dsp:nvSpPr>
        <dsp:cNvPr id="0" name=""/>
        <dsp:cNvSpPr/>
      </dsp:nvSpPr>
      <dsp:spPr>
        <a:xfrm>
          <a:off x="0" y="0"/>
          <a:ext cx="703942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46AE381-E680-2145-BF11-B8630BE8FEB3}">
      <dsp:nvSpPr>
        <dsp:cNvPr id="0" name=""/>
        <dsp:cNvSpPr/>
      </dsp:nvSpPr>
      <dsp:spPr>
        <a:xfrm>
          <a:off x="0" y="0"/>
          <a:ext cx="7039428" cy="1284514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• </a:t>
          </a:r>
          <a:r>
            <a:rPr lang="en-US" sz="3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Portrays emptiness and hopelessness</a:t>
          </a:r>
        </a:p>
      </dsp:txBody>
      <dsp:txXfrm>
        <a:off x="0" y="0"/>
        <a:ext cx="7039428" cy="1284514"/>
      </dsp:txXfrm>
    </dsp:sp>
    <dsp:sp modelId="{9C75210E-D036-4849-B00D-A8DEC4B58049}">
      <dsp:nvSpPr>
        <dsp:cNvPr id="0" name=""/>
        <dsp:cNvSpPr/>
      </dsp:nvSpPr>
      <dsp:spPr>
        <a:xfrm>
          <a:off x="0" y="1284514"/>
          <a:ext cx="703942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559BCA-0646-0344-B2A1-96AF4811290A}">
      <dsp:nvSpPr>
        <dsp:cNvPr id="0" name=""/>
        <dsp:cNvSpPr/>
      </dsp:nvSpPr>
      <dsp:spPr>
        <a:xfrm>
          <a:off x="0" y="1284514"/>
          <a:ext cx="7039428" cy="1284514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• </a:t>
          </a:r>
          <a:r>
            <a:rPr lang="en-US" sz="3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Human existence appears meaningless</a:t>
          </a:r>
        </a:p>
      </dsp:txBody>
      <dsp:txXfrm>
        <a:off x="0" y="1284514"/>
        <a:ext cx="7039428" cy="1284514"/>
      </dsp:txXfrm>
    </dsp:sp>
    <dsp:sp modelId="{583A5E99-8A6E-0E4A-92EA-1F51448BFF42}">
      <dsp:nvSpPr>
        <dsp:cNvPr id="0" name=""/>
        <dsp:cNvSpPr/>
      </dsp:nvSpPr>
      <dsp:spPr>
        <a:xfrm>
          <a:off x="0" y="2569028"/>
          <a:ext cx="703942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03C90F1-9A45-3546-86D0-20028CDFCE4A}">
      <dsp:nvSpPr>
        <dsp:cNvPr id="0" name=""/>
        <dsp:cNvSpPr/>
      </dsp:nvSpPr>
      <dsp:spPr>
        <a:xfrm>
          <a:off x="0" y="2569028"/>
          <a:ext cx="7039428" cy="1284514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• </a:t>
          </a:r>
          <a:r>
            <a:rPr lang="en-US" sz="3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Use of silence, repetition, and minimal action</a:t>
          </a:r>
        </a:p>
      </dsp:txBody>
      <dsp:txXfrm>
        <a:off x="0" y="2569028"/>
        <a:ext cx="7039428" cy="1284514"/>
      </dsp:txXfrm>
    </dsp:sp>
    <dsp:sp modelId="{69DBFBF1-6E41-EA49-AD23-C959C5D4B0D0}">
      <dsp:nvSpPr>
        <dsp:cNvPr id="0" name=""/>
        <dsp:cNvSpPr/>
      </dsp:nvSpPr>
      <dsp:spPr>
        <a:xfrm>
          <a:off x="0" y="3853542"/>
          <a:ext cx="703942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548D6EF-877A-1C46-A5CE-803A35E064EA}">
      <dsp:nvSpPr>
        <dsp:cNvPr id="0" name=""/>
        <dsp:cNvSpPr/>
      </dsp:nvSpPr>
      <dsp:spPr>
        <a:xfrm>
          <a:off x="0" y="3853542"/>
          <a:ext cx="7039428" cy="128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• </a:t>
          </a:r>
          <a:r>
            <a:rPr lang="en-US" sz="3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Example: Waiting for Godot</a:t>
          </a:r>
        </a:p>
      </dsp:txBody>
      <dsp:txXfrm>
        <a:off x="0" y="3853542"/>
        <a:ext cx="7039428" cy="12845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CFE5E-5405-454E-8B7D-D5989ECA523D}">
      <dsp:nvSpPr>
        <dsp:cNvPr id="0" name=""/>
        <dsp:cNvSpPr/>
      </dsp:nvSpPr>
      <dsp:spPr>
        <a:xfrm>
          <a:off x="3959" y="2468"/>
          <a:ext cx="8107381" cy="1187058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Influenced by existential philosophy</a:t>
          </a:r>
        </a:p>
      </dsp:txBody>
      <dsp:txXfrm>
        <a:off x="61906" y="60415"/>
        <a:ext cx="7991487" cy="1071164"/>
      </dsp:txXfrm>
    </dsp:sp>
    <dsp:sp modelId="{44C9FFCC-3D97-474A-9C9C-EA60050189E8}">
      <dsp:nvSpPr>
        <dsp:cNvPr id="0" name=""/>
        <dsp:cNvSpPr/>
      </dsp:nvSpPr>
      <dsp:spPr>
        <a:xfrm>
          <a:off x="3959" y="1248878"/>
          <a:ext cx="8107381" cy="1187058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Human beings search for meaning in an indifferent world</a:t>
          </a:r>
        </a:p>
      </dsp:txBody>
      <dsp:txXfrm>
        <a:off x="61906" y="1306825"/>
        <a:ext cx="7991487" cy="1071164"/>
      </dsp:txXfrm>
    </dsp:sp>
    <dsp:sp modelId="{C484C78E-8091-FC43-9F78-445460F9E272}">
      <dsp:nvSpPr>
        <dsp:cNvPr id="0" name=""/>
        <dsp:cNvSpPr/>
      </dsp:nvSpPr>
      <dsp:spPr>
        <a:xfrm>
          <a:off x="3959" y="2495289"/>
          <a:ext cx="8107381" cy="118705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Freedom, anxiety, and responsibility are major concerns</a:t>
          </a:r>
        </a:p>
      </dsp:txBody>
      <dsp:txXfrm>
        <a:off x="61906" y="2553236"/>
        <a:ext cx="7991487" cy="1071164"/>
      </dsp:txXfrm>
    </dsp:sp>
    <dsp:sp modelId="{2B40908F-ED25-C440-B890-B53F6E4028F9}">
      <dsp:nvSpPr>
        <dsp:cNvPr id="0" name=""/>
        <dsp:cNvSpPr/>
      </dsp:nvSpPr>
      <dsp:spPr>
        <a:xfrm>
          <a:off x="3959" y="3741700"/>
          <a:ext cx="8107381" cy="118705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Linked with Sartre and Camus</a:t>
          </a:r>
        </a:p>
      </dsp:txBody>
      <dsp:txXfrm>
        <a:off x="61906" y="3799647"/>
        <a:ext cx="7991487" cy="10711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06A2E-A341-164C-99C5-E9342CAEE089}">
      <dsp:nvSpPr>
        <dsp:cNvPr id="0" name=""/>
        <dsp:cNvSpPr/>
      </dsp:nvSpPr>
      <dsp:spPr>
        <a:xfrm>
          <a:off x="128981" y="76156"/>
          <a:ext cx="3868926" cy="232135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Wars shattered faith in progress and humanity</a:t>
          </a:r>
        </a:p>
      </dsp:txBody>
      <dsp:txXfrm>
        <a:off x="128981" y="76156"/>
        <a:ext cx="3868926" cy="2321355"/>
      </dsp:txXfrm>
    </dsp:sp>
    <dsp:sp modelId="{C224DAFA-CAAC-D349-9FC2-958429BE0F99}">
      <dsp:nvSpPr>
        <dsp:cNvPr id="0" name=""/>
        <dsp:cNvSpPr/>
      </dsp:nvSpPr>
      <dsp:spPr>
        <a:xfrm>
          <a:off x="4385806" y="1385"/>
          <a:ext cx="3868926" cy="232135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Rise of pessimism and despair</a:t>
          </a:r>
        </a:p>
      </dsp:txBody>
      <dsp:txXfrm>
        <a:off x="4385806" y="1385"/>
        <a:ext cx="3868926" cy="2321355"/>
      </dsp:txXfrm>
    </dsp:sp>
    <dsp:sp modelId="{9741909F-7E8C-A34F-B400-36AC41916D72}">
      <dsp:nvSpPr>
        <dsp:cNvPr id="0" name=""/>
        <dsp:cNvSpPr/>
      </dsp:nvSpPr>
      <dsp:spPr>
        <a:xfrm>
          <a:off x="129987" y="2709633"/>
          <a:ext cx="3868926" cy="232135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Theatre reflected destruction and psychological trauma</a:t>
          </a:r>
        </a:p>
      </dsp:txBody>
      <dsp:txXfrm>
        <a:off x="129987" y="2709633"/>
        <a:ext cx="3868926" cy="2321355"/>
      </dsp:txXfrm>
    </dsp:sp>
    <dsp:sp modelId="{57B6F6EA-4406-4841-ADA1-85ADB745E3D6}">
      <dsp:nvSpPr>
        <dsp:cNvPr id="0" name=""/>
        <dsp:cNvSpPr/>
      </dsp:nvSpPr>
      <dsp:spPr>
        <a:xfrm>
          <a:off x="4385806" y="2709633"/>
          <a:ext cx="3868926" cy="232135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Catastrophic vision became central in modern drama</a:t>
          </a:r>
        </a:p>
      </dsp:txBody>
      <dsp:txXfrm>
        <a:off x="4385806" y="2709633"/>
        <a:ext cx="3868926" cy="2321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mpty seats in a film theater">
            <a:extLst>
              <a:ext uri="{FF2B5EF4-FFF2-40B4-BE49-F238E27FC236}">
                <a16:creationId xmlns:a16="http://schemas.microsoft.com/office/drawing/2014/main" id="{DBCA1671-9A60-32D8-B5C3-FD37D40A20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424" r="3954" b="-1"/>
          <a:stretch>
            <a:fillRect/>
          </a:stretch>
        </p:blipFill>
        <p:spPr>
          <a:xfrm>
            <a:off x="20" y="-7619"/>
            <a:ext cx="9143979" cy="688736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539219" y="271092"/>
            <a:ext cx="4065561" cy="9144000"/>
          </a:xfrm>
          <a:prstGeom prst="rect">
            <a:avLst/>
          </a:prstGeom>
          <a:gradFill flip="none" rotWithShape="1">
            <a:gsLst>
              <a:gs pos="17000">
                <a:srgbClr val="000000">
                  <a:alpha val="59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2CB243-67C5-E304-31A0-4D7D607BA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14594" y="623125"/>
            <a:ext cx="3067943" cy="180645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2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A95761-C93E-94BF-087D-D2A823789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7794" y="4172881"/>
            <a:ext cx="5366057" cy="2702991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52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271" y="275772"/>
            <a:ext cx="8325558" cy="1727199"/>
          </a:xfrm>
        </p:spPr>
        <p:txBody>
          <a:bodyPr>
            <a:noAutofit/>
          </a:bodyPr>
          <a:lstStyle/>
          <a:p>
            <a:pPr>
              <a:defRPr sz="3000" b="1">
                <a:solidFill>
                  <a:srgbClr val="003366"/>
                </a:solidFill>
              </a:defRPr>
            </a:pPr>
            <a:r>
              <a:rPr lang="en-IN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Theatre of Catastrophe / Modern Tragedy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271" y="5878254"/>
            <a:ext cx="8136872" cy="703973"/>
          </a:xfrm>
        </p:spPr>
        <p:txBody>
          <a:bodyPr>
            <a:noAutofit/>
          </a:bodyPr>
          <a:lstStyle/>
          <a:p>
            <a:r>
              <a:rPr lang="en-I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Introduction to Modern Dramatic Tragedy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63D1A5-FD49-4756-F62E-786C34E63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05052" y="-7619"/>
            <a:ext cx="746740" cy="6918113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68000"/>
                </a:schemeClr>
              </a:gs>
              <a:gs pos="37000">
                <a:schemeClr val="accent5">
                  <a:alpha val="0"/>
                </a:schemeClr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3998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457201"/>
            <a:ext cx="84582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457201"/>
            <a:ext cx="7429500" cy="70394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pPr>
              <a:defRPr sz="2400" b="1">
                <a:solidFill>
                  <a:srgbClr val="003366"/>
                </a:solidFill>
              </a:defRPr>
            </a:pPr>
            <a:r>
              <a:rPr lang="en-I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 Tragedy and Existentialism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88AD283-C5A9-515D-E46D-820098E13F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6241236"/>
              </p:ext>
            </p:extLst>
          </p:nvPr>
        </p:nvGraphicFramePr>
        <p:xfrm>
          <a:off x="514350" y="1237343"/>
          <a:ext cx="8115300" cy="4931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7601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9658"/>
            <a:ext cx="8210550" cy="68217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defRPr sz="2400" b="1">
                <a:solidFill>
                  <a:srgbClr val="003366"/>
                </a:solidFill>
              </a:defRPr>
            </a:pP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 of World Wars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0C06F6-EBBF-7E08-56D5-D7F2DD3D5F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3597505"/>
              </p:ext>
            </p:extLst>
          </p:nvPr>
        </p:nvGraphicFramePr>
        <p:xfrm>
          <a:off x="628649" y="1144588"/>
          <a:ext cx="8384721" cy="503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1E344E-1AC3-E835-C365-480EB9917C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583" r="20933"/>
          <a:stretch>
            <a:fillRect/>
          </a:stretch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71" y="1"/>
            <a:ext cx="8341178" cy="849086"/>
          </a:xfrm>
        </p:spPr>
        <p:txBody>
          <a:bodyPr>
            <a:normAutofit/>
          </a:bodyPr>
          <a:lstStyle/>
          <a:p>
            <a:pPr>
              <a:defRPr sz="2400" b="1">
                <a:solidFill>
                  <a:srgbClr val="003366"/>
                </a:solidFill>
              </a:defRPr>
            </a:pPr>
            <a:r>
              <a:rPr lang="en-I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Significance of Theatre of Catastrophe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22C1895-A0B2-9ED2-7408-28DFB2BA39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3417865"/>
              </p:ext>
            </p:extLst>
          </p:nvPr>
        </p:nvGraphicFramePr>
        <p:xfrm>
          <a:off x="174171" y="740229"/>
          <a:ext cx="8689521" cy="589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3EA2E0AC-C003-DC07-897B-A5C3B4D701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814" r="20186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4172"/>
            <a:ext cx="7886700" cy="59508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defRPr sz="2400" b="1">
                <a:solidFill>
                  <a:srgbClr val="003366"/>
                </a:solidFill>
              </a:defRPr>
            </a:pP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graphicFrame>
        <p:nvGraphicFramePr>
          <p:cNvPr id="36" name="Content Placeholder 2">
            <a:extLst>
              <a:ext uri="{FF2B5EF4-FFF2-40B4-BE49-F238E27FC236}">
                <a16:creationId xmlns:a16="http://schemas.microsoft.com/office/drawing/2014/main" id="{87638B2A-2296-B7B6-EFCC-05134E30C4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5844591"/>
              </p:ext>
            </p:extLst>
          </p:nvPr>
        </p:nvGraphicFramePr>
        <p:xfrm>
          <a:off x="174171" y="943430"/>
          <a:ext cx="8795657" cy="574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pPr>
              <a:defRPr sz="2400" b="1">
                <a:solidFill>
                  <a:srgbClr val="003366"/>
                </a:solidFill>
              </a:defRPr>
            </a:pPr>
            <a:r>
              <a:rPr lang="en-IN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IN" sz="35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0AA03E0-67A3-1DB7-3D20-2FAEF50989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149758"/>
              </p:ext>
            </p:extLst>
          </p:nvPr>
        </p:nvGraphicFramePr>
        <p:xfrm>
          <a:off x="188686" y="1698171"/>
          <a:ext cx="8752114" cy="4992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30" y="1683756"/>
            <a:ext cx="2645678" cy="3134987"/>
          </a:xfrm>
        </p:spPr>
        <p:txBody>
          <a:bodyPr anchor="b">
            <a:normAutofit fontScale="90000"/>
          </a:bodyPr>
          <a:lstStyle/>
          <a:p>
            <a:pPr>
              <a:defRPr sz="2400" b="1">
                <a:solidFill>
                  <a:srgbClr val="003366"/>
                </a:solidFill>
              </a:defRPr>
            </a:pPr>
            <a:r>
              <a:rPr lang="en-IN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  <a:br>
              <a:rPr lang="en-IN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br>
              <a:rPr lang="en-IN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Theatre</a:t>
            </a:r>
            <a:br>
              <a:rPr lang="en-IN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Catastrophe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0F2B274-41F9-F260-66CE-21C3AE89BC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295260"/>
              </p:ext>
            </p:extLst>
          </p:nvPr>
        </p:nvGraphicFramePr>
        <p:xfrm>
          <a:off x="3070384" y="10139"/>
          <a:ext cx="5942987" cy="6847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58" y="1483418"/>
            <a:ext cx="2831194" cy="43555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defRPr sz="2400" b="1">
                <a:solidFill>
                  <a:srgbClr val="003366"/>
                </a:solidFill>
              </a:defRPr>
            </a:pPr>
            <a:br>
              <a:rPr lang="en-US" sz="32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</a:t>
            </a:r>
            <a:br>
              <a:rPr lang="en-US" sz="32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br>
              <a:rPr lang="en-US" sz="32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 Tragedy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5CF003D-4C08-4598-0A51-F8C53D36C8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1029457"/>
              </p:ext>
            </p:extLst>
          </p:nvPr>
        </p:nvGraphicFramePr>
        <p:xfrm>
          <a:off x="3031235" y="0"/>
          <a:ext cx="5967621" cy="660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E0FFA-DA1E-BA7A-0672-99176AC1E65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I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Classical and Modern Tragedy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7C404-7458-4B0F-2279-768893FD7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93886" cy="6397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Classical Tragedy: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8C54EE-59C6-3164-6922-EAFFE0746C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527" y="2174875"/>
            <a:ext cx="4382861" cy="4574268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pPr algn="ctr">
              <a:defRPr sz="1800">
                <a:latin typeface="Calibri"/>
              </a:defRPr>
            </a:pPr>
            <a:r>
              <a:rPr lang="en-I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Noble heroes</a:t>
            </a:r>
          </a:p>
          <a:p>
            <a:pPr marL="0" indent="0" algn="ctr">
              <a:buNone/>
              <a:defRPr sz="1800">
                <a:latin typeface="Calibri"/>
              </a:defRPr>
            </a:pPr>
            <a:r>
              <a:rPr lang="en-I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Fate and divine intervention</a:t>
            </a:r>
          </a:p>
          <a:p>
            <a:pPr marL="0" indent="0" algn="ctr">
              <a:buNone/>
              <a:defRPr sz="1800">
                <a:latin typeface="Calibri"/>
              </a:defRPr>
            </a:pPr>
            <a:r>
              <a:rPr lang="en-I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Catharsis through downfall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D22CC5-E869-F755-994E-72F5DEB11B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92914" y="1535113"/>
            <a:ext cx="3693886" cy="6397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algn="ctr"/>
            <a:r>
              <a:rPr lang="en-IN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 Tragedy: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DE457B-D58E-3C92-1A83-0566670D92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382861" cy="4574268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  <a:defRPr sz="1800">
                <a:latin typeface="Calibri"/>
              </a:defRPr>
            </a:pPr>
            <a:r>
              <a:rPr lang="en-I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Common individuals</a:t>
            </a:r>
          </a:p>
          <a:p>
            <a:pPr marL="0" indent="0" algn="ctr">
              <a:buNone/>
              <a:defRPr sz="1800">
                <a:latin typeface="Calibri"/>
              </a:defRPr>
            </a:pPr>
            <a:r>
              <a:rPr lang="en-I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Social and psychological causes</a:t>
            </a:r>
          </a:p>
          <a:p>
            <a:pPr marL="0" indent="0" algn="ctr">
              <a:buNone/>
              <a:defRPr sz="1800">
                <a:latin typeface="Calibri"/>
              </a:defRPr>
            </a:pPr>
            <a:r>
              <a:rPr lang="en-I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Emphasis on existential suffering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340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BCFDB529-AA57-E364-7A2D-DAFFCDC2F95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916" r="14241" b="1173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771" y="137886"/>
            <a:ext cx="8592457" cy="83457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defRPr sz="2400" b="1">
                <a:solidFill>
                  <a:srgbClr val="003366"/>
                </a:solidFill>
              </a:defRPr>
            </a:pPr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Themes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C808128-68A5-FA72-5DA9-A95DF08E24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6863485"/>
              </p:ext>
            </p:extLst>
          </p:nvPr>
        </p:nvGraphicFramePr>
        <p:xfrm>
          <a:off x="159657" y="1110333"/>
          <a:ext cx="8868229" cy="5609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99" y="246742"/>
            <a:ext cx="8408193" cy="13643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defRPr sz="2400" b="1">
                <a:solidFill>
                  <a:srgbClr val="003366"/>
                </a:solidFill>
              </a:defRPr>
            </a:pPr>
            <a:r>
              <a:rPr lang="en-US" sz="36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Playwrights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C370340-1B0A-31DF-CDEE-7F61E4881F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824501"/>
              </p:ext>
            </p:extLst>
          </p:nvPr>
        </p:nvGraphicFramePr>
        <p:xfrm>
          <a:off x="145143" y="1611086"/>
          <a:ext cx="8897257" cy="5000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4231"/>
            <a:ext cx="7886700" cy="155964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 sz="2400" b="1">
                <a:solidFill>
                  <a:srgbClr val="003366"/>
                </a:solidFill>
              </a:defRPr>
            </a:pPr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Arthur Miller’s Concept of Modern Tragedy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65313"/>
            <a:ext cx="7818120" cy="18288"/>
          </a:xfrm>
          <a:custGeom>
            <a:avLst/>
            <a:gdLst>
              <a:gd name="connsiteX0" fmla="*/ 0 w 7818120"/>
              <a:gd name="connsiteY0" fmla="*/ 0 h 18288"/>
              <a:gd name="connsiteX1" fmla="*/ 416966 w 7818120"/>
              <a:gd name="connsiteY1" fmla="*/ 0 h 18288"/>
              <a:gd name="connsiteX2" fmla="*/ 1146658 w 7818120"/>
              <a:gd name="connsiteY2" fmla="*/ 0 h 18288"/>
              <a:gd name="connsiteX3" fmla="*/ 1563624 w 7818120"/>
              <a:gd name="connsiteY3" fmla="*/ 0 h 18288"/>
              <a:gd name="connsiteX4" fmla="*/ 2136953 w 7818120"/>
              <a:gd name="connsiteY4" fmla="*/ 0 h 18288"/>
              <a:gd name="connsiteX5" fmla="*/ 2944825 w 7818120"/>
              <a:gd name="connsiteY5" fmla="*/ 0 h 18288"/>
              <a:gd name="connsiteX6" fmla="*/ 3596335 w 7818120"/>
              <a:gd name="connsiteY6" fmla="*/ 0 h 18288"/>
              <a:gd name="connsiteX7" fmla="*/ 4326026 w 7818120"/>
              <a:gd name="connsiteY7" fmla="*/ 0 h 18288"/>
              <a:gd name="connsiteX8" fmla="*/ 4899355 w 7818120"/>
              <a:gd name="connsiteY8" fmla="*/ 0 h 18288"/>
              <a:gd name="connsiteX9" fmla="*/ 5550865 w 7818120"/>
              <a:gd name="connsiteY9" fmla="*/ 0 h 18288"/>
              <a:gd name="connsiteX10" fmla="*/ 6358738 w 7818120"/>
              <a:gd name="connsiteY10" fmla="*/ 0 h 18288"/>
              <a:gd name="connsiteX11" fmla="*/ 6853885 w 7818120"/>
              <a:gd name="connsiteY11" fmla="*/ 0 h 18288"/>
              <a:gd name="connsiteX12" fmla="*/ 7818120 w 7818120"/>
              <a:gd name="connsiteY12" fmla="*/ 0 h 18288"/>
              <a:gd name="connsiteX13" fmla="*/ 7818120 w 7818120"/>
              <a:gd name="connsiteY13" fmla="*/ 18288 h 18288"/>
              <a:gd name="connsiteX14" fmla="*/ 7244791 w 7818120"/>
              <a:gd name="connsiteY14" fmla="*/ 18288 h 18288"/>
              <a:gd name="connsiteX15" fmla="*/ 6827825 w 7818120"/>
              <a:gd name="connsiteY15" fmla="*/ 18288 h 18288"/>
              <a:gd name="connsiteX16" fmla="*/ 6176315 w 7818120"/>
              <a:gd name="connsiteY16" fmla="*/ 18288 h 18288"/>
              <a:gd name="connsiteX17" fmla="*/ 5681167 w 7818120"/>
              <a:gd name="connsiteY17" fmla="*/ 18288 h 18288"/>
              <a:gd name="connsiteX18" fmla="*/ 5029657 w 7818120"/>
              <a:gd name="connsiteY18" fmla="*/ 18288 h 18288"/>
              <a:gd name="connsiteX19" fmla="*/ 4378147 w 7818120"/>
              <a:gd name="connsiteY19" fmla="*/ 18288 h 18288"/>
              <a:gd name="connsiteX20" fmla="*/ 3726637 w 7818120"/>
              <a:gd name="connsiteY20" fmla="*/ 18288 h 18288"/>
              <a:gd name="connsiteX21" fmla="*/ 3075127 w 7818120"/>
              <a:gd name="connsiteY21" fmla="*/ 18288 h 18288"/>
              <a:gd name="connsiteX22" fmla="*/ 2501798 w 7818120"/>
              <a:gd name="connsiteY22" fmla="*/ 18288 h 18288"/>
              <a:gd name="connsiteX23" fmla="*/ 1772107 w 7818120"/>
              <a:gd name="connsiteY23" fmla="*/ 18288 h 18288"/>
              <a:gd name="connsiteX24" fmla="*/ 1120597 w 7818120"/>
              <a:gd name="connsiteY24" fmla="*/ 18288 h 18288"/>
              <a:gd name="connsiteX25" fmla="*/ 0 w 7818120"/>
              <a:gd name="connsiteY25" fmla="*/ 18288 h 18288"/>
              <a:gd name="connsiteX26" fmla="*/ 0 w 7818120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18120" h="18288" fill="none" extrusionOk="0">
                <a:moveTo>
                  <a:pt x="0" y="0"/>
                </a:moveTo>
                <a:cubicBezTo>
                  <a:pt x="121520" y="-12182"/>
                  <a:pt x="211324" y="18247"/>
                  <a:pt x="416966" y="0"/>
                </a:cubicBezTo>
                <a:cubicBezTo>
                  <a:pt x="622608" y="-18247"/>
                  <a:pt x="891241" y="-13744"/>
                  <a:pt x="1146658" y="0"/>
                </a:cubicBezTo>
                <a:cubicBezTo>
                  <a:pt x="1402075" y="13744"/>
                  <a:pt x="1378880" y="-8543"/>
                  <a:pt x="1563624" y="0"/>
                </a:cubicBezTo>
                <a:cubicBezTo>
                  <a:pt x="1748368" y="8543"/>
                  <a:pt x="1972300" y="7443"/>
                  <a:pt x="2136953" y="0"/>
                </a:cubicBezTo>
                <a:cubicBezTo>
                  <a:pt x="2301606" y="-7443"/>
                  <a:pt x="2679634" y="12382"/>
                  <a:pt x="2944825" y="0"/>
                </a:cubicBezTo>
                <a:cubicBezTo>
                  <a:pt x="3210016" y="-12382"/>
                  <a:pt x="3409232" y="17967"/>
                  <a:pt x="3596335" y="0"/>
                </a:cubicBezTo>
                <a:cubicBezTo>
                  <a:pt x="3783438" y="-17967"/>
                  <a:pt x="4002523" y="-28578"/>
                  <a:pt x="4326026" y="0"/>
                </a:cubicBezTo>
                <a:cubicBezTo>
                  <a:pt x="4649529" y="28578"/>
                  <a:pt x="4777384" y="-3624"/>
                  <a:pt x="4899355" y="0"/>
                </a:cubicBezTo>
                <a:cubicBezTo>
                  <a:pt x="5021326" y="3624"/>
                  <a:pt x="5317653" y="1281"/>
                  <a:pt x="5550865" y="0"/>
                </a:cubicBezTo>
                <a:cubicBezTo>
                  <a:pt x="5784077" y="-1281"/>
                  <a:pt x="6142956" y="-39637"/>
                  <a:pt x="6358738" y="0"/>
                </a:cubicBezTo>
                <a:cubicBezTo>
                  <a:pt x="6574520" y="39637"/>
                  <a:pt x="6724785" y="-4460"/>
                  <a:pt x="6853885" y="0"/>
                </a:cubicBezTo>
                <a:cubicBezTo>
                  <a:pt x="6982985" y="4460"/>
                  <a:pt x="7403044" y="-1955"/>
                  <a:pt x="7818120" y="0"/>
                </a:cubicBezTo>
                <a:cubicBezTo>
                  <a:pt x="7817988" y="7702"/>
                  <a:pt x="7817908" y="13511"/>
                  <a:pt x="7818120" y="18288"/>
                </a:cubicBezTo>
                <a:cubicBezTo>
                  <a:pt x="7698847" y="-3267"/>
                  <a:pt x="7390924" y="22979"/>
                  <a:pt x="7244791" y="18288"/>
                </a:cubicBezTo>
                <a:cubicBezTo>
                  <a:pt x="7098658" y="13597"/>
                  <a:pt x="6952735" y="29357"/>
                  <a:pt x="6827825" y="18288"/>
                </a:cubicBezTo>
                <a:cubicBezTo>
                  <a:pt x="6702915" y="7219"/>
                  <a:pt x="6338661" y="34530"/>
                  <a:pt x="6176315" y="18288"/>
                </a:cubicBezTo>
                <a:cubicBezTo>
                  <a:pt x="6013969" y="2047"/>
                  <a:pt x="5850602" y="6362"/>
                  <a:pt x="5681167" y="18288"/>
                </a:cubicBezTo>
                <a:cubicBezTo>
                  <a:pt x="5511732" y="30214"/>
                  <a:pt x="5312143" y="419"/>
                  <a:pt x="5029657" y="18288"/>
                </a:cubicBezTo>
                <a:cubicBezTo>
                  <a:pt x="4747171" y="36158"/>
                  <a:pt x="4655062" y="30740"/>
                  <a:pt x="4378147" y="18288"/>
                </a:cubicBezTo>
                <a:cubicBezTo>
                  <a:pt x="4101232" y="5837"/>
                  <a:pt x="4037646" y="44706"/>
                  <a:pt x="3726637" y="18288"/>
                </a:cubicBezTo>
                <a:cubicBezTo>
                  <a:pt x="3415628" y="-8130"/>
                  <a:pt x="3321756" y="45507"/>
                  <a:pt x="3075127" y="18288"/>
                </a:cubicBezTo>
                <a:cubicBezTo>
                  <a:pt x="2828498" y="-8931"/>
                  <a:pt x="2684733" y="14853"/>
                  <a:pt x="2501798" y="18288"/>
                </a:cubicBezTo>
                <a:cubicBezTo>
                  <a:pt x="2318863" y="21723"/>
                  <a:pt x="2121844" y="-13013"/>
                  <a:pt x="1772107" y="18288"/>
                </a:cubicBezTo>
                <a:cubicBezTo>
                  <a:pt x="1422370" y="49589"/>
                  <a:pt x="1431548" y="31666"/>
                  <a:pt x="1120597" y="18288"/>
                </a:cubicBezTo>
                <a:cubicBezTo>
                  <a:pt x="809646" y="4911"/>
                  <a:pt x="246393" y="5624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7818120" h="18288" stroke="0" extrusionOk="0">
                <a:moveTo>
                  <a:pt x="0" y="0"/>
                </a:moveTo>
                <a:cubicBezTo>
                  <a:pt x="177487" y="-4302"/>
                  <a:pt x="287499" y="4997"/>
                  <a:pt x="573329" y="0"/>
                </a:cubicBezTo>
                <a:cubicBezTo>
                  <a:pt x="859159" y="-4997"/>
                  <a:pt x="821965" y="-336"/>
                  <a:pt x="990295" y="0"/>
                </a:cubicBezTo>
                <a:cubicBezTo>
                  <a:pt x="1158625" y="336"/>
                  <a:pt x="1587918" y="-4681"/>
                  <a:pt x="1798168" y="0"/>
                </a:cubicBezTo>
                <a:cubicBezTo>
                  <a:pt x="2008418" y="4681"/>
                  <a:pt x="2088841" y="-2754"/>
                  <a:pt x="2371496" y="0"/>
                </a:cubicBezTo>
                <a:cubicBezTo>
                  <a:pt x="2654151" y="2754"/>
                  <a:pt x="2701462" y="-24976"/>
                  <a:pt x="2944825" y="0"/>
                </a:cubicBezTo>
                <a:cubicBezTo>
                  <a:pt x="3188188" y="24976"/>
                  <a:pt x="3511636" y="25407"/>
                  <a:pt x="3752698" y="0"/>
                </a:cubicBezTo>
                <a:cubicBezTo>
                  <a:pt x="3993760" y="-25407"/>
                  <a:pt x="4107153" y="6432"/>
                  <a:pt x="4247845" y="0"/>
                </a:cubicBezTo>
                <a:cubicBezTo>
                  <a:pt x="4388537" y="-6432"/>
                  <a:pt x="4835598" y="-5108"/>
                  <a:pt x="5055718" y="0"/>
                </a:cubicBezTo>
                <a:cubicBezTo>
                  <a:pt x="5275838" y="5108"/>
                  <a:pt x="5461006" y="-24536"/>
                  <a:pt x="5863590" y="0"/>
                </a:cubicBezTo>
                <a:cubicBezTo>
                  <a:pt x="6266174" y="24536"/>
                  <a:pt x="6355549" y="-19657"/>
                  <a:pt x="6515100" y="0"/>
                </a:cubicBezTo>
                <a:cubicBezTo>
                  <a:pt x="6674651" y="19657"/>
                  <a:pt x="7275423" y="-57462"/>
                  <a:pt x="7818120" y="0"/>
                </a:cubicBezTo>
                <a:cubicBezTo>
                  <a:pt x="7818132" y="8833"/>
                  <a:pt x="7818660" y="9830"/>
                  <a:pt x="7818120" y="18288"/>
                </a:cubicBezTo>
                <a:cubicBezTo>
                  <a:pt x="7610240" y="4606"/>
                  <a:pt x="7521789" y="7721"/>
                  <a:pt x="7401154" y="18288"/>
                </a:cubicBezTo>
                <a:cubicBezTo>
                  <a:pt x="7280519" y="28855"/>
                  <a:pt x="6930719" y="4225"/>
                  <a:pt x="6593281" y="18288"/>
                </a:cubicBezTo>
                <a:cubicBezTo>
                  <a:pt x="6255843" y="32351"/>
                  <a:pt x="6286682" y="1162"/>
                  <a:pt x="6098134" y="18288"/>
                </a:cubicBezTo>
                <a:cubicBezTo>
                  <a:pt x="5909586" y="35414"/>
                  <a:pt x="5602789" y="48596"/>
                  <a:pt x="5446624" y="18288"/>
                </a:cubicBezTo>
                <a:cubicBezTo>
                  <a:pt x="5290459" y="-12020"/>
                  <a:pt x="4917039" y="21960"/>
                  <a:pt x="4638751" y="18288"/>
                </a:cubicBezTo>
                <a:cubicBezTo>
                  <a:pt x="4360463" y="14616"/>
                  <a:pt x="4304690" y="5450"/>
                  <a:pt x="3987241" y="18288"/>
                </a:cubicBezTo>
                <a:cubicBezTo>
                  <a:pt x="3669792" y="31127"/>
                  <a:pt x="3758742" y="32551"/>
                  <a:pt x="3570275" y="18288"/>
                </a:cubicBezTo>
                <a:cubicBezTo>
                  <a:pt x="3381808" y="4025"/>
                  <a:pt x="3267153" y="36200"/>
                  <a:pt x="3075127" y="18288"/>
                </a:cubicBezTo>
                <a:cubicBezTo>
                  <a:pt x="2883101" y="376"/>
                  <a:pt x="2665825" y="10973"/>
                  <a:pt x="2267255" y="18288"/>
                </a:cubicBezTo>
                <a:cubicBezTo>
                  <a:pt x="1868685" y="25603"/>
                  <a:pt x="1884698" y="28410"/>
                  <a:pt x="1615745" y="18288"/>
                </a:cubicBezTo>
                <a:cubicBezTo>
                  <a:pt x="1346792" y="8167"/>
                  <a:pt x="1320952" y="10430"/>
                  <a:pt x="1120597" y="18288"/>
                </a:cubicBezTo>
                <a:cubicBezTo>
                  <a:pt x="920242" y="26146"/>
                  <a:pt x="556507" y="50790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15C73F3-8CE6-12C6-FB01-5C83114105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1890393"/>
              </p:ext>
            </p:extLst>
          </p:nvPr>
        </p:nvGraphicFramePr>
        <p:xfrm>
          <a:off x="232229" y="1901889"/>
          <a:ext cx="8708571" cy="474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58" y="0"/>
            <a:ext cx="6548042" cy="1364344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b">
            <a:normAutofit/>
          </a:bodyPr>
          <a:lstStyle/>
          <a:p>
            <a:pPr>
              <a:defRPr sz="2400" b="1">
                <a:solidFill>
                  <a:srgbClr val="003366"/>
                </a:solidFill>
              </a:defRPr>
            </a:pPr>
            <a:r>
              <a:rPr lang="en-IN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Samuel Beckett and Catastrophic Vision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8BD2F9-AB2B-ED6C-E6B3-848AEAA259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549" r="31590" b="-1"/>
          <a:stretch>
            <a:fillRect/>
          </a:stretch>
        </p:blipFill>
        <p:spPr>
          <a:xfrm>
            <a:off x="7039428" y="1"/>
            <a:ext cx="2104571" cy="6856412"/>
          </a:xfrm>
          <a:custGeom>
            <a:avLst/>
            <a:gdLst/>
            <a:ahLst/>
            <a:cxnLst/>
            <a:rect l="l" t="t" r="r" b="b"/>
            <a:pathLst>
              <a:path w="5620032" h="6856412">
                <a:moveTo>
                  <a:pt x="13187" y="0"/>
                </a:moveTo>
                <a:lnTo>
                  <a:pt x="5620032" y="0"/>
                </a:lnTo>
                <a:lnTo>
                  <a:pt x="5620032" y="6856412"/>
                </a:lnTo>
                <a:lnTo>
                  <a:pt x="0" y="6856412"/>
                </a:lnTo>
                <a:lnTo>
                  <a:pt x="64318" y="6298274"/>
                </a:lnTo>
                <a:cubicBezTo>
                  <a:pt x="203221" y="4970220"/>
                  <a:pt x="240510" y="3632077"/>
                  <a:pt x="97152" y="2276000"/>
                </a:cubicBezTo>
                <a:cubicBezTo>
                  <a:pt x="35713" y="1694824"/>
                  <a:pt x="7455" y="1116942"/>
                  <a:pt x="6154" y="541737"/>
                </a:cubicBezTo>
                <a:close/>
              </a:path>
            </a:pathLst>
          </a:cu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CF7E28A-DFC5-5009-18BD-DD9BECF1EA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5179861"/>
              </p:ext>
            </p:extLst>
          </p:nvPr>
        </p:nvGraphicFramePr>
        <p:xfrm>
          <a:off x="1" y="1538514"/>
          <a:ext cx="7039428" cy="5138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4481</TotalTime>
  <Words>419</Words>
  <Application>Microsoft Macintosh PowerPoint</Application>
  <PresentationFormat>On-screen Show (4:3)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Theatre of Catastrophe / Modern Tragedy</vt:lpstr>
      <vt:lpstr>Introduction</vt:lpstr>
      <vt:lpstr>Meaning  of  Theatre  of Catastrophe</vt:lpstr>
      <vt:lpstr> Characteristics  of  Modern Tragedy</vt:lpstr>
      <vt:lpstr>Difference Between Classical and Modern Tragedy</vt:lpstr>
      <vt:lpstr>Major Themes</vt:lpstr>
      <vt:lpstr>Important Playwrights</vt:lpstr>
      <vt:lpstr>Arthur Miller’s Concept of Modern Tragedy</vt:lpstr>
      <vt:lpstr>Samuel Beckett and Catastrophic Vision</vt:lpstr>
      <vt:lpstr>Modern Tragedy and Existentialism</vt:lpstr>
      <vt:lpstr>Impact of World Wars</vt:lpstr>
      <vt:lpstr>Significance of Theatre of Catastrophe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Rajesh Tiwari</cp:lastModifiedBy>
  <cp:revision>4</cp:revision>
  <dcterms:created xsi:type="dcterms:W3CDTF">2013-01-27T09:14:16Z</dcterms:created>
  <dcterms:modified xsi:type="dcterms:W3CDTF">2026-05-18T06:27:49Z</dcterms:modified>
  <cp:category/>
</cp:coreProperties>
</file>