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2112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D5D907-229D-4734-AE6B-A80EA6839B2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62D415-4FA4-4508-B299-4F6D4A14B71A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post–World War II dramatic movement.</a:t>
          </a:r>
        </a:p>
      </dgm:t>
    </dgm:pt>
    <dgm:pt modelId="{EB5818A8-C490-4377-A697-F62F79AF7FC7}" type="parTrans" cxnId="{BBF3D0B9-D420-4FE4-A47C-C83CAD36F2F9}">
      <dgm:prSet/>
      <dgm:spPr/>
      <dgm:t>
        <a:bodyPr/>
        <a:lstStyle/>
        <a:p>
          <a:endParaRPr lang="en-US"/>
        </a:p>
      </dgm:t>
    </dgm:pt>
    <dgm:pt modelId="{769479C4-8FEB-41E2-A28E-BD945BEE470E}" type="sibTrans" cxnId="{BBF3D0B9-D420-4FE4-A47C-C83CAD36F2F9}">
      <dgm:prSet/>
      <dgm:spPr/>
      <dgm:t>
        <a:bodyPr/>
        <a:lstStyle/>
        <a:p>
          <a:endParaRPr lang="en-US"/>
        </a:p>
      </dgm:t>
    </dgm:pt>
    <dgm:pt modelId="{0A4E62ED-5C6E-4651-BD44-84D7A6CCBD47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Coined by critic </a:t>
          </a:r>
          <a:r>
            <a:rPr lang="en-US" sz="36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Martin </a:t>
          </a:r>
          <a:r>
            <a:rPr lang="en-US" sz="3600" b="1" dirty="0" err="1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Esslin</a:t>
          </a:r>
          <a:r>
            <a:rPr lang="en-US" sz="36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1961.</a:t>
          </a:r>
        </a:p>
      </dgm:t>
    </dgm:pt>
    <dgm:pt modelId="{A4068724-0D6D-4D48-9047-5FF099C4CABE}" type="parTrans" cxnId="{556C94F2-D6FD-495F-B655-A0D67E12ED97}">
      <dgm:prSet/>
      <dgm:spPr/>
      <dgm:t>
        <a:bodyPr/>
        <a:lstStyle/>
        <a:p>
          <a:endParaRPr lang="en-US"/>
        </a:p>
      </dgm:t>
    </dgm:pt>
    <dgm:pt modelId="{0122861F-B99F-4C84-AE73-3B49E521BAF4}" type="sibTrans" cxnId="{556C94F2-D6FD-495F-B655-A0D67E12ED97}">
      <dgm:prSet/>
      <dgm:spPr/>
      <dgm:t>
        <a:bodyPr/>
        <a:lstStyle/>
        <a:p>
          <a:endParaRPr lang="en-US"/>
        </a:p>
      </dgm:t>
    </dgm:pt>
    <dgm:pt modelId="{C2D442C0-1F9A-4466-9B0D-A7F76531C593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Reflects the absurdity and meaninglessness of human existence.</a:t>
          </a:r>
        </a:p>
      </dgm:t>
    </dgm:pt>
    <dgm:pt modelId="{805B9E93-BF81-4DF7-AF15-79AA70B553BF}" type="parTrans" cxnId="{79B88A76-F386-40D4-932C-8B118C3C9BE7}">
      <dgm:prSet/>
      <dgm:spPr/>
      <dgm:t>
        <a:bodyPr/>
        <a:lstStyle/>
        <a:p>
          <a:endParaRPr lang="en-US"/>
        </a:p>
      </dgm:t>
    </dgm:pt>
    <dgm:pt modelId="{FCCFC5FA-0E8E-4EE8-98C1-B32675E4CAC2}" type="sibTrans" cxnId="{79B88A76-F386-40D4-932C-8B118C3C9BE7}">
      <dgm:prSet/>
      <dgm:spPr/>
      <dgm:t>
        <a:bodyPr/>
        <a:lstStyle/>
        <a:p>
          <a:endParaRPr lang="en-US"/>
        </a:p>
      </dgm:t>
    </dgm:pt>
    <dgm:pt modelId="{9F541FD6-F8CE-4A57-A0D0-B613143733FE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Influenced by Existentialist philosophy.</a:t>
          </a:r>
        </a:p>
      </dgm:t>
    </dgm:pt>
    <dgm:pt modelId="{B758AFD5-CB1F-4D5F-8236-80A025F4D951}" type="parTrans" cxnId="{5D14D4A3-7548-4900-BCF5-E8F7A9E40393}">
      <dgm:prSet/>
      <dgm:spPr/>
      <dgm:t>
        <a:bodyPr/>
        <a:lstStyle/>
        <a:p>
          <a:endParaRPr lang="en-US"/>
        </a:p>
      </dgm:t>
    </dgm:pt>
    <dgm:pt modelId="{083C7155-7EDC-4E0A-B987-20248D345488}" type="sibTrans" cxnId="{5D14D4A3-7548-4900-BCF5-E8F7A9E40393}">
      <dgm:prSet/>
      <dgm:spPr/>
      <dgm:t>
        <a:bodyPr/>
        <a:lstStyle/>
        <a:p>
          <a:endParaRPr lang="en-US"/>
        </a:p>
      </dgm:t>
    </dgm:pt>
    <dgm:pt modelId="{C0FC6C35-4B6E-7E49-A5EB-08CE7889F847}" type="pres">
      <dgm:prSet presAssocID="{40D5D907-229D-4734-AE6B-A80EA6839B2F}" presName="diagram" presStyleCnt="0">
        <dgm:presLayoutVars>
          <dgm:dir/>
          <dgm:resizeHandles val="exact"/>
        </dgm:presLayoutVars>
      </dgm:prSet>
      <dgm:spPr/>
    </dgm:pt>
    <dgm:pt modelId="{B1342F71-2E55-F444-8CB0-770B8A1F89FF}" type="pres">
      <dgm:prSet presAssocID="{C362D415-4FA4-4508-B299-4F6D4A14B71A}" presName="node" presStyleLbl="node1" presStyleIdx="0" presStyleCnt="4" custScaleX="126348">
        <dgm:presLayoutVars>
          <dgm:bulletEnabled val="1"/>
        </dgm:presLayoutVars>
      </dgm:prSet>
      <dgm:spPr/>
    </dgm:pt>
    <dgm:pt modelId="{84138959-3330-084A-B5FF-8072353802DB}" type="pres">
      <dgm:prSet presAssocID="{769479C4-8FEB-41E2-A28E-BD945BEE470E}" presName="sibTrans" presStyleCnt="0"/>
      <dgm:spPr/>
    </dgm:pt>
    <dgm:pt modelId="{A4FB6AD1-6F94-764D-B2A5-3C1A8679DD56}" type="pres">
      <dgm:prSet presAssocID="{0A4E62ED-5C6E-4651-BD44-84D7A6CCBD47}" presName="node" presStyleLbl="node1" presStyleIdx="1" presStyleCnt="4">
        <dgm:presLayoutVars>
          <dgm:bulletEnabled val="1"/>
        </dgm:presLayoutVars>
      </dgm:prSet>
      <dgm:spPr/>
    </dgm:pt>
    <dgm:pt modelId="{FDF11F9C-B5EE-034D-AC99-4E2407EEF168}" type="pres">
      <dgm:prSet presAssocID="{0122861F-B99F-4C84-AE73-3B49E521BAF4}" presName="sibTrans" presStyleCnt="0"/>
      <dgm:spPr/>
    </dgm:pt>
    <dgm:pt modelId="{A9A016D6-0AA6-B041-AB79-4A91D3D79A32}" type="pres">
      <dgm:prSet presAssocID="{C2D442C0-1F9A-4466-9B0D-A7F76531C593}" presName="node" presStyleLbl="node1" presStyleIdx="2" presStyleCnt="4">
        <dgm:presLayoutVars>
          <dgm:bulletEnabled val="1"/>
        </dgm:presLayoutVars>
      </dgm:prSet>
      <dgm:spPr/>
    </dgm:pt>
    <dgm:pt modelId="{DE106B25-537C-E54B-B7B3-5A6DBB58EEC9}" type="pres">
      <dgm:prSet presAssocID="{FCCFC5FA-0E8E-4EE8-98C1-B32675E4CAC2}" presName="sibTrans" presStyleCnt="0"/>
      <dgm:spPr/>
    </dgm:pt>
    <dgm:pt modelId="{1BFA4DB4-A002-0C4A-8E36-07DACD78FCD7}" type="pres">
      <dgm:prSet presAssocID="{9F541FD6-F8CE-4A57-A0D0-B613143733FE}" presName="node" presStyleLbl="node1" presStyleIdx="3" presStyleCnt="4" custScaleX="126830">
        <dgm:presLayoutVars>
          <dgm:bulletEnabled val="1"/>
        </dgm:presLayoutVars>
      </dgm:prSet>
      <dgm:spPr/>
    </dgm:pt>
  </dgm:ptLst>
  <dgm:cxnLst>
    <dgm:cxn modelId="{B6B3A90F-541A-1A4B-82AD-B1000AF3E7F4}" type="presOf" srcId="{9F541FD6-F8CE-4A57-A0D0-B613143733FE}" destId="{1BFA4DB4-A002-0C4A-8E36-07DACD78FCD7}" srcOrd="0" destOrd="0" presId="urn:microsoft.com/office/officeart/2005/8/layout/default"/>
    <dgm:cxn modelId="{063E8937-9A82-524A-BDAD-0F694CE4C0B9}" type="presOf" srcId="{40D5D907-229D-4734-AE6B-A80EA6839B2F}" destId="{C0FC6C35-4B6E-7E49-A5EB-08CE7889F847}" srcOrd="0" destOrd="0" presId="urn:microsoft.com/office/officeart/2005/8/layout/default"/>
    <dgm:cxn modelId="{79B88A76-F386-40D4-932C-8B118C3C9BE7}" srcId="{40D5D907-229D-4734-AE6B-A80EA6839B2F}" destId="{C2D442C0-1F9A-4466-9B0D-A7F76531C593}" srcOrd="2" destOrd="0" parTransId="{805B9E93-BF81-4DF7-AF15-79AA70B553BF}" sibTransId="{FCCFC5FA-0E8E-4EE8-98C1-B32675E4CAC2}"/>
    <dgm:cxn modelId="{5D14D4A3-7548-4900-BCF5-E8F7A9E40393}" srcId="{40D5D907-229D-4734-AE6B-A80EA6839B2F}" destId="{9F541FD6-F8CE-4A57-A0D0-B613143733FE}" srcOrd="3" destOrd="0" parTransId="{B758AFD5-CB1F-4D5F-8236-80A025F4D951}" sibTransId="{083C7155-7EDC-4E0A-B987-20248D345488}"/>
    <dgm:cxn modelId="{D0D41FAA-F874-E34D-9738-A5651E562513}" type="presOf" srcId="{C2D442C0-1F9A-4466-9B0D-A7F76531C593}" destId="{A9A016D6-0AA6-B041-AB79-4A91D3D79A32}" srcOrd="0" destOrd="0" presId="urn:microsoft.com/office/officeart/2005/8/layout/default"/>
    <dgm:cxn modelId="{BBF3D0B9-D420-4FE4-A47C-C83CAD36F2F9}" srcId="{40D5D907-229D-4734-AE6B-A80EA6839B2F}" destId="{C362D415-4FA4-4508-B299-4F6D4A14B71A}" srcOrd="0" destOrd="0" parTransId="{EB5818A8-C490-4377-A697-F62F79AF7FC7}" sibTransId="{769479C4-8FEB-41E2-A28E-BD945BEE470E}"/>
    <dgm:cxn modelId="{34B3D7BA-3FFB-F244-BCD0-29DEB4D2FCF3}" type="presOf" srcId="{C362D415-4FA4-4508-B299-4F6D4A14B71A}" destId="{B1342F71-2E55-F444-8CB0-770B8A1F89FF}" srcOrd="0" destOrd="0" presId="urn:microsoft.com/office/officeart/2005/8/layout/default"/>
    <dgm:cxn modelId="{1DB817BF-6E64-9443-A03D-E65E735C20D2}" type="presOf" srcId="{0A4E62ED-5C6E-4651-BD44-84D7A6CCBD47}" destId="{A4FB6AD1-6F94-764D-B2A5-3C1A8679DD56}" srcOrd="0" destOrd="0" presId="urn:microsoft.com/office/officeart/2005/8/layout/default"/>
    <dgm:cxn modelId="{556C94F2-D6FD-495F-B655-A0D67E12ED97}" srcId="{40D5D907-229D-4734-AE6B-A80EA6839B2F}" destId="{0A4E62ED-5C6E-4651-BD44-84D7A6CCBD47}" srcOrd="1" destOrd="0" parTransId="{A4068724-0D6D-4D48-9047-5FF099C4CABE}" sibTransId="{0122861F-B99F-4C84-AE73-3B49E521BAF4}"/>
    <dgm:cxn modelId="{374749D0-4326-5747-BCF2-D7993BB53FEC}" type="presParOf" srcId="{C0FC6C35-4B6E-7E49-A5EB-08CE7889F847}" destId="{B1342F71-2E55-F444-8CB0-770B8A1F89FF}" srcOrd="0" destOrd="0" presId="urn:microsoft.com/office/officeart/2005/8/layout/default"/>
    <dgm:cxn modelId="{D0A262AF-FAC8-2D4F-8A46-901FEA4915F7}" type="presParOf" srcId="{C0FC6C35-4B6E-7E49-A5EB-08CE7889F847}" destId="{84138959-3330-084A-B5FF-8072353802DB}" srcOrd="1" destOrd="0" presId="urn:microsoft.com/office/officeart/2005/8/layout/default"/>
    <dgm:cxn modelId="{2A25CB78-1BB9-4B44-9C10-7824012199F9}" type="presParOf" srcId="{C0FC6C35-4B6E-7E49-A5EB-08CE7889F847}" destId="{A4FB6AD1-6F94-764D-B2A5-3C1A8679DD56}" srcOrd="2" destOrd="0" presId="urn:microsoft.com/office/officeart/2005/8/layout/default"/>
    <dgm:cxn modelId="{8929BB0E-3CD4-CC42-A325-8B63DC705F61}" type="presParOf" srcId="{C0FC6C35-4B6E-7E49-A5EB-08CE7889F847}" destId="{FDF11F9C-B5EE-034D-AC99-4E2407EEF168}" srcOrd="3" destOrd="0" presId="urn:microsoft.com/office/officeart/2005/8/layout/default"/>
    <dgm:cxn modelId="{B568C57D-CAE4-9640-9A83-AF229C1B3A8B}" type="presParOf" srcId="{C0FC6C35-4B6E-7E49-A5EB-08CE7889F847}" destId="{A9A016D6-0AA6-B041-AB79-4A91D3D79A32}" srcOrd="4" destOrd="0" presId="urn:microsoft.com/office/officeart/2005/8/layout/default"/>
    <dgm:cxn modelId="{F49F9A8A-02E5-3A4F-A88B-63D2D7684BF9}" type="presParOf" srcId="{C0FC6C35-4B6E-7E49-A5EB-08CE7889F847}" destId="{DE106B25-537C-E54B-B7B3-5A6DBB58EEC9}" srcOrd="5" destOrd="0" presId="urn:microsoft.com/office/officeart/2005/8/layout/default"/>
    <dgm:cxn modelId="{2A21D619-36F7-7D43-AAE6-95AEF67E50D2}" type="presParOf" srcId="{C0FC6C35-4B6E-7E49-A5EB-08CE7889F847}" destId="{1BFA4DB4-A002-0C4A-8E36-07DACD78FCD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E312EE4-84C9-4EEA-80DD-0E6CEB4A392E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56DD969-6966-47B3-B0BD-8E61C37C015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‘Pinter Pause’.</a:t>
          </a:r>
        </a:p>
      </dgm:t>
    </dgm:pt>
    <dgm:pt modelId="{8E678970-2244-4905-850F-B337B477D79B}" type="parTrans" cxnId="{CD9AC2C1-6C67-4AF5-B4A4-52C556AA0FEC}">
      <dgm:prSet/>
      <dgm:spPr/>
      <dgm:t>
        <a:bodyPr/>
        <a:lstStyle/>
        <a:p>
          <a:endParaRPr lang="en-US"/>
        </a:p>
      </dgm:t>
    </dgm:pt>
    <dgm:pt modelId="{A741341C-B795-4AA5-AA5B-E265686AE388}" type="sibTrans" cxnId="{CD9AC2C1-6C67-4AF5-B4A4-52C556AA0FEC}">
      <dgm:prSet/>
      <dgm:spPr/>
      <dgm:t>
        <a:bodyPr/>
        <a:lstStyle/>
        <a:p>
          <a:endParaRPr lang="en-US"/>
        </a:p>
      </dgm:t>
    </dgm:pt>
    <dgm:pt modelId="{6DDF9355-404E-4B7C-B303-BC3B434AA000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Creates tension through silence and ambiguity.</a:t>
          </a:r>
        </a:p>
      </dgm:t>
    </dgm:pt>
    <dgm:pt modelId="{DC8BEBAA-CFB1-4D89-9758-69DA26BC7CE6}" type="parTrans" cxnId="{E3B9FFBD-76F5-4FEF-83E7-9DC7D9E5AB2E}">
      <dgm:prSet/>
      <dgm:spPr/>
      <dgm:t>
        <a:bodyPr/>
        <a:lstStyle/>
        <a:p>
          <a:endParaRPr lang="en-US"/>
        </a:p>
      </dgm:t>
    </dgm:pt>
    <dgm:pt modelId="{0C734F2B-C49E-40F4-BB4C-FF43C603560D}" type="sibTrans" cxnId="{E3B9FFBD-76F5-4FEF-83E7-9DC7D9E5AB2E}">
      <dgm:prSet/>
      <dgm:spPr/>
      <dgm:t>
        <a:bodyPr/>
        <a:lstStyle/>
        <a:p>
          <a:endParaRPr lang="en-US"/>
        </a:p>
      </dgm:t>
    </dgm:pt>
    <dgm:pt modelId="{A5B796F5-7B06-4271-BC55-EE4770FC2D5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Famous works: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The Birthday Party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The Caretaker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2CF249A3-7237-4279-B591-6B517BEE935E}" type="parTrans" cxnId="{4006DC80-5D7F-4009-AA21-E11057F6992C}">
      <dgm:prSet/>
      <dgm:spPr/>
      <dgm:t>
        <a:bodyPr/>
        <a:lstStyle/>
        <a:p>
          <a:endParaRPr lang="en-US"/>
        </a:p>
      </dgm:t>
    </dgm:pt>
    <dgm:pt modelId="{B21DBBEF-F8A4-4357-B4D4-2B1D790C75F9}" type="sibTrans" cxnId="{4006DC80-5D7F-4009-AA21-E11057F6992C}">
      <dgm:prSet/>
      <dgm:spPr/>
      <dgm:t>
        <a:bodyPr/>
        <a:lstStyle/>
        <a:p>
          <a:endParaRPr lang="en-US"/>
        </a:p>
      </dgm:t>
    </dgm:pt>
    <dgm:pt modelId="{3AA4F977-AFD3-AE49-999C-3D10F34520E3}" type="pres">
      <dgm:prSet presAssocID="{DE312EE4-84C9-4EEA-80DD-0E6CEB4A392E}" presName="vert0" presStyleCnt="0">
        <dgm:presLayoutVars>
          <dgm:dir/>
          <dgm:animOne val="branch"/>
          <dgm:animLvl val="lvl"/>
        </dgm:presLayoutVars>
      </dgm:prSet>
      <dgm:spPr/>
    </dgm:pt>
    <dgm:pt modelId="{5FEEB57E-88F4-8249-924A-73569F8C2097}" type="pres">
      <dgm:prSet presAssocID="{F56DD969-6966-47B3-B0BD-8E61C37C015E}" presName="thickLine" presStyleLbl="alignNode1" presStyleIdx="0" presStyleCnt="3"/>
      <dgm:spPr/>
    </dgm:pt>
    <dgm:pt modelId="{71EDD04C-7893-0340-94BA-A949D30CB293}" type="pres">
      <dgm:prSet presAssocID="{F56DD969-6966-47B3-B0BD-8E61C37C015E}" presName="horz1" presStyleCnt="0"/>
      <dgm:spPr/>
    </dgm:pt>
    <dgm:pt modelId="{55814AE7-428A-A54D-95DD-0BC99A7F96FC}" type="pres">
      <dgm:prSet presAssocID="{F56DD969-6966-47B3-B0BD-8E61C37C015E}" presName="tx1" presStyleLbl="revTx" presStyleIdx="0" presStyleCnt="3"/>
      <dgm:spPr/>
    </dgm:pt>
    <dgm:pt modelId="{024D9381-8A35-1243-B2D7-839BBB67A4EC}" type="pres">
      <dgm:prSet presAssocID="{F56DD969-6966-47B3-B0BD-8E61C37C015E}" presName="vert1" presStyleCnt="0"/>
      <dgm:spPr/>
    </dgm:pt>
    <dgm:pt modelId="{A3FB2769-5FF0-AB4A-85F3-7EB9A23E7BBD}" type="pres">
      <dgm:prSet presAssocID="{6DDF9355-404E-4B7C-B303-BC3B434AA000}" presName="thickLine" presStyleLbl="alignNode1" presStyleIdx="1" presStyleCnt="3"/>
      <dgm:spPr/>
    </dgm:pt>
    <dgm:pt modelId="{72668426-7794-6546-B97E-A81E28F36B13}" type="pres">
      <dgm:prSet presAssocID="{6DDF9355-404E-4B7C-B303-BC3B434AA000}" presName="horz1" presStyleCnt="0"/>
      <dgm:spPr/>
    </dgm:pt>
    <dgm:pt modelId="{5E9E6C2B-8198-4D46-ADDC-FC649F6F44A6}" type="pres">
      <dgm:prSet presAssocID="{6DDF9355-404E-4B7C-B303-BC3B434AA000}" presName="tx1" presStyleLbl="revTx" presStyleIdx="1" presStyleCnt="3"/>
      <dgm:spPr/>
    </dgm:pt>
    <dgm:pt modelId="{714EB01D-2C48-9B43-8837-DDB62DFBE42F}" type="pres">
      <dgm:prSet presAssocID="{6DDF9355-404E-4B7C-B303-BC3B434AA000}" presName="vert1" presStyleCnt="0"/>
      <dgm:spPr/>
    </dgm:pt>
    <dgm:pt modelId="{0A00C2C8-01AE-1B4B-96B9-40CCC76D5238}" type="pres">
      <dgm:prSet presAssocID="{A5B796F5-7B06-4271-BC55-EE4770FC2D51}" presName="thickLine" presStyleLbl="alignNode1" presStyleIdx="2" presStyleCnt="3"/>
      <dgm:spPr/>
    </dgm:pt>
    <dgm:pt modelId="{22308ABF-AA6B-204C-BD2C-589F9A97C758}" type="pres">
      <dgm:prSet presAssocID="{A5B796F5-7B06-4271-BC55-EE4770FC2D51}" presName="horz1" presStyleCnt="0"/>
      <dgm:spPr/>
    </dgm:pt>
    <dgm:pt modelId="{E2C12119-285C-A546-AF18-CFB1174AF3B4}" type="pres">
      <dgm:prSet presAssocID="{A5B796F5-7B06-4271-BC55-EE4770FC2D51}" presName="tx1" presStyleLbl="revTx" presStyleIdx="2" presStyleCnt="3"/>
      <dgm:spPr/>
    </dgm:pt>
    <dgm:pt modelId="{683EE915-8B67-7A4F-A05A-2266EAA629D6}" type="pres">
      <dgm:prSet presAssocID="{A5B796F5-7B06-4271-BC55-EE4770FC2D51}" presName="vert1" presStyleCnt="0"/>
      <dgm:spPr/>
    </dgm:pt>
  </dgm:ptLst>
  <dgm:cxnLst>
    <dgm:cxn modelId="{80614D15-0FEB-DC4E-B079-0FCA9D197265}" type="presOf" srcId="{6DDF9355-404E-4B7C-B303-BC3B434AA000}" destId="{5E9E6C2B-8198-4D46-ADDC-FC649F6F44A6}" srcOrd="0" destOrd="0" presId="urn:microsoft.com/office/officeart/2008/layout/LinedList"/>
    <dgm:cxn modelId="{00E4161E-17A2-734F-B0C7-A9BAF275766D}" type="presOf" srcId="{A5B796F5-7B06-4271-BC55-EE4770FC2D51}" destId="{E2C12119-285C-A546-AF18-CFB1174AF3B4}" srcOrd="0" destOrd="0" presId="urn:microsoft.com/office/officeart/2008/layout/LinedList"/>
    <dgm:cxn modelId="{9811822E-FC57-C344-AE32-4643097A5D6B}" type="presOf" srcId="{F56DD969-6966-47B3-B0BD-8E61C37C015E}" destId="{55814AE7-428A-A54D-95DD-0BC99A7F96FC}" srcOrd="0" destOrd="0" presId="urn:microsoft.com/office/officeart/2008/layout/LinedList"/>
    <dgm:cxn modelId="{DBC6C556-CA15-6843-BB1B-418B4D712142}" type="presOf" srcId="{DE312EE4-84C9-4EEA-80DD-0E6CEB4A392E}" destId="{3AA4F977-AFD3-AE49-999C-3D10F34520E3}" srcOrd="0" destOrd="0" presId="urn:microsoft.com/office/officeart/2008/layout/LinedList"/>
    <dgm:cxn modelId="{4006DC80-5D7F-4009-AA21-E11057F6992C}" srcId="{DE312EE4-84C9-4EEA-80DD-0E6CEB4A392E}" destId="{A5B796F5-7B06-4271-BC55-EE4770FC2D51}" srcOrd="2" destOrd="0" parTransId="{2CF249A3-7237-4279-B591-6B517BEE935E}" sibTransId="{B21DBBEF-F8A4-4357-B4D4-2B1D790C75F9}"/>
    <dgm:cxn modelId="{E3B9FFBD-76F5-4FEF-83E7-9DC7D9E5AB2E}" srcId="{DE312EE4-84C9-4EEA-80DD-0E6CEB4A392E}" destId="{6DDF9355-404E-4B7C-B303-BC3B434AA000}" srcOrd="1" destOrd="0" parTransId="{DC8BEBAA-CFB1-4D89-9758-69DA26BC7CE6}" sibTransId="{0C734F2B-C49E-40F4-BB4C-FF43C603560D}"/>
    <dgm:cxn modelId="{CD9AC2C1-6C67-4AF5-B4A4-52C556AA0FEC}" srcId="{DE312EE4-84C9-4EEA-80DD-0E6CEB4A392E}" destId="{F56DD969-6966-47B3-B0BD-8E61C37C015E}" srcOrd="0" destOrd="0" parTransId="{8E678970-2244-4905-850F-B337B477D79B}" sibTransId="{A741341C-B795-4AA5-AA5B-E265686AE388}"/>
    <dgm:cxn modelId="{3E554284-4BE2-EC48-878A-84BA2D6084BA}" type="presParOf" srcId="{3AA4F977-AFD3-AE49-999C-3D10F34520E3}" destId="{5FEEB57E-88F4-8249-924A-73569F8C2097}" srcOrd="0" destOrd="0" presId="urn:microsoft.com/office/officeart/2008/layout/LinedList"/>
    <dgm:cxn modelId="{A97AF53B-9434-DE46-A3D6-99F828E95ED8}" type="presParOf" srcId="{3AA4F977-AFD3-AE49-999C-3D10F34520E3}" destId="{71EDD04C-7893-0340-94BA-A949D30CB293}" srcOrd="1" destOrd="0" presId="urn:microsoft.com/office/officeart/2008/layout/LinedList"/>
    <dgm:cxn modelId="{1A5CE7BC-71A2-E64C-B849-77CCE86D2C3E}" type="presParOf" srcId="{71EDD04C-7893-0340-94BA-A949D30CB293}" destId="{55814AE7-428A-A54D-95DD-0BC99A7F96FC}" srcOrd="0" destOrd="0" presId="urn:microsoft.com/office/officeart/2008/layout/LinedList"/>
    <dgm:cxn modelId="{F8A2C519-9CB5-D14D-9362-131BFA539BEF}" type="presParOf" srcId="{71EDD04C-7893-0340-94BA-A949D30CB293}" destId="{024D9381-8A35-1243-B2D7-839BBB67A4EC}" srcOrd="1" destOrd="0" presId="urn:microsoft.com/office/officeart/2008/layout/LinedList"/>
    <dgm:cxn modelId="{B9E2E0D6-EB6D-5147-8B56-77D0F202EB97}" type="presParOf" srcId="{3AA4F977-AFD3-AE49-999C-3D10F34520E3}" destId="{A3FB2769-5FF0-AB4A-85F3-7EB9A23E7BBD}" srcOrd="2" destOrd="0" presId="urn:microsoft.com/office/officeart/2008/layout/LinedList"/>
    <dgm:cxn modelId="{B2F298AB-952A-F04A-87BA-F9CFFBA71B42}" type="presParOf" srcId="{3AA4F977-AFD3-AE49-999C-3D10F34520E3}" destId="{72668426-7794-6546-B97E-A81E28F36B13}" srcOrd="3" destOrd="0" presId="urn:microsoft.com/office/officeart/2008/layout/LinedList"/>
    <dgm:cxn modelId="{95903D4E-4567-9645-A2B4-8BA26B92E91C}" type="presParOf" srcId="{72668426-7794-6546-B97E-A81E28F36B13}" destId="{5E9E6C2B-8198-4D46-ADDC-FC649F6F44A6}" srcOrd="0" destOrd="0" presId="urn:microsoft.com/office/officeart/2008/layout/LinedList"/>
    <dgm:cxn modelId="{C8516437-DFFE-AB4B-ABC4-4C8C773D393E}" type="presParOf" srcId="{72668426-7794-6546-B97E-A81E28F36B13}" destId="{714EB01D-2C48-9B43-8837-DDB62DFBE42F}" srcOrd="1" destOrd="0" presId="urn:microsoft.com/office/officeart/2008/layout/LinedList"/>
    <dgm:cxn modelId="{CD4893AD-5954-734D-9707-F6B1F06D865D}" type="presParOf" srcId="{3AA4F977-AFD3-AE49-999C-3D10F34520E3}" destId="{0A00C2C8-01AE-1B4B-96B9-40CCC76D5238}" srcOrd="4" destOrd="0" presId="urn:microsoft.com/office/officeart/2008/layout/LinedList"/>
    <dgm:cxn modelId="{0663F496-911C-3444-A210-837C7B3E6877}" type="presParOf" srcId="{3AA4F977-AFD3-AE49-999C-3D10F34520E3}" destId="{22308ABF-AA6B-204C-BD2C-589F9A97C758}" srcOrd="5" destOrd="0" presId="urn:microsoft.com/office/officeart/2008/layout/LinedList"/>
    <dgm:cxn modelId="{8D9F756B-3913-2E42-9558-8F9FB077968E}" type="presParOf" srcId="{22308ABF-AA6B-204C-BD2C-589F9A97C758}" destId="{E2C12119-285C-A546-AF18-CFB1174AF3B4}" srcOrd="0" destOrd="0" presId="urn:microsoft.com/office/officeart/2008/layout/LinedList"/>
    <dgm:cxn modelId="{85B4DA3B-6D07-8E47-A9B0-27F76A350439}" type="presParOf" srcId="{22308ABF-AA6B-204C-BD2C-589F9A97C758}" destId="{683EE915-8B67-7A4F-A05A-2266EAA629D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648636-E5EA-4B0C-B208-B292345BDDAA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7489BB9-DE00-4FF8-B9E6-4C892B4E84C9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Written by Samuel Beckett.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0E2CC4-5612-4BC0-AD34-A8B182E29A5D}" type="parTrans" cxnId="{1D930D2C-E10E-487F-9610-4A9CF02B393D}">
      <dgm:prSet/>
      <dgm:spPr/>
      <dgm:t>
        <a:bodyPr/>
        <a:lstStyle/>
        <a:p>
          <a:endParaRPr lang="en-US"/>
        </a:p>
      </dgm:t>
    </dgm:pt>
    <dgm:pt modelId="{4A5F6C2B-CC54-43A5-AC57-84E400D57C47}" type="sibTrans" cxnId="{1D930D2C-E10E-487F-9610-4A9CF02B393D}">
      <dgm:prSet/>
      <dgm:spPr/>
      <dgm:t>
        <a:bodyPr/>
        <a:lstStyle/>
        <a:p>
          <a:endParaRPr lang="en-US"/>
        </a:p>
      </dgm:t>
    </dgm:pt>
    <dgm:pt modelId="{092E009B-3279-4473-A9BD-F1C4B3B0246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Two tramps wait endlessly for Godot.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67D1E3-E93C-4FF4-B093-30B149112F7D}" type="parTrans" cxnId="{4EE3BC51-E46A-435A-A950-AF360B4140B2}">
      <dgm:prSet/>
      <dgm:spPr/>
      <dgm:t>
        <a:bodyPr/>
        <a:lstStyle/>
        <a:p>
          <a:endParaRPr lang="en-US"/>
        </a:p>
      </dgm:t>
    </dgm:pt>
    <dgm:pt modelId="{3D2D2475-79BA-4CFF-8441-73381ADBA2E9}" type="sibTrans" cxnId="{4EE3BC51-E46A-435A-A950-AF360B4140B2}">
      <dgm:prSet/>
      <dgm:spPr/>
      <dgm:t>
        <a:bodyPr/>
        <a:lstStyle/>
        <a:p>
          <a:endParaRPr lang="en-US"/>
        </a:p>
      </dgm:t>
    </dgm:pt>
    <dgm:pt modelId="{CE7E1231-2344-43FA-913B-62B62412F48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No clear action or resolution.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F82852-DA54-4FBA-8E4D-33D699950716}" type="parTrans" cxnId="{F57A914E-2D27-4B59-AA3D-C59FF93FAF96}">
      <dgm:prSet/>
      <dgm:spPr/>
      <dgm:t>
        <a:bodyPr/>
        <a:lstStyle/>
        <a:p>
          <a:endParaRPr lang="en-US"/>
        </a:p>
      </dgm:t>
    </dgm:pt>
    <dgm:pt modelId="{66331A84-8AFC-4F62-9EAE-CAB9ECE6DA8A}" type="sibTrans" cxnId="{F57A914E-2D27-4B59-AA3D-C59FF93FAF96}">
      <dgm:prSet/>
      <dgm:spPr/>
      <dgm:t>
        <a:bodyPr/>
        <a:lstStyle/>
        <a:p>
          <a:endParaRPr lang="en-US"/>
        </a:p>
      </dgm:t>
    </dgm:pt>
    <dgm:pt modelId="{099CED00-F424-4CCF-9B6C-97A20B88DD4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the uncertainty of human life.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E5676B-2F2D-4879-8A09-84304DCF9E9B}" type="parTrans" cxnId="{4264032A-C479-4CAF-B046-53DA44318F65}">
      <dgm:prSet/>
      <dgm:spPr/>
      <dgm:t>
        <a:bodyPr/>
        <a:lstStyle/>
        <a:p>
          <a:endParaRPr lang="en-US"/>
        </a:p>
      </dgm:t>
    </dgm:pt>
    <dgm:pt modelId="{728F8B26-1A6B-4435-A7D2-2B9D1A6FFE66}" type="sibTrans" cxnId="{4264032A-C479-4CAF-B046-53DA44318F65}">
      <dgm:prSet/>
      <dgm:spPr/>
      <dgm:t>
        <a:bodyPr/>
        <a:lstStyle/>
        <a:p>
          <a:endParaRPr lang="en-US"/>
        </a:p>
      </dgm:t>
    </dgm:pt>
    <dgm:pt modelId="{76D48656-F976-4047-B2F7-03E936DCCC48}" type="pres">
      <dgm:prSet presAssocID="{7B648636-E5EA-4B0C-B208-B292345BDDAA}" presName="vert0" presStyleCnt="0">
        <dgm:presLayoutVars>
          <dgm:dir/>
          <dgm:animOne val="branch"/>
          <dgm:animLvl val="lvl"/>
        </dgm:presLayoutVars>
      </dgm:prSet>
      <dgm:spPr/>
    </dgm:pt>
    <dgm:pt modelId="{4BD839C6-A681-9846-8053-945AE8B8CC8F}" type="pres">
      <dgm:prSet presAssocID="{47489BB9-DE00-4FF8-B9E6-4C892B4E84C9}" presName="thickLine" presStyleLbl="alignNode1" presStyleIdx="0" presStyleCnt="4"/>
      <dgm:spPr/>
    </dgm:pt>
    <dgm:pt modelId="{B575E69C-EAE9-5D43-BC6C-940C4919AE27}" type="pres">
      <dgm:prSet presAssocID="{47489BB9-DE00-4FF8-B9E6-4C892B4E84C9}" presName="horz1" presStyleCnt="0"/>
      <dgm:spPr/>
    </dgm:pt>
    <dgm:pt modelId="{1679E1EE-A96D-7648-829D-3310D281E9A2}" type="pres">
      <dgm:prSet presAssocID="{47489BB9-DE00-4FF8-B9E6-4C892B4E84C9}" presName="tx1" presStyleLbl="revTx" presStyleIdx="0" presStyleCnt="4"/>
      <dgm:spPr/>
    </dgm:pt>
    <dgm:pt modelId="{7CD8E7BC-7DBF-F647-AF95-7E140501097D}" type="pres">
      <dgm:prSet presAssocID="{47489BB9-DE00-4FF8-B9E6-4C892B4E84C9}" presName="vert1" presStyleCnt="0"/>
      <dgm:spPr/>
    </dgm:pt>
    <dgm:pt modelId="{A943963B-DFEF-E54D-BEEA-2EDE5803C298}" type="pres">
      <dgm:prSet presAssocID="{092E009B-3279-4473-A9BD-F1C4B3B02461}" presName="thickLine" presStyleLbl="alignNode1" presStyleIdx="1" presStyleCnt="4"/>
      <dgm:spPr/>
    </dgm:pt>
    <dgm:pt modelId="{ACF71159-7DEA-084D-988E-81F9D993E13B}" type="pres">
      <dgm:prSet presAssocID="{092E009B-3279-4473-A9BD-F1C4B3B02461}" presName="horz1" presStyleCnt="0"/>
      <dgm:spPr/>
    </dgm:pt>
    <dgm:pt modelId="{57B9C9E8-8BB0-F44C-9F46-F52D9DCBAA7A}" type="pres">
      <dgm:prSet presAssocID="{092E009B-3279-4473-A9BD-F1C4B3B02461}" presName="tx1" presStyleLbl="revTx" presStyleIdx="1" presStyleCnt="4"/>
      <dgm:spPr/>
    </dgm:pt>
    <dgm:pt modelId="{0F882651-4618-7D44-A326-3DBAEEB2FB6D}" type="pres">
      <dgm:prSet presAssocID="{092E009B-3279-4473-A9BD-F1C4B3B02461}" presName="vert1" presStyleCnt="0"/>
      <dgm:spPr/>
    </dgm:pt>
    <dgm:pt modelId="{42EFD0F5-F1EB-0D46-96D5-9CFB660B88C6}" type="pres">
      <dgm:prSet presAssocID="{CE7E1231-2344-43FA-913B-62B62412F481}" presName="thickLine" presStyleLbl="alignNode1" presStyleIdx="2" presStyleCnt="4"/>
      <dgm:spPr/>
    </dgm:pt>
    <dgm:pt modelId="{BAF366FF-A9F5-E745-867C-BBE2545F3DD7}" type="pres">
      <dgm:prSet presAssocID="{CE7E1231-2344-43FA-913B-62B62412F481}" presName="horz1" presStyleCnt="0"/>
      <dgm:spPr/>
    </dgm:pt>
    <dgm:pt modelId="{C80939A2-82D1-774A-97C9-FA4359AF7281}" type="pres">
      <dgm:prSet presAssocID="{CE7E1231-2344-43FA-913B-62B62412F481}" presName="tx1" presStyleLbl="revTx" presStyleIdx="2" presStyleCnt="4"/>
      <dgm:spPr/>
    </dgm:pt>
    <dgm:pt modelId="{3A29C4BD-A7FE-CF4A-B2F3-7B8428E0886F}" type="pres">
      <dgm:prSet presAssocID="{CE7E1231-2344-43FA-913B-62B62412F481}" presName="vert1" presStyleCnt="0"/>
      <dgm:spPr/>
    </dgm:pt>
    <dgm:pt modelId="{D3398009-64F4-7E40-84EA-6560CF06423F}" type="pres">
      <dgm:prSet presAssocID="{099CED00-F424-4CCF-9B6C-97A20B88DD43}" presName="thickLine" presStyleLbl="alignNode1" presStyleIdx="3" presStyleCnt="4"/>
      <dgm:spPr/>
    </dgm:pt>
    <dgm:pt modelId="{AAB19F84-8467-2745-9C1A-579256A1693E}" type="pres">
      <dgm:prSet presAssocID="{099CED00-F424-4CCF-9B6C-97A20B88DD43}" presName="horz1" presStyleCnt="0"/>
      <dgm:spPr/>
    </dgm:pt>
    <dgm:pt modelId="{3002DDD5-95A0-A34D-9FFF-E52E0CB2432D}" type="pres">
      <dgm:prSet presAssocID="{099CED00-F424-4CCF-9B6C-97A20B88DD43}" presName="tx1" presStyleLbl="revTx" presStyleIdx="3" presStyleCnt="4"/>
      <dgm:spPr/>
    </dgm:pt>
    <dgm:pt modelId="{18335345-1076-1E4E-9CC1-1003F35F91B1}" type="pres">
      <dgm:prSet presAssocID="{099CED00-F424-4CCF-9B6C-97A20B88DD43}" presName="vert1" presStyleCnt="0"/>
      <dgm:spPr/>
    </dgm:pt>
  </dgm:ptLst>
  <dgm:cxnLst>
    <dgm:cxn modelId="{F9B7DF23-A9FE-B645-A3B3-652A9D80CE09}" type="presOf" srcId="{099CED00-F424-4CCF-9B6C-97A20B88DD43}" destId="{3002DDD5-95A0-A34D-9FFF-E52E0CB2432D}" srcOrd="0" destOrd="0" presId="urn:microsoft.com/office/officeart/2008/layout/LinedList"/>
    <dgm:cxn modelId="{4264032A-C479-4CAF-B046-53DA44318F65}" srcId="{7B648636-E5EA-4B0C-B208-B292345BDDAA}" destId="{099CED00-F424-4CCF-9B6C-97A20B88DD43}" srcOrd="3" destOrd="0" parTransId="{4DE5676B-2F2D-4879-8A09-84304DCF9E9B}" sibTransId="{728F8B26-1A6B-4435-A7D2-2B9D1A6FFE66}"/>
    <dgm:cxn modelId="{1D930D2C-E10E-487F-9610-4A9CF02B393D}" srcId="{7B648636-E5EA-4B0C-B208-B292345BDDAA}" destId="{47489BB9-DE00-4FF8-B9E6-4C892B4E84C9}" srcOrd="0" destOrd="0" parTransId="{560E2CC4-5612-4BC0-AD34-A8B182E29A5D}" sibTransId="{4A5F6C2B-CC54-43A5-AC57-84E400D57C47}"/>
    <dgm:cxn modelId="{7604553E-6B41-FA4B-B7F0-19415E267127}" type="presOf" srcId="{47489BB9-DE00-4FF8-B9E6-4C892B4E84C9}" destId="{1679E1EE-A96D-7648-829D-3310D281E9A2}" srcOrd="0" destOrd="0" presId="urn:microsoft.com/office/officeart/2008/layout/LinedList"/>
    <dgm:cxn modelId="{92E0A847-A622-5349-9671-00F6ADAB6F1E}" type="presOf" srcId="{092E009B-3279-4473-A9BD-F1C4B3B02461}" destId="{57B9C9E8-8BB0-F44C-9F46-F52D9DCBAA7A}" srcOrd="0" destOrd="0" presId="urn:microsoft.com/office/officeart/2008/layout/LinedList"/>
    <dgm:cxn modelId="{F57A914E-2D27-4B59-AA3D-C59FF93FAF96}" srcId="{7B648636-E5EA-4B0C-B208-B292345BDDAA}" destId="{CE7E1231-2344-43FA-913B-62B62412F481}" srcOrd="2" destOrd="0" parTransId="{03F82852-DA54-4FBA-8E4D-33D699950716}" sibTransId="{66331A84-8AFC-4F62-9EAE-CAB9ECE6DA8A}"/>
    <dgm:cxn modelId="{4EE3BC51-E46A-435A-A950-AF360B4140B2}" srcId="{7B648636-E5EA-4B0C-B208-B292345BDDAA}" destId="{092E009B-3279-4473-A9BD-F1C4B3B02461}" srcOrd="1" destOrd="0" parTransId="{9067D1E3-E93C-4FF4-B093-30B149112F7D}" sibTransId="{3D2D2475-79BA-4CFF-8441-73381ADBA2E9}"/>
    <dgm:cxn modelId="{86E29AAD-7F42-8C41-B173-D2A8FA9E1DC4}" type="presOf" srcId="{CE7E1231-2344-43FA-913B-62B62412F481}" destId="{C80939A2-82D1-774A-97C9-FA4359AF7281}" srcOrd="0" destOrd="0" presId="urn:microsoft.com/office/officeart/2008/layout/LinedList"/>
    <dgm:cxn modelId="{DE96F8D5-5E54-F244-B743-46211A640BF2}" type="presOf" srcId="{7B648636-E5EA-4B0C-B208-B292345BDDAA}" destId="{76D48656-F976-4047-B2F7-03E936DCCC48}" srcOrd="0" destOrd="0" presId="urn:microsoft.com/office/officeart/2008/layout/LinedList"/>
    <dgm:cxn modelId="{1051E24E-E432-EE42-BCB4-F0761BE3DF73}" type="presParOf" srcId="{76D48656-F976-4047-B2F7-03E936DCCC48}" destId="{4BD839C6-A681-9846-8053-945AE8B8CC8F}" srcOrd="0" destOrd="0" presId="urn:microsoft.com/office/officeart/2008/layout/LinedList"/>
    <dgm:cxn modelId="{5A5BC218-A34D-3546-9AB9-D20C993A9C91}" type="presParOf" srcId="{76D48656-F976-4047-B2F7-03E936DCCC48}" destId="{B575E69C-EAE9-5D43-BC6C-940C4919AE27}" srcOrd="1" destOrd="0" presId="urn:microsoft.com/office/officeart/2008/layout/LinedList"/>
    <dgm:cxn modelId="{DDC8FF1F-1BB9-F54D-A374-F78B74BD7AE4}" type="presParOf" srcId="{B575E69C-EAE9-5D43-BC6C-940C4919AE27}" destId="{1679E1EE-A96D-7648-829D-3310D281E9A2}" srcOrd="0" destOrd="0" presId="urn:microsoft.com/office/officeart/2008/layout/LinedList"/>
    <dgm:cxn modelId="{EF673BFD-7C15-464E-B901-01E377766D2F}" type="presParOf" srcId="{B575E69C-EAE9-5D43-BC6C-940C4919AE27}" destId="{7CD8E7BC-7DBF-F647-AF95-7E140501097D}" srcOrd="1" destOrd="0" presId="urn:microsoft.com/office/officeart/2008/layout/LinedList"/>
    <dgm:cxn modelId="{89B3091F-3337-C84B-B5EC-A4D9B2D77472}" type="presParOf" srcId="{76D48656-F976-4047-B2F7-03E936DCCC48}" destId="{A943963B-DFEF-E54D-BEEA-2EDE5803C298}" srcOrd="2" destOrd="0" presId="urn:microsoft.com/office/officeart/2008/layout/LinedList"/>
    <dgm:cxn modelId="{2A985E8D-3C54-6C4E-9703-5A8FC22C0CDC}" type="presParOf" srcId="{76D48656-F976-4047-B2F7-03E936DCCC48}" destId="{ACF71159-7DEA-084D-988E-81F9D993E13B}" srcOrd="3" destOrd="0" presId="urn:microsoft.com/office/officeart/2008/layout/LinedList"/>
    <dgm:cxn modelId="{158ED587-4CBB-4F43-BD39-C2330F125D49}" type="presParOf" srcId="{ACF71159-7DEA-084D-988E-81F9D993E13B}" destId="{57B9C9E8-8BB0-F44C-9F46-F52D9DCBAA7A}" srcOrd="0" destOrd="0" presId="urn:microsoft.com/office/officeart/2008/layout/LinedList"/>
    <dgm:cxn modelId="{296D8D55-AF5E-C840-9587-FAA8A18D29B1}" type="presParOf" srcId="{ACF71159-7DEA-084D-988E-81F9D993E13B}" destId="{0F882651-4618-7D44-A326-3DBAEEB2FB6D}" srcOrd="1" destOrd="0" presId="urn:microsoft.com/office/officeart/2008/layout/LinedList"/>
    <dgm:cxn modelId="{6F055C32-6F9C-C74C-9A82-7C0F45DDCEA8}" type="presParOf" srcId="{76D48656-F976-4047-B2F7-03E936DCCC48}" destId="{42EFD0F5-F1EB-0D46-96D5-9CFB660B88C6}" srcOrd="4" destOrd="0" presId="urn:microsoft.com/office/officeart/2008/layout/LinedList"/>
    <dgm:cxn modelId="{858A33D5-8680-8644-88C8-643E5E5D7047}" type="presParOf" srcId="{76D48656-F976-4047-B2F7-03E936DCCC48}" destId="{BAF366FF-A9F5-E745-867C-BBE2545F3DD7}" srcOrd="5" destOrd="0" presId="urn:microsoft.com/office/officeart/2008/layout/LinedList"/>
    <dgm:cxn modelId="{34E9C1B1-7044-2B49-8D4E-96F45B9EF0DE}" type="presParOf" srcId="{BAF366FF-A9F5-E745-867C-BBE2545F3DD7}" destId="{C80939A2-82D1-774A-97C9-FA4359AF7281}" srcOrd="0" destOrd="0" presId="urn:microsoft.com/office/officeart/2008/layout/LinedList"/>
    <dgm:cxn modelId="{694CA2E8-48C2-EC4F-988E-47C91EC7BE70}" type="presParOf" srcId="{BAF366FF-A9F5-E745-867C-BBE2545F3DD7}" destId="{3A29C4BD-A7FE-CF4A-B2F3-7B8428E0886F}" srcOrd="1" destOrd="0" presId="urn:microsoft.com/office/officeart/2008/layout/LinedList"/>
    <dgm:cxn modelId="{7A739EA2-3E8D-0345-84B2-707ADCA77632}" type="presParOf" srcId="{76D48656-F976-4047-B2F7-03E936DCCC48}" destId="{D3398009-64F4-7E40-84EA-6560CF06423F}" srcOrd="6" destOrd="0" presId="urn:microsoft.com/office/officeart/2008/layout/LinedList"/>
    <dgm:cxn modelId="{02FB6269-E827-7243-805C-77EDA6C4FB82}" type="presParOf" srcId="{76D48656-F976-4047-B2F7-03E936DCCC48}" destId="{AAB19F84-8467-2745-9C1A-579256A1693E}" srcOrd="7" destOrd="0" presId="urn:microsoft.com/office/officeart/2008/layout/LinedList"/>
    <dgm:cxn modelId="{CA7F80D0-F8AE-5C41-AD71-4E4FB1ADCC97}" type="presParOf" srcId="{AAB19F84-8467-2745-9C1A-579256A1693E}" destId="{3002DDD5-95A0-A34D-9FFF-E52E0CB2432D}" srcOrd="0" destOrd="0" presId="urn:microsoft.com/office/officeart/2008/layout/LinedList"/>
    <dgm:cxn modelId="{77BEDA01-22F1-1F47-9A7F-8C3AA82ECFD1}" type="presParOf" srcId="{AAB19F84-8467-2745-9C1A-579256A1693E}" destId="{18335345-1076-1E4E-9CC1-1003F35F91B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8E9FF76-B38B-4ED6-84EF-73BB76EBADC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CCB6F8A-A030-4554-96FE-0E3A1D52F5E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Traditional Drama: Logical plot and clear ending.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DEBE32-FA1D-4FE4-9144-A9FA26C06859}" type="parTrans" cxnId="{D8207C16-39E3-4C85-9069-795F6CA52C92}">
      <dgm:prSet/>
      <dgm:spPr/>
      <dgm:t>
        <a:bodyPr/>
        <a:lstStyle/>
        <a:p>
          <a:endParaRPr lang="en-US"/>
        </a:p>
      </dgm:t>
    </dgm:pt>
    <dgm:pt modelId="{7C27A877-9DB1-4234-8A24-F71C07835278}" type="sibTrans" cxnId="{D8207C16-39E3-4C85-9069-795F6CA52C92}">
      <dgm:prSet/>
      <dgm:spPr/>
      <dgm:t>
        <a:bodyPr/>
        <a:lstStyle/>
        <a:p>
          <a:endParaRPr lang="en-US"/>
        </a:p>
      </dgm:t>
    </dgm:pt>
    <dgm:pt modelId="{DA46735F-7457-4F3C-9DF0-CC48622B4CA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 Drama: Illogical plot and unresolved ending.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2EB9E6-4020-4D88-99E8-2F779915C37B}" type="parTrans" cxnId="{F2CAD7AD-99BF-49F0-9724-D24494088CED}">
      <dgm:prSet/>
      <dgm:spPr/>
      <dgm:t>
        <a:bodyPr/>
        <a:lstStyle/>
        <a:p>
          <a:endParaRPr lang="en-US"/>
        </a:p>
      </dgm:t>
    </dgm:pt>
    <dgm:pt modelId="{62457CE1-66D7-4AA0-ACFC-6367B37246D0}" type="sibTrans" cxnId="{F2CAD7AD-99BF-49F0-9724-D24494088CED}">
      <dgm:prSet/>
      <dgm:spPr/>
      <dgm:t>
        <a:bodyPr/>
        <a:lstStyle/>
        <a:p>
          <a:endParaRPr lang="en-US"/>
        </a:p>
      </dgm:t>
    </dgm:pt>
    <dgm:pt modelId="{7E2DFFD8-662F-4FAA-BAF6-8098ED25CDA4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Traditional Drama: Meaningful communication.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6DCFBD-3773-4C58-9BC4-5295C3483DF4}" type="parTrans" cxnId="{2B5DD51B-CA3A-451F-8BFB-5B85635C2701}">
      <dgm:prSet/>
      <dgm:spPr/>
      <dgm:t>
        <a:bodyPr/>
        <a:lstStyle/>
        <a:p>
          <a:endParaRPr lang="en-US"/>
        </a:p>
      </dgm:t>
    </dgm:pt>
    <dgm:pt modelId="{235D56CC-E4FD-4FE9-82C7-253013FCA26F}" type="sibTrans" cxnId="{2B5DD51B-CA3A-451F-8BFB-5B85635C2701}">
      <dgm:prSet/>
      <dgm:spPr/>
      <dgm:t>
        <a:bodyPr/>
        <a:lstStyle/>
        <a:p>
          <a:endParaRPr lang="en-US"/>
        </a:p>
      </dgm:t>
    </dgm:pt>
    <dgm:pt modelId="{E5409374-ACD7-47AD-9F41-0D6E76800C2B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Absurd Drama: Communication breakdown.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262043-CFFE-4CEF-96DF-4E6A040B1681}" type="parTrans" cxnId="{F0029575-2C58-4E6F-8D45-922AD96D95DE}">
      <dgm:prSet/>
      <dgm:spPr/>
      <dgm:t>
        <a:bodyPr/>
        <a:lstStyle/>
        <a:p>
          <a:endParaRPr lang="en-US"/>
        </a:p>
      </dgm:t>
    </dgm:pt>
    <dgm:pt modelId="{1F9543AA-6002-4D9F-A3B1-FF15A983415E}" type="sibTrans" cxnId="{F0029575-2C58-4E6F-8D45-922AD96D95DE}">
      <dgm:prSet/>
      <dgm:spPr/>
      <dgm:t>
        <a:bodyPr/>
        <a:lstStyle/>
        <a:p>
          <a:endParaRPr lang="en-US"/>
        </a:p>
      </dgm:t>
    </dgm:pt>
    <dgm:pt modelId="{978EDED2-B2E0-3948-95F8-62D32F4D09F8}" type="pres">
      <dgm:prSet presAssocID="{E8E9FF76-B38B-4ED6-84EF-73BB76EBADC2}" presName="vert0" presStyleCnt="0">
        <dgm:presLayoutVars>
          <dgm:dir/>
          <dgm:animOne val="branch"/>
          <dgm:animLvl val="lvl"/>
        </dgm:presLayoutVars>
      </dgm:prSet>
      <dgm:spPr/>
    </dgm:pt>
    <dgm:pt modelId="{576A4DC1-354C-A54D-B7B4-791F0BC543AE}" type="pres">
      <dgm:prSet presAssocID="{2CCB6F8A-A030-4554-96FE-0E3A1D52F5ED}" presName="thickLine" presStyleLbl="alignNode1" presStyleIdx="0" presStyleCnt="4"/>
      <dgm:spPr/>
    </dgm:pt>
    <dgm:pt modelId="{2D321A3E-CDA6-674B-AB7C-26FD0D76A12D}" type="pres">
      <dgm:prSet presAssocID="{2CCB6F8A-A030-4554-96FE-0E3A1D52F5ED}" presName="horz1" presStyleCnt="0"/>
      <dgm:spPr/>
    </dgm:pt>
    <dgm:pt modelId="{96C8AFAD-3E32-134D-8380-60005635F723}" type="pres">
      <dgm:prSet presAssocID="{2CCB6F8A-A030-4554-96FE-0E3A1D52F5ED}" presName="tx1" presStyleLbl="revTx" presStyleIdx="0" presStyleCnt="4"/>
      <dgm:spPr/>
    </dgm:pt>
    <dgm:pt modelId="{4B1EB8EC-52AA-864B-BAED-7B4E6A0E8B4A}" type="pres">
      <dgm:prSet presAssocID="{2CCB6F8A-A030-4554-96FE-0E3A1D52F5ED}" presName="vert1" presStyleCnt="0"/>
      <dgm:spPr/>
    </dgm:pt>
    <dgm:pt modelId="{8DA39A4B-96CA-994B-916E-3D2EBF48953C}" type="pres">
      <dgm:prSet presAssocID="{DA46735F-7457-4F3C-9DF0-CC48622B4CAF}" presName="thickLine" presStyleLbl="alignNode1" presStyleIdx="1" presStyleCnt="4"/>
      <dgm:spPr/>
    </dgm:pt>
    <dgm:pt modelId="{5ADA141A-FAD9-7849-B42A-86507BC96699}" type="pres">
      <dgm:prSet presAssocID="{DA46735F-7457-4F3C-9DF0-CC48622B4CAF}" presName="horz1" presStyleCnt="0"/>
      <dgm:spPr/>
    </dgm:pt>
    <dgm:pt modelId="{258AD88B-A19C-C74C-BA58-F5182DDC6C50}" type="pres">
      <dgm:prSet presAssocID="{DA46735F-7457-4F3C-9DF0-CC48622B4CAF}" presName="tx1" presStyleLbl="revTx" presStyleIdx="1" presStyleCnt="4"/>
      <dgm:spPr/>
    </dgm:pt>
    <dgm:pt modelId="{DA7EB03F-FAD5-CB40-818E-BAED19C03398}" type="pres">
      <dgm:prSet presAssocID="{DA46735F-7457-4F3C-9DF0-CC48622B4CAF}" presName="vert1" presStyleCnt="0"/>
      <dgm:spPr/>
    </dgm:pt>
    <dgm:pt modelId="{F0411B5B-86E3-A849-A337-8F38B4F0A875}" type="pres">
      <dgm:prSet presAssocID="{7E2DFFD8-662F-4FAA-BAF6-8098ED25CDA4}" presName="thickLine" presStyleLbl="alignNode1" presStyleIdx="2" presStyleCnt="4"/>
      <dgm:spPr/>
    </dgm:pt>
    <dgm:pt modelId="{F0C9B311-20D8-7C46-BB78-FE37B9EB880F}" type="pres">
      <dgm:prSet presAssocID="{7E2DFFD8-662F-4FAA-BAF6-8098ED25CDA4}" presName="horz1" presStyleCnt="0"/>
      <dgm:spPr/>
    </dgm:pt>
    <dgm:pt modelId="{40C838C2-EBAC-D64C-8519-F69D1E91FD96}" type="pres">
      <dgm:prSet presAssocID="{7E2DFFD8-662F-4FAA-BAF6-8098ED25CDA4}" presName="tx1" presStyleLbl="revTx" presStyleIdx="2" presStyleCnt="4"/>
      <dgm:spPr/>
    </dgm:pt>
    <dgm:pt modelId="{6CB6EA0C-F5C0-504E-993D-51287CED5D76}" type="pres">
      <dgm:prSet presAssocID="{7E2DFFD8-662F-4FAA-BAF6-8098ED25CDA4}" presName="vert1" presStyleCnt="0"/>
      <dgm:spPr/>
    </dgm:pt>
    <dgm:pt modelId="{5A3C7595-E545-9646-ACCB-ADDC1C6FA53C}" type="pres">
      <dgm:prSet presAssocID="{E5409374-ACD7-47AD-9F41-0D6E76800C2B}" presName="thickLine" presStyleLbl="alignNode1" presStyleIdx="3" presStyleCnt="4"/>
      <dgm:spPr/>
    </dgm:pt>
    <dgm:pt modelId="{BA7D2B06-89D4-A54F-BD4B-82B439164BAF}" type="pres">
      <dgm:prSet presAssocID="{E5409374-ACD7-47AD-9F41-0D6E76800C2B}" presName="horz1" presStyleCnt="0"/>
      <dgm:spPr/>
    </dgm:pt>
    <dgm:pt modelId="{E45B1E44-2547-3C41-8B30-8419F01B605A}" type="pres">
      <dgm:prSet presAssocID="{E5409374-ACD7-47AD-9F41-0D6E76800C2B}" presName="tx1" presStyleLbl="revTx" presStyleIdx="3" presStyleCnt="4"/>
      <dgm:spPr/>
    </dgm:pt>
    <dgm:pt modelId="{0D6E7420-2C25-BB47-B428-82D1E7C3656F}" type="pres">
      <dgm:prSet presAssocID="{E5409374-ACD7-47AD-9F41-0D6E76800C2B}" presName="vert1" presStyleCnt="0"/>
      <dgm:spPr/>
    </dgm:pt>
  </dgm:ptLst>
  <dgm:cxnLst>
    <dgm:cxn modelId="{D8207C16-39E3-4C85-9069-795F6CA52C92}" srcId="{E8E9FF76-B38B-4ED6-84EF-73BB76EBADC2}" destId="{2CCB6F8A-A030-4554-96FE-0E3A1D52F5ED}" srcOrd="0" destOrd="0" parTransId="{D5DEBE32-FA1D-4FE4-9144-A9FA26C06859}" sibTransId="{7C27A877-9DB1-4234-8A24-F71C07835278}"/>
    <dgm:cxn modelId="{2B5DD51B-CA3A-451F-8BFB-5B85635C2701}" srcId="{E8E9FF76-B38B-4ED6-84EF-73BB76EBADC2}" destId="{7E2DFFD8-662F-4FAA-BAF6-8098ED25CDA4}" srcOrd="2" destOrd="0" parTransId="{EA6DCFBD-3773-4C58-9BC4-5295C3483DF4}" sibTransId="{235D56CC-E4FD-4FE9-82C7-253013FCA26F}"/>
    <dgm:cxn modelId="{EC8CA228-BE54-9342-99CD-46FB3E18A856}" type="presOf" srcId="{7E2DFFD8-662F-4FAA-BAF6-8098ED25CDA4}" destId="{40C838C2-EBAC-D64C-8519-F69D1E91FD96}" srcOrd="0" destOrd="0" presId="urn:microsoft.com/office/officeart/2008/layout/LinedList"/>
    <dgm:cxn modelId="{D15FA96F-6393-914E-AA04-3245CD83E605}" type="presOf" srcId="{E5409374-ACD7-47AD-9F41-0D6E76800C2B}" destId="{E45B1E44-2547-3C41-8B30-8419F01B605A}" srcOrd="0" destOrd="0" presId="urn:microsoft.com/office/officeart/2008/layout/LinedList"/>
    <dgm:cxn modelId="{F0029575-2C58-4E6F-8D45-922AD96D95DE}" srcId="{E8E9FF76-B38B-4ED6-84EF-73BB76EBADC2}" destId="{E5409374-ACD7-47AD-9F41-0D6E76800C2B}" srcOrd="3" destOrd="0" parTransId="{EF262043-CFFE-4CEF-96DF-4E6A040B1681}" sibTransId="{1F9543AA-6002-4D9F-A3B1-FF15A983415E}"/>
    <dgm:cxn modelId="{F2CAD7AD-99BF-49F0-9724-D24494088CED}" srcId="{E8E9FF76-B38B-4ED6-84EF-73BB76EBADC2}" destId="{DA46735F-7457-4F3C-9DF0-CC48622B4CAF}" srcOrd="1" destOrd="0" parTransId="{282EB9E6-4020-4D88-99E8-2F779915C37B}" sibTransId="{62457CE1-66D7-4AA0-ACFC-6367B37246D0}"/>
    <dgm:cxn modelId="{F08329B0-0EAA-854F-A337-E68F47142AE3}" type="presOf" srcId="{DA46735F-7457-4F3C-9DF0-CC48622B4CAF}" destId="{258AD88B-A19C-C74C-BA58-F5182DDC6C50}" srcOrd="0" destOrd="0" presId="urn:microsoft.com/office/officeart/2008/layout/LinedList"/>
    <dgm:cxn modelId="{A94218B3-63C5-5B42-A4D3-EBA0FCB10908}" type="presOf" srcId="{E8E9FF76-B38B-4ED6-84EF-73BB76EBADC2}" destId="{978EDED2-B2E0-3948-95F8-62D32F4D09F8}" srcOrd="0" destOrd="0" presId="urn:microsoft.com/office/officeart/2008/layout/LinedList"/>
    <dgm:cxn modelId="{A39A6DB9-7483-904E-98BE-3170D626B542}" type="presOf" srcId="{2CCB6F8A-A030-4554-96FE-0E3A1D52F5ED}" destId="{96C8AFAD-3E32-134D-8380-60005635F723}" srcOrd="0" destOrd="0" presId="urn:microsoft.com/office/officeart/2008/layout/LinedList"/>
    <dgm:cxn modelId="{D7903624-8E87-C249-8BD2-CEC4C0A38B49}" type="presParOf" srcId="{978EDED2-B2E0-3948-95F8-62D32F4D09F8}" destId="{576A4DC1-354C-A54D-B7B4-791F0BC543AE}" srcOrd="0" destOrd="0" presId="urn:microsoft.com/office/officeart/2008/layout/LinedList"/>
    <dgm:cxn modelId="{96C3AD50-08E8-2247-9411-22DB79D13BF9}" type="presParOf" srcId="{978EDED2-B2E0-3948-95F8-62D32F4D09F8}" destId="{2D321A3E-CDA6-674B-AB7C-26FD0D76A12D}" srcOrd="1" destOrd="0" presId="urn:microsoft.com/office/officeart/2008/layout/LinedList"/>
    <dgm:cxn modelId="{E2AAC170-371D-3748-8CB9-FA06FB1AA494}" type="presParOf" srcId="{2D321A3E-CDA6-674B-AB7C-26FD0D76A12D}" destId="{96C8AFAD-3E32-134D-8380-60005635F723}" srcOrd="0" destOrd="0" presId="urn:microsoft.com/office/officeart/2008/layout/LinedList"/>
    <dgm:cxn modelId="{413A40B5-465F-7F43-8B8A-167D5EEA9F24}" type="presParOf" srcId="{2D321A3E-CDA6-674B-AB7C-26FD0D76A12D}" destId="{4B1EB8EC-52AA-864B-BAED-7B4E6A0E8B4A}" srcOrd="1" destOrd="0" presId="urn:microsoft.com/office/officeart/2008/layout/LinedList"/>
    <dgm:cxn modelId="{D832C65B-5BC1-4C44-9151-5C086255DF4D}" type="presParOf" srcId="{978EDED2-B2E0-3948-95F8-62D32F4D09F8}" destId="{8DA39A4B-96CA-994B-916E-3D2EBF48953C}" srcOrd="2" destOrd="0" presId="urn:microsoft.com/office/officeart/2008/layout/LinedList"/>
    <dgm:cxn modelId="{1C0AF17F-83B6-B049-9CAC-93FC42835DE4}" type="presParOf" srcId="{978EDED2-B2E0-3948-95F8-62D32F4D09F8}" destId="{5ADA141A-FAD9-7849-B42A-86507BC96699}" srcOrd="3" destOrd="0" presId="urn:microsoft.com/office/officeart/2008/layout/LinedList"/>
    <dgm:cxn modelId="{3FA90755-6CA5-4945-86FB-9F5674A024D0}" type="presParOf" srcId="{5ADA141A-FAD9-7849-B42A-86507BC96699}" destId="{258AD88B-A19C-C74C-BA58-F5182DDC6C50}" srcOrd="0" destOrd="0" presId="urn:microsoft.com/office/officeart/2008/layout/LinedList"/>
    <dgm:cxn modelId="{B07E63F1-9132-C24A-A1C9-FBC193C9F736}" type="presParOf" srcId="{5ADA141A-FAD9-7849-B42A-86507BC96699}" destId="{DA7EB03F-FAD5-CB40-818E-BAED19C03398}" srcOrd="1" destOrd="0" presId="urn:microsoft.com/office/officeart/2008/layout/LinedList"/>
    <dgm:cxn modelId="{51010DF1-33D8-4148-9C31-A7D70BF186DD}" type="presParOf" srcId="{978EDED2-B2E0-3948-95F8-62D32F4D09F8}" destId="{F0411B5B-86E3-A849-A337-8F38B4F0A875}" srcOrd="4" destOrd="0" presId="urn:microsoft.com/office/officeart/2008/layout/LinedList"/>
    <dgm:cxn modelId="{D84A0220-FE7E-D645-9638-E932F1133801}" type="presParOf" srcId="{978EDED2-B2E0-3948-95F8-62D32F4D09F8}" destId="{F0C9B311-20D8-7C46-BB78-FE37B9EB880F}" srcOrd="5" destOrd="0" presId="urn:microsoft.com/office/officeart/2008/layout/LinedList"/>
    <dgm:cxn modelId="{6A677B0D-3498-3E43-80EC-44749E839F6E}" type="presParOf" srcId="{F0C9B311-20D8-7C46-BB78-FE37B9EB880F}" destId="{40C838C2-EBAC-D64C-8519-F69D1E91FD96}" srcOrd="0" destOrd="0" presId="urn:microsoft.com/office/officeart/2008/layout/LinedList"/>
    <dgm:cxn modelId="{0BA1225C-FA84-844E-A9C2-7A32A4E691C9}" type="presParOf" srcId="{F0C9B311-20D8-7C46-BB78-FE37B9EB880F}" destId="{6CB6EA0C-F5C0-504E-993D-51287CED5D76}" srcOrd="1" destOrd="0" presId="urn:microsoft.com/office/officeart/2008/layout/LinedList"/>
    <dgm:cxn modelId="{82951324-571F-DE42-8232-C0834273157B}" type="presParOf" srcId="{978EDED2-B2E0-3948-95F8-62D32F4D09F8}" destId="{5A3C7595-E545-9646-ACCB-ADDC1C6FA53C}" srcOrd="6" destOrd="0" presId="urn:microsoft.com/office/officeart/2008/layout/LinedList"/>
    <dgm:cxn modelId="{4B710B48-CAFA-AA48-B9B0-293522EDC2E0}" type="presParOf" srcId="{978EDED2-B2E0-3948-95F8-62D32F4D09F8}" destId="{BA7D2B06-89D4-A54F-BD4B-82B439164BAF}" srcOrd="7" destOrd="0" presId="urn:microsoft.com/office/officeart/2008/layout/LinedList"/>
    <dgm:cxn modelId="{2E0AAC30-E970-C64B-A995-3DDC350B50F9}" type="presParOf" srcId="{BA7D2B06-89D4-A54F-BD4B-82B439164BAF}" destId="{E45B1E44-2547-3C41-8B30-8419F01B605A}" srcOrd="0" destOrd="0" presId="urn:microsoft.com/office/officeart/2008/layout/LinedList"/>
    <dgm:cxn modelId="{A526C4EB-A740-814F-95CB-81E7E4EF8348}" type="presParOf" srcId="{BA7D2B06-89D4-A54F-BD4B-82B439164BAF}" destId="{0D6E7420-2C25-BB47-B428-82D1E7C3656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8C2FF03-3FF6-4121-9FD7-E9708A7628DD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F582A52-71C4-4079-9587-7AD3C9F74EB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Changed modern theatre dramatically.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646A58-8059-42E3-A20F-50025C4584C9}" type="parTrans" cxnId="{BC6E56FD-BE9F-457C-B659-338EFCBE38FB}">
      <dgm:prSet/>
      <dgm:spPr/>
      <dgm:t>
        <a:bodyPr/>
        <a:lstStyle/>
        <a:p>
          <a:endParaRPr lang="en-US"/>
        </a:p>
      </dgm:t>
    </dgm:pt>
    <dgm:pt modelId="{38190612-4BA6-4374-985E-B0C01BDD4CCE}" type="sibTrans" cxnId="{BC6E56FD-BE9F-457C-B659-338EFCBE38FB}">
      <dgm:prSet/>
      <dgm:spPr/>
      <dgm:t>
        <a:bodyPr/>
        <a:lstStyle/>
        <a:p>
          <a:endParaRPr lang="en-US"/>
        </a:p>
      </dgm:t>
    </dgm:pt>
    <dgm:pt modelId="{94117464-0124-4C11-AF82-C7F8BEBFC01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Questioned traditional dramatic conventions.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4A57FE-AC9B-420B-BE11-B16339C8CE27}" type="parTrans" cxnId="{1410618E-7AC0-430B-892F-44B69808129E}">
      <dgm:prSet/>
      <dgm:spPr/>
      <dgm:t>
        <a:bodyPr/>
        <a:lstStyle/>
        <a:p>
          <a:endParaRPr lang="en-US"/>
        </a:p>
      </dgm:t>
    </dgm:pt>
    <dgm:pt modelId="{CAD3BC82-9F73-43EC-A7ED-4053B916CB2E}" type="sibTrans" cxnId="{1410618E-7AC0-430B-892F-44B69808129E}">
      <dgm:prSet/>
      <dgm:spPr/>
      <dgm:t>
        <a:bodyPr/>
        <a:lstStyle/>
        <a:p>
          <a:endParaRPr lang="en-US"/>
        </a:p>
      </dgm:t>
    </dgm:pt>
    <dgm:pt modelId="{70C9F854-1256-49B6-9788-2C205485454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modern and postmodern drama.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AE62E8-5285-4318-A601-D81D8E3A1B19}" type="parTrans" cxnId="{6620E74E-45DA-4106-A5B3-3FE2D624FCCB}">
      <dgm:prSet/>
      <dgm:spPr/>
      <dgm:t>
        <a:bodyPr/>
        <a:lstStyle/>
        <a:p>
          <a:endParaRPr lang="en-US"/>
        </a:p>
      </dgm:t>
    </dgm:pt>
    <dgm:pt modelId="{71C30BF6-2603-4B4A-8B0A-D2FA2C1045EE}" type="sibTrans" cxnId="{6620E74E-45DA-4106-A5B3-3FE2D624FCCB}">
      <dgm:prSet/>
      <dgm:spPr/>
      <dgm:t>
        <a:bodyPr/>
        <a:lstStyle/>
        <a:p>
          <a:endParaRPr lang="en-US"/>
        </a:p>
      </dgm:t>
    </dgm:pt>
    <dgm:pt modelId="{C0F263E7-3BC3-49B9-9748-57D15E41750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Encouraged experimental theatre.</a:t>
          </a:r>
        </a:p>
      </dgm:t>
    </dgm:pt>
    <dgm:pt modelId="{DA5F9444-E0BE-476B-B828-CA5A10955E39}" type="parTrans" cxnId="{8C1573DF-B1B5-489C-B579-88D0E85E26CA}">
      <dgm:prSet/>
      <dgm:spPr/>
      <dgm:t>
        <a:bodyPr/>
        <a:lstStyle/>
        <a:p>
          <a:endParaRPr lang="en-US"/>
        </a:p>
      </dgm:t>
    </dgm:pt>
    <dgm:pt modelId="{86C21071-93C5-407F-B063-D24DAA9A098A}" type="sibTrans" cxnId="{8C1573DF-B1B5-489C-B579-88D0E85E26CA}">
      <dgm:prSet/>
      <dgm:spPr/>
      <dgm:t>
        <a:bodyPr/>
        <a:lstStyle/>
        <a:p>
          <a:endParaRPr lang="en-US"/>
        </a:p>
      </dgm:t>
    </dgm:pt>
    <dgm:pt modelId="{6681BAB0-D98E-8741-9087-4A50310C2AAA}" type="pres">
      <dgm:prSet presAssocID="{F8C2FF03-3FF6-4121-9FD7-E9708A7628DD}" presName="vert0" presStyleCnt="0">
        <dgm:presLayoutVars>
          <dgm:dir/>
          <dgm:animOne val="branch"/>
          <dgm:animLvl val="lvl"/>
        </dgm:presLayoutVars>
      </dgm:prSet>
      <dgm:spPr/>
    </dgm:pt>
    <dgm:pt modelId="{FF311547-2E03-E546-819A-27F4044978F6}" type="pres">
      <dgm:prSet presAssocID="{6F582A52-71C4-4079-9587-7AD3C9F74EBE}" presName="thickLine" presStyleLbl="alignNode1" presStyleIdx="0" presStyleCnt="4"/>
      <dgm:spPr/>
    </dgm:pt>
    <dgm:pt modelId="{E75698F2-E313-864F-9C49-4EF38AC1ED78}" type="pres">
      <dgm:prSet presAssocID="{6F582A52-71C4-4079-9587-7AD3C9F74EBE}" presName="horz1" presStyleCnt="0"/>
      <dgm:spPr/>
    </dgm:pt>
    <dgm:pt modelId="{CB88A506-875D-0149-B558-E02DAE016369}" type="pres">
      <dgm:prSet presAssocID="{6F582A52-71C4-4079-9587-7AD3C9F74EBE}" presName="tx1" presStyleLbl="revTx" presStyleIdx="0" presStyleCnt="4"/>
      <dgm:spPr/>
    </dgm:pt>
    <dgm:pt modelId="{FA4190BE-6539-9F48-9968-125EBF5911B7}" type="pres">
      <dgm:prSet presAssocID="{6F582A52-71C4-4079-9587-7AD3C9F74EBE}" presName="vert1" presStyleCnt="0"/>
      <dgm:spPr/>
    </dgm:pt>
    <dgm:pt modelId="{8FAB7B28-ADF3-6D4C-90EC-EE11BAB5D45D}" type="pres">
      <dgm:prSet presAssocID="{94117464-0124-4C11-AF82-C7F8BEBFC01C}" presName="thickLine" presStyleLbl="alignNode1" presStyleIdx="1" presStyleCnt="4"/>
      <dgm:spPr/>
    </dgm:pt>
    <dgm:pt modelId="{F97353A6-D855-F04F-BFAF-6FB8EA984F34}" type="pres">
      <dgm:prSet presAssocID="{94117464-0124-4C11-AF82-C7F8BEBFC01C}" presName="horz1" presStyleCnt="0"/>
      <dgm:spPr/>
    </dgm:pt>
    <dgm:pt modelId="{C61DAD39-01BD-A24A-AFA8-217E84807D11}" type="pres">
      <dgm:prSet presAssocID="{94117464-0124-4C11-AF82-C7F8BEBFC01C}" presName="tx1" presStyleLbl="revTx" presStyleIdx="1" presStyleCnt="4"/>
      <dgm:spPr/>
    </dgm:pt>
    <dgm:pt modelId="{5B5234FB-2772-C246-8D24-EE5B29A6D43C}" type="pres">
      <dgm:prSet presAssocID="{94117464-0124-4C11-AF82-C7F8BEBFC01C}" presName="vert1" presStyleCnt="0"/>
      <dgm:spPr/>
    </dgm:pt>
    <dgm:pt modelId="{97D2E6E1-5661-A045-9C41-7FAA279C360E}" type="pres">
      <dgm:prSet presAssocID="{70C9F854-1256-49B6-9788-2C205485454C}" presName="thickLine" presStyleLbl="alignNode1" presStyleIdx="2" presStyleCnt="4"/>
      <dgm:spPr/>
    </dgm:pt>
    <dgm:pt modelId="{FD1509D8-4CF6-8D4B-8D8C-26F3FE3DFCE9}" type="pres">
      <dgm:prSet presAssocID="{70C9F854-1256-49B6-9788-2C205485454C}" presName="horz1" presStyleCnt="0"/>
      <dgm:spPr/>
    </dgm:pt>
    <dgm:pt modelId="{5AF9843C-2523-544E-95F8-C9D94340376F}" type="pres">
      <dgm:prSet presAssocID="{70C9F854-1256-49B6-9788-2C205485454C}" presName="tx1" presStyleLbl="revTx" presStyleIdx="2" presStyleCnt="4"/>
      <dgm:spPr/>
    </dgm:pt>
    <dgm:pt modelId="{662F7A56-9CB4-B840-AE64-F730C3BA6C95}" type="pres">
      <dgm:prSet presAssocID="{70C9F854-1256-49B6-9788-2C205485454C}" presName="vert1" presStyleCnt="0"/>
      <dgm:spPr/>
    </dgm:pt>
    <dgm:pt modelId="{48281089-DFF6-644A-9425-BF3F823A31E8}" type="pres">
      <dgm:prSet presAssocID="{C0F263E7-3BC3-49B9-9748-57D15E417503}" presName="thickLine" presStyleLbl="alignNode1" presStyleIdx="3" presStyleCnt="4"/>
      <dgm:spPr/>
    </dgm:pt>
    <dgm:pt modelId="{912D598A-0858-FA43-84FA-0D2AAD5982F2}" type="pres">
      <dgm:prSet presAssocID="{C0F263E7-3BC3-49B9-9748-57D15E417503}" presName="horz1" presStyleCnt="0"/>
      <dgm:spPr/>
    </dgm:pt>
    <dgm:pt modelId="{C479F38F-980C-5C4C-9BE7-39531584E0CB}" type="pres">
      <dgm:prSet presAssocID="{C0F263E7-3BC3-49B9-9748-57D15E417503}" presName="tx1" presStyleLbl="revTx" presStyleIdx="3" presStyleCnt="4"/>
      <dgm:spPr/>
    </dgm:pt>
    <dgm:pt modelId="{BC5588C9-094B-AF45-8A77-8FA1A9E9EB2B}" type="pres">
      <dgm:prSet presAssocID="{C0F263E7-3BC3-49B9-9748-57D15E417503}" presName="vert1" presStyleCnt="0"/>
      <dgm:spPr/>
    </dgm:pt>
  </dgm:ptLst>
  <dgm:cxnLst>
    <dgm:cxn modelId="{6620E74E-45DA-4106-A5B3-3FE2D624FCCB}" srcId="{F8C2FF03-3FF6-4121-9FD7-E9708A7628DD}" destId="{70C9F854-1256-49B6-9788-2C205485454C}" srcOrd="2" destOrd="0" parTransId="{42AE62E8-5285-4318-A601-D81D8E3A1B19}" sibTransId="{71C30BF6-2603-4B4A-8B0A-D2FA2C1045EE}"/>
    <dgm:cxn modelId="{50F2B153-5F2B-B841-9168-2D28A79F5AF7}" type="presOf" srcId="{F8C2FF03-3FF6-4121-9FD7-E9708A7628DD}" destId="{6681BAB0-D98E-8741-9087-4A50310C2AAA}" srcOrd="0" destOrd="0" presId="urn:microsoft.com/office/officeart/2008/layout/LinedList"/>
    <dgm:cxn modelId="{AF015B69-9490-A340-8980-2B8FE63B55D2}" type="presOf" srcId="{C0F263E7-3BC3-49B9-9748-57D15E417503}" destId="{C479F38F-980C-5C4C-9BE7-39531584E0CB}" srcOrd="0" destOrd="0" presId="urn:microsoft.com/office/officeart/2008/layout/LinedList"/>
    <dgm:cxn modelId="{2233DA87-65CD-4B49-88DB-8847F6BB525D}" type="presOf" srcId="{94117464-0124-4C11-AF82-C7F8BEBFC01C}" destId="{C61DAD39-01BD-A24A-AFA8-217E84807D11}" srcOrd="0" destOrd="0" presId="urn:microsoft.com/office/officeart/2008/layout/LinedList"/>
    <dgm:cxn modelId="{1410618E-7AC0-430B-892F-44B69808129E}" srcId="{F8C2FF03-3FF6-4121-9FD7-E9708A7628DD}" destId="{94117464-0124-4C11-AF82-C7F8BEBFC01C}" srcOrd="1" destOrd="0" parTransId="{3E4A57FE-AC9B-420B-BE11-B16339C8CE27}" sibTransId="{CAD3BC82-9F73-43EC-A7ED-4053B916CB2E}"/>
    <dgm:cxn modelId="{47926791-C075-304B-8621-81FFB8444C90}" type="presOf" srcId="{70C9F854-1256-49B6-9788-2C205485454C}" destId="{5AF9843C-2523-544E-95F8-C9D94340376F}" srcOrd="0" destOrd="0" presId="urn:microsoft.com/office/officeart/2008/layout/LinedList"/>
    <dgm:cxn modelId="{8C1573DF-B1B5-489C-B579-88D0E85E26CA}" srcId="{F8C2FF03-3FF6-4121-9FD7-E9708A7628DD}" destId="{C0F263E7-3BC3-49B9-9748-57D15E417503}" srcOrd="3" destOrd="0" parTransId="{DA5F9444-E0BE-476B-B828-CA5A10955E39}" sibTransId="{86C21071-93C5-407F-B063-D24DAA9A098A}"/>
    <dgm:cxn modelId="{69FF8FDF-AB61-7840-8DAF-4DBF550BCF99}" type="presOf" srcId="{6F582A52-71C4-4079-9587-7AD3C9F74EBE}" destId="{CB88A506-875D-0149-B558-E02DAE016369}" srcOrd="0" destOrd="0" presId="urn:microsoft.com/office/officeart/2008/layout/LinedList"/>
    <dgm:cxn modelId="{BC6E56FD-BE9F-457C-B659-338EFCBE38FB}" srcId="{F8C2FF03-3FF6-4121-9FD7-E9708A7628DD}" destId="{6F582A52-71C4-4079-9587-7AD3C9F74EBE}" srcOrd="0" destOrd="0" parTransId="{96646A58-8059-42E3-A20F-50025C4584C9}" sibTransId="{38190612-4BA6-4374-985E-B0C01BDD4CCE}"/>
    <dgm:cxn modelId="{E1823482-39EC-5C4A-8168-721DDF6EE8E6}" type="presParOf" srcId="{6681BAB0-D98E-8741-9087-4A50310C2AAA}" destId="{FF311547-2E03-E546-819A-27F4044978F6}" srcOrd="0" destOrd="0" presId="urn:microsoft.com/office/officeart/2008/layout/LinedList"/>
    <dgm:cxn modelId="{2A243AA0-B12F-D149-A1F5-E1949B33B31C}" type="presParOf" srcId="{6681BAB0-D98E-8741-9087-4A50310C2AAA}" destId="{E75698F2-E313-864F-9C49-4EF38AC1ED78}" srcOrd="1" destOrd="0" presId="urn:microsoft.com/office/officeart/2008/layout/LinedList"/>
    <dgm:cxn modelId="{FC9D42E7-E96E-CE44-9827-D3C19CD7BC94}" type="presParOf" srcId="{E75698F2-E313-864F-9C49-4EF38AC1ED78}" destId="{CB88A506-875D-0149-B558-E02DAE016369}" srcOrd="0" destOrd="0" presId="urn:microsoft.com/office/officeart/2008/layout/LinedList"/>
    <dgm:cxn modelId="{B5AFFE5D-35CA-034D-884B-7551DD964DB0}" type="presParOf" srcId="{E75698F2-E313-864F-9C49-4EF38AC1ED78}" destId="{FA4190BE-6539-9F48-9968-125EBF5911B7}" srcOrd="1" destOrd="0" presId="urn:microsoft.com/office/officeart/2008/layout/LinedList"/>
    <dgm:cxn modelId="{5E01BA78-2106-7748-93C9-1DA3B9E4D38F}" type="presParOf" srcId="{6681BAB0-D98E-8741-9087-4A50310C2AAA}" destId="{8FAB7B28-ADF3-6D4C-90EC-EE11BAB5D45D}" srcOrd="2" destOrd="0" presId="urn:microsoft.com/office/officeart/2008/layout/LinedList"/>
    <dgm:cxn modelId="{19816873-DFB4-684A-954B-05F3C2C139FF}" type="presParOf" srcId="{6681BAB0-D98E-8741-9087-4A50310C2AAA}" destId="{F97353A6-D855-F04F-BFAF-6FB8EA984F34}" srcOrd="3" destOrd="0" presId="urn:microsoft.com/office/officeart/2008/layout/LinedList"/>
    <dgm:cxn modelId="{75CEC6E2-06FD-1B41-AE91-BFC10431993A}" type="presParOf" srcId="{F97353A6-D855-F04F-BFAF-6FB8EA984F34}" destId="{C61DAD39-01BD-A24A-AFA8-217E84807D11}" srcOrd="0" destOrd="0" presId="urn:microsoft.com/office/officeart/2008/layout/LinedList"/>
    <dgm:cxn modelId="{576FF2B6-8272-7047-898C-5F03A6CCFFDF}" type="presParOf" srcId="{F97353A6-D855-F04F-BFAF-6FB8EA984F34}" destId="{5B5234FB-2772-C246-8D24-EE5B29A6D43C}" srcOrd="1" destOrd="0" presId="urn:microsoft.com/office/officeart/2008/layout/LinedList"/>
    <dgm:cxn modelId="{77EB5ADE-FDC2-F74C-8A31-AC3367765B01}" type="presParOf" srcId="{6681BAB0-D98E-8741-9087-4A50310C2AAA}" destId="{97D2E6E1-5661-A045-9C41-7FAA279C360E}" srcOrd="4" destOrd="0" presId="urn:microsoft.com/office/officeart/2008/layout/LinedList"/>
    <dgm:cxn modelId="{7A15FD90-887A-FB4A-8045-0EF58E14BAA5}" type="presParOf" srcId="{6681BAB0-D98E-8741-9087-4A50310C2AAA}" destId="{FD1509D8-4CF6-8D4B-8D8C-26F3FE3DFCE9}" srcOrd="5" destOrd="0" presId="urn:microsoft.com/office/officeart/2008/layout/LinedList"/>
    <dgm:cxn modelId="{9CCD25B4-144D-AD49-9A87-04B942A03559}" type="presParOf" srcId="{FD1509D8-4CF6-8D4B-8D8C-26F3FE3DFCE9}" destId="{5AF9843C-2523-544E-95F8-C9D94340376F}" srcOrd="0" destOrd="0" presId="urn:microsoft.com/office/officeart/2008/layout/LinedList"/>
    <dgm:cxn modelId="{65716149-26E4-F343-8752-055CA4ABC59C}" type="presParOf" srcId="{FD1509D8-4CF6-8D4B-8D8C-26F3FE3DFCE9}" destId="{662F7A56-9CB4-B840-AE64-F730C3BA6C95}" srcOrd="1" destOrd="0" presId="urn:microsoft.com/office/officeart/2008/layout/LinedList"/>
    <dgm:cxn modelId="{24EFE707-840D-2D40-8323-6D0BBB874019}" type="presParOf" srcId="{6681BAB0-D98E-8741-9087-4A50310C2AAA}" destId="{48281089-DFF6-644A-9425-BF3F823A31E8}" srcOrd="6" destOrd="0" presId="urn:microsoft.com/office/officeart/2008/layout/LinedList"/>
    <dgm:cxn modelId="{91016A2D-5AFC-9C41-8376-10D31DD62BFB}" type="presParOf" srcId="{6681BAB0-D98E-8741-9087-4A50310C2AAA}" destId="{912D598A-0858-FA43-84FA-0D2AAD5982F2}" srcOrd="7" destOrd="0" presId="urn:microsoft.com/office/officeart/2008/layout/LinedList"/>
    <dgm:cxn modelId="{3D991065-F44E-F645-A1FD-18C481131C56}" type="presParOf" srcId="{912D598A-0858-FA43-84FA-0D2AAD5982F2}" destId="{C479F38F-980C-5C4C-9BE7-39531584E0CB}" srcOrd="0" destOrd="0" presId="urn:microsoft.com/office/officeart/2008/layout/LinedList"/>
    <dgm:cxn modelId="{A2AA94E2-1A2E-2844-8A1A-0344E706588E}" type="presParOf" srcId="{912D598A-0858-FA43-84FA-0D2AAD5982F2}" destId="{BC5588C9-094B-AF45-8A77-8FA1A9E9EB2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CCF58DD-B857-4144-AEF2-1B2B3C3D5595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B0920C4-01DD-4C66-8DB7-31520929153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Difficult to understand for many audiences.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CF63D7-9FB6-45F2-B580-491AA55DE1D0}" type="parTrans" cxnId="{19577EE5-DDCE-4F64-8A13-508CA14B1F07}">
      <dgm:prSet/>
      <dgm:spPr/>
      <dgm:t>
        <a:bodyPr/>
        <a:lstStyle/>
        <a:p>
          <a:endParaRPr lang="en-US"/>
        </a:p>
      </dgm:t>
    </dgm:pt>
    <dgm:pt modelId="{39D5C706-73FF-4F25-AB8B-CB3395B04A3C}" type="sibTrans" cxnId="{19577EE5-DDCE-4F64-8A13-508CA14B1F07}">
      <dgm:prSet/>
      <dgm:spPr/>
      <dgm:t>
        <a:bodyPr/>
        <a:lstStyle/>
        <a:p>
          <a:endParaRPr lang="en-US"/>
        </a:p>
      </dgm:t>
    </dgm:pt>
    <dgm:pt modelId="{5243C10B-B911-4FE8-A0DA-607ABBAF6BA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Lacks clear message or moral lesson.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5BEC3-8CB4-4183-890B-7C79EB45A723}" type="parTrans" cxnId="{9BF1D25B-8EF8-4A83-849F-B166822234F9}">
      <dgm:prSet/>
      <dgm:spPr/>
      <dgm:t>
        <a:bodyPr/>
        <a:lstStyle/>
        <a:p>
          <a:endParaRPr lang="en-US"/>
        </a:p>
      </dgm:t>
    </dgm:pt>
    <dgm:pt modelId="{6103E7FA-18D1-43BB-AC25-44C26FFBC142}" type="sibTrans" cxnId="{9BF1D25B-8EF8-4A83-849F-B166822234F9}">
      <dgm:prSet/>
      <dgm:spPr/>
      <dgm:t>
        <a:bodyPr/>
        <a:lstStyle/>
        <a:p>
          <a:endParaRPr lang="en-US"/>
        </a:p>
      </dgm:t>
    </dgm:pt>
    <dgm:pt modelId="{5477968B-32BD-4816-BCC5-7D4EE02BBB6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Sometimes appears pessimistic and confusing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2CE19A0-ECC6-4E92-939F-3A20773BB51E}" type="parTrans" cxnId="{B6C1881A-DDE7-40FF-8A50-690B11422920}">
      <dgm:prSet/>
      <dgm:spPr/>
      <dgm:t>
        <a:bodyPr/>
        <a:lstStyle/>
        <a:p>
          <a:endParaRPr lang="en-US"/>
        </a:p>
      </dgm:t>
    </dgm:pt>
    <dgm:pt modelId="{5377DA77-1386-4DD1-A431-2D789903C5F6}" type="sibTrans" cxnId="{B6C1881A-DDE7-40FF-8A50-690B11422920}">
      <dgm:prSet/>
      <dgm:spPr/>
      <dgm:t>
        <a:bodyPr/>
        <a:lstStyle/>
        <a:p>
          <a:endParaRPr lang="en-US"/>
        </a:p>
      </dgm:t>
    </dgm:pt>
    <dgm:pt modelId="{7F087778-DF74-A34A-B639-DB02760ED34C}" type="pres">
      <dgm:prSet presAssocID="{0CCF58DD-B857-4144-AEF2-1B2B3C3D5595}" presName="vert0" presStyleCnt="0">
        <dgm:presLayoutVars>
          <dgm:dir/>
          <dgm:animOne val="branch"/>
          <dgm:animLvl val="lvl"/>
        </dgm:presLayoutVars>
      </dgm:prSet>
      <dgm:spPr/>
    </dgm:pt>
    <dgm:pt modelId="{AB2C8FF0-43B7-474E-9002-196989D86C8C}" type="pres">
      <dgm:prSet presAssocID="{1B0920C4-01DD-4C66-8DB7-315209291536}" presName="thickLine" presStyleLbl="alignNode1" presStyleIdx="0" presStyleCnt="3"/>
      <dgm:spPr/>
    </dgm:pt>
    <dgm:pt modelId="{0A027BB4-299B-C949-9126-80789CB1F2C6}" type="pres">
      <dgm:prSet presAssocID="{1B0920C4-01DD-4C66-8DB7-315209291536}" presName="horz1" presStyleCnt="0"/>
      <dgm:spPr/>
    </dgm:pt>
    <dgm:pt modelId="{48374B39-652B-8C4C-8ACC-A9C9EA3B2D9D}" type="pres">
      <dgm:prSet presAssocID="{1B0920C4-01DD-4C66-8DB7-315209291536}" presName="tx1" presStyleLbl="revTx" presStyleIdx="0" presStyleCnt="3"/>
      <dgm:spPr/>
    </dgm:pt>
    <dgm:pt modelId="{6AC447BE-4EB4-9E40-BC49-A7E12C80FDA6}" type="pres">
      <dgm:prSet presAssocID="{1B0920C4-01DD-4C66-8DB7-315209291536}" presName="vert1" presStyleCnt="0"/>
      <dgm:spPr/>
    </dgm:pt>
    <dgm:pt modelId="{EBE66B29-94A2-FD44-9541-C655DADC6C06}" type="pres">
      <dgm:prSet presAssocID="{5243C10B-B911-4FE8-A0DA-607ABBAF6BA1}" presName="thickLine" presStyleLbl="alignNode1" presStyleIdx="1" presStyleCnt="3"/>
      <dgm:spPr/>
    </dgm:pt>
    <dgm:pt modelId="{E68C9151-2CB0-7C4E-A9AC-0695CD2CC315}" type="pres">
      <dgm:prSet presAssocID="{5243C10B-B911-4FE8-A0DA-607ABBAF6BA1}" presName="horz1" presStyleCnt="0"/>
      <dgm:spPr/>
    </dgm:pt>
    <dgm:pt modelId="{9B75795F-15F6-424B-8FFF-91CA15B1D865}" type="pres">
      <dgm:prSet presAssocID="{5243C10B-B911-4FE8-A0DA-607ABBAF6BA1}" presName="tx1" presStyleLbl="revTx" presStyleIdx="1" presStyleCnt="3"/>
      <dgm:spPr/>
    </dgm:pt>
    <dgm:pt modelId="{4ECB58A2-8762-924E-B2B2-FF69A798D49B}" type="pres">
      <dgm:prSet presAssocID="{5243C10B-B911-4FE8-A0DA-607ABBAF6BA1}" presName="vert1" presStyleCnt="0"/>
      <dgm:spPr/>
    </dgm:pt>
    <dgm:pt modelId="{0E12759C-6AAB-5649-AC3F-32AB6E8741EF}" type="pres">
      <dgm:prSet presAssocID="{5477968B-32BD-4816-BCC5-7D4EE02BBB62}" presName="thickLine" presStyleLbl="alignNode1" presStyleIdx="2" presStyleCnt="3"/>
      <dgm:spPr/>
    </dgm:pt>
    <dgm:pt modelId="{DE747F5B-FC6B-C44F-BBD8-DE27BAB6DBA7}" type="pres">
      <dgm:prSet presAssocID="{5477968B-32BD-4816-BCC5-7D4EE02BBB62}" presName="horz1" presStyleCnt="0"/>
      <dgm:spPr/>
    </dgm:pt>
    <dgm:pt modelId="{8680F071-2981-9E4D-81FE-02ABBC952131}" type="pres">
      <dgm:prSet presAssocID="{5477968B-32BD-4816-BCC5-7D4EE02BBB62}" presName="tx1" presStyleLbl="revTx" presStyleIdx="2" presStyleCnt="3"/>
      <dgm:spPr/>
    </dgm:pt>
    <dgm:pt modelId="{15D15D32-8ED2-EE42-A169-DB67B8215271}" type="pres">
      <dgm:prSet presAssocID="{5477968B-32BD-4816-BCC5-7D4EE02BBB62}" presName="vert1" presStyleCnt="0"/>
      <dgm:spPr/>
    </dgm:pt>
  </dgm:ptLst>
  <dgm:cxnLst>
    <dgm:cxn modelId="{9ECD4403-F240-B648-AF2A-4BCEEC785B51}" type="presOf" srcId="{1B0920C4-01DD-4C66-8DB7-315209291536}" destId="{48374B39-652B-8C4C-8ACC-A9C9EA3B2D9D}" srcOrd="0" destOrd="0" presId="urn:microsoft.com/office/officeart/2008/layout/LinedList"/>
    <dgm:cxn modelId="{B6C1881A-DDE7-40FF-8A50-690B11422920}" srcId="{0CCF58DD-B857-4144-AEF2-1B2B3C3D5595}" destId="{5477968B-32BD-4816-BCC5-7D4EE02BBB62}" srcOrd="2" destOrd="0" parTransId="{72CE19A0-ECC6-4E92-939F-3A20773BB51E}" sibTransId="{5377DA77-1386-4DD1-A431-2D789903C5F6}"/>
    <dgm:cxn modelId="{D32FDD27-0EFA-DD4C-AC58-024B7C1534F7}" type="presOf" srcId="{0CCF58DD-B857-4144-AEF2-1B2B3C3D5595}" destId="{7F087778-DF74-A34A-B639-DB02760ED34C}" srcOrd="0" destOrd="0" presId="urn:microsoft.com/office/officeart/2008/layout/LinedList"/>
    <dgm:cxn modelId="{9BF1D25B-8EF8-4A83-849F-B166822234F9}" srcId="{0CCF58DD-B857-4144-AEF2-1B2B3C3D5595}" destId="{5243C10B-B911-4FE8-A0DA-607ABBAF6BA1}" srcOrd="1" destOrd="0" parTransId="{1105BEC3-8CB4-4183-890B-7C79EB45A723}" sibTransId="{6103E7FA-18D1-43BB-AC25-44C26FFBC142}"/>
    <dgm:cxn modelId="{D6A50BA0-1C1C-3D47-BFC7-0AE1A82BA935}" type="presOf" srcId="{5477968B-32BD-4816-BCC5-7D4EE02BBB62}" destId="{8680F071-2981-9E4D-81FE-02ABBC952131}" srcOrd="0" destOrd="0" presId="urn:microsoft.com/office/officeart/2008/layout/LinedList"/>
    <dgm:cxn modelId="{59E5FBD3-D80F-154C-B2C3-ECC46D36A4B8}" type="presOf" srcId="{5243C10B-B911-4FE8-A0DA-607ABBAF6BA1}" destId="{9B75795F-15F6-424B-8FFF-91CA15B1D865}" srcOrd="0" destOrd="0" presId="urn:microsoft.com/office/officeart/2008/layout/LinedList"/>
    <dgm:cxn modelId="{19577EE5-DDCE-4F64-8A13-508CA14B1F07}" srcId="{0CCF58DD-B857-4144-AEF2-1B2B3C3D5595}" destId="{1B0920C4-01DD-4C66-8DB7-315209291536}" srcOrd="0" destOrd="0" parTransId="{98CF63D7-9FB6-45F2-B580-491AA55DE1D0}" sibTransId="{39D5C706-73FF-4F25-AB8B-CB3395B04A3C}"/>
    <dgm:cxn modelId="{87A887C6-C226-DF4E-801D-2D9C90180228}" type="presParOf" srcId="{7F087778-DF74-A34A-B639-DB02760ED34C}" destId="{AB2C8FF0-43B7-474E-9002-196989D86C8C}" srcOrd="0" destOrd="0" presId="urn:microsoft.com/office/officeart/2008/layout/LinedList"/>
    <dgm:cxn modelId="{E6FEFA8E-2194-7644-A937-E9EC745EE883}" type="presParOf" srcId="{7F087778-DF74-A34A-B639-DB02760ED34C}" destId="{0A027BB4-299B-C949-9126-80789CB1F2C6}" srcOrd="1" destOrd="0" presId="urn:microsoft.com/office/officeart/2008/layout/LinedList"/>
    <dgm:cxn modelId="{2CA3FD8E-881F-9947-BA99-C6886EB8D979}" type="presParOf" srcId="{0A027BB4-299B-C949-9126-80789CB1F2C6}" destId="{48374B39-652B-8C4C-8ACC-A9C9EA3B2D9D}" srcOrd="0" destOrd="0" presId="urn:microsoft.com/office/officeart/2008/layout/LinedList"/>
    <dgm:cxn modelId="{E9E8369F-A019-0941-A662-5ABEE80993B4}" type="presParOf" srcId="{0A027BB4-299B-C949-9126-80789CB1F2C6}" destId="{6AC447BE-4EB4-9E40-BC49-A7E12C80FDA6}" srcOrd="1" destOrd="0" presId="urn:microsoft.com/office/officeart/2008/layout/LinedList"/>
    <dgm:cxn modelId="{2B77F5F9-C97D-2C4C-B688-1D661820B373}" type="presParOf" srcId="{7F087778-DF74-A34A-B639-DB02760ED34C}" destId="{EBE66B29-94A2-FD44-9541-C655DADC6C06}" srcOrd="2" destOrd="0" presId="urn:microsoft.com/office/officeart/2008/layout/LinedList"/>
    <dgm:cxn modelId="{143CBBB8-70C8-A54D-9E54-B7946DDB65FD}" type="presParOf" srcId="{7F087778-DF74-A34A-B639-DB02760ED34C}" destId="{E68C9151-2CB0-7C4E-A9AC-0695CD2CC315}" srcOrd="3" destOrd="0" presId="urn:microsoft.com/office/officeart/2008/layout/LinedList"/>
    <dgm:cxn modelId="{4CEE59BD-B408-9240-8FBD-9C248B448930}" type="presParOf" srcId="{E68C9151-2CB0-7C4E-A9AC-0695CD2CC315}" destId="{9B75795F-15F6-424B-8FFF-91CA15B1D865}" srcOrd="0" destOrd="0" presId="urn:microsoft.com/office/officeart/2008/layout/LinedList"/>
    <dgm:cxn modelId="{52BE5EBB-1188-014B-9552-95CE6102B20F}" type="presParOf" srcId="{E68C9151-2CB0-7C4E-A9AC-0695CD2CC315}" destId="{4ECB58A2-8762-924E-B2B2-FF69A798D49B}" srcOrd="1" destOrd="0" presId="urn:microsoft.com/office/officeart/2008/layout/LinedList"/>
    <dgm:cxn modelId="{DFD0D19A-AAB1-AC40-A69E-571E7611DB65}" type="presParOf" srcId="{7F087778-DF74-A34A-B639-DB02760ED34C}" destId="{0E12759C-6AAB-5649-AC3F-32AB6E8741EF}" srcOrd="4" destOrd="0" presId="urn:microsoft.com/office/officeart/2008/layout/LinedList"/>
    <dgm:cxn modelId="{787EA464-9A61-E046-AB09-CF07061BF0AB}" type="presParOf" srcId="{7F087778-DF74-A34A-B639-DB02760ED34C}" destId="{DE747F5B-FC6B-C44F-BBD8-DE27BAB6DBA7}" srcOrd="5" destOrd="0" presId="urn:microsoft.com/office/officeart/2008/layout/LinedList"/>
    <dgm:cxn modelId="{1059C3F5-887C-8547-9919-197AA882DDBA}" type="presParOf" srcId="{DE747F5B-FC6B-C44F-BBD8-DE27BAB6DBA7}" destId="{8680F071-2981-9E4D-81FE-02ABBC952131}" srcOrd="0" destOrd="0" presId="urn:microsoft.com/office/officeart/2008/layout/LinedList"/>
    <dgm:cxn modelId="{A5B4CD93-4E6E-964C-A792-926AE179AF2B}" type="presParOf" srcId="{DE747F5B-FC6B-C44F-BBD8-DE27BAB6DBA7}" destId="{15D15D32-8ED2-EE42-A169-DB67B82152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5A9DECF-023C-46A1-A642-A4997F78FCB4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AD5897B-2065-40DD-BC96-806E8E00BC4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Theatre of the Absurd reflects the anxieties of modern life.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0739C8-470E-4032-9220-6BAF685ECE3D}" type="parTrans" cxnId="{9C6CD2FE-205A-43CB-9586-744F81206C73}">
      <dgm:prSet/>
      <dgm:spPr/>
      <dgm:t>
        <a:bodyPr/>
        <a:lstStyle/>
        <a:p>
          <a:endParaRPr lang="en-US"/>
        </a:p>
      </dgm:t>
    </dgm:pt>
    <dgm:pt modelId="{384F04DE-E70E-4641-ACD8-ADBF92069F6B}" type="sibTrans" cxnId="{9C6CD2FE-205A-43CB-9586-744F81206C73}">
      <dgm:prSet/>
      <dgm:spPr/>
      <dgm:t>
        <a:bodyPr/>
        <a:lstStyle/>
        <a:p>
          <a:endParaRPr lang="en-US"/>
        </a:p>
      </dgm:t>
    </dgm:pt>
    <dgm:pt modelId="{27D2F4D6-04FB-4DD2-AB71-0DF871C0B0C9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Explores the search for meaning in a chaotic world.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F08AF0-F59B-4BAC-A743-081DFC0A959B}" type="parTrans" cxnId="{1BF3588A-5D16-4EC3-B55E-1F74A01DDEEE}">
      <dgm:prSet/>
      <dgm:spPr/>
      <dgm:t>
        <a:bodyPr/>
        <a:lstStyle/>
        <a:p>
          <a:endParaRPr lang="en-US"/>
        </a:p>
      </dgm:t>
    </dgm:pt>
    <dgm:pt modelId="{A333C29B-5B01-4C35-9044-CBB947F9F709}" type="sibTrans" cxnId="{1BF3588A-5D16-4EC3-B55E-1F74A01DDEEE}">
      <dgm:prSet/>
      <dgm:spPr/>
      <dgm:t>
        <a:bodyPr/>
        <a:lstStyle/>
        <a:p>
          <a:endParaRPr lang="en-US"/>
        </a:p>
      </dgm:t>
    </dgm:pt>
    <dgm:pt modelId="{069C2AA3-0E9F-4BF6-979F-BABAF6B4902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Remains an important movement in modern literature and drama.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36F1AA-8C87-4DD2-B63D-8E03AA76CD5A}" type="parTrans" cxnId="{CA896D05-2D23-479D-ACA6-B4FA7DC627D6}">
      <dgm:prSet/>
      <dgm:spPr/>
      <dgm:t>
        <a:bodyPr/>
        <a:lstStyle/>
        <a:p>
          <a:endParaRPr lang="en-US"/>
        </a:p>
      </dgm:t>
    </dgm:pt>
    <dgm:pt modelId="{C1DDC720-CD26-4633-9F6D-D0A6491643B2}" type="sibTrans" cxnId="{CA896D05-2D23-479D-ACA6-B4FA7DC627D6}">
      <dgm:prSet/>
      <dgm:spPr/>
      <dgm:t>
        <a:bodyPr/>
        <a:lstStyle/>
        <a:p>
          <a:endParaRPr lang="en-US"/>
        </a:p>
      </dgm:t>
    </dgm:pt>
    <dgm:pt modelId="{A9C40687-AF10-A844-B4F2-6FF2AB914FB3}" type="pres">
      <dgm:prSet presAssocID="{A5A9DECF-023C-46A1-A642-A4997F78FCB4}" presName="vert0" presStyleCnt="0">
        <dgm:presLayoutVars>
          <dgm:dir/>
          <dgm:animOne val="branch"/>
          <dgm:animLvl val="lvl"/>
        </dgm:presLayoutVars>
      </dgm:prSet>
      <dgm:spPr/>
    </dgm:pt>
    <dgm:pt modelId="{AB847D89-1118-2E4F-8E88-F08FD4D24E70}" type="pres">
      <dgm:prSet presAssocID="{CAD5897B-2065-40DD-BC96-806E8E00BC46}" presName="thickLine" presStyleLbl="alignNode1" presStyleIdx="0" presStyleCnt="3"/>
      <dgm:spPr/>
    </dgm:pt>
    <dgm:pt modelId="{531AEB75-431C-1F49-9EBE-C4351E113316}" type="pres">
      <dgm:prSet presAssocID="{CAD5897B-2065-40DD-BC96-806E8E00BC46}" presName="horz1" presStyleCnt="0"/>
      <dgm:spPr/>
    </dgm:pt>
    <dgm:pt modelId="{7BF45222-61AE-244F-B083-739748B81B75}" type="pres">
      <dgm:prSet presAssocID="{CAD5897B-2065-40DD-BC96-806E8E00BC46}" presName="tx1" presStyleLbl="revTx" presStyleIdx="0" presStyleCnt="3"/>
      <dgm:spPr/>
    </dgm:pt>
    <dgm:pt modelId="{1E3916E2-8D53-404D-86F0-B6F7FF8F5378}" type="pres">
      <dgm:prSet presAssocID="{CAD5897B-2065-40DD-BC96-806E8E00BC46}" presName="vert1" presStyleCnt="0"/>
      <dgm:spPr/>
    </dgm:pt>
    <dgm:pt modelId="{FFE5872D-446A-5A49-A6AD-EF68B5F071C0}" type="pres">
      <dgm:prSet presAssocID="{27D2F4D6-04FB-4DD2-AB71-0DF871C0B0C9}" presName="thickLine" presStyleLbl="alignNode1" presStyleIdx="1" presStyleCnt="3"/>
      <dgm:spPr/>
    </dgm:pt>
    <dgm:pt modelId="{1B903D73-6EC3-A643-9546-286807602271}" type="pres">
      <dgm:prSet presAssocID="{27D2F4D6-04FB-4DD2-AB71-0DF871C0B0C9}" presName="horz1" presStyleCnt="0"/>
      <dgm:spPr/>
    </dgm:pt>
    <dgm:pt modelId="{0204D51A-3A15-2048-94BF-3475431A145F}" type="pres">
      <dgm:prSet presAssocID="{27D2F4D6-04FB-4DD2-AB71-0DF871C0B0C9}" presName="tx1" presStyleLbl="revTx" presStyleIdx="1" presStyleCnt="3"/>
      <dgm:spPr/>
    </dgm:pt>
    <dgm:pt modelId="{57C72EE2-4548-7441-B315-D17E3A5F8B56}" type="pres">
      <dgm:prSet presAssocID="{27D2F4D6-04FB-4DD2-AB71-0DF871C0B0C9}" presName="vert1" presStyleCnt="0"/>
      <dgm:spPr/>
    </dgm:pt>
    <dgm:pt modelId="{A5B76055-23F0-AA48-AB90-2AAF88EA789F}" type="pres">
      <dgm:prSet presAssocID="{069C2AA3-0E9F-4BF6-979F-BABAF6B49023}" presName="thickLine" presStyleLbl="alignNode1" presStyleIdx="2" presStyleCnt="3"/>
      <dgm:spPr/>
    </dgm:pt>
    <dgm:pt modelId="{91DF1C07-5855-C245-A4B2-5190D4654B3E}" type="pres">
      <dgm:prSet presAssocID="{069C2AA3-0E9F-4BF6-979F-BABAF6B49023}" presName="horz1" presStyleCnt="0"/>
      <dgm:spPr/>
    </dgm:pt>
    <dgm:pt modelId="{D565608D-D421-4449-BFAC-35703470DC68}" type="pres">
      <dgm:prSet presAssocID="{069C2AA3-0E9F-4BF6-979F-BABAF6B49023}" presName="tx1" presStyleLbl="revTx" presStyleIdx="2" presStyleCnt="3"/>
      <dgm:spPr/>
    </dgm:pt>
    <dgm:pt modelId="{D28AF170-6B9D-504B-B8A1-BA95235395BD}" type="pres">
      <dgm:prSet presAssocID="{069C2AA3-0E9F-4BF6-979F-BABAF6B49023}" presName="vert1" presStyleCnt="0"/>
      <dgm:spPr/>
    </dgm:pt>
  </dgm:ptLst>
  <dgm:cxnLst>
    <dgm:cxn modelId="{CA896D05-2D23-479D-ACA6-B4FA7DC627D6}" srcId="{A5A9DECF-023C-46A1-A642-A4997F78FCB4}" destId="{069C2AA3-0E9F-4BF6-979F-BABAF6B49023}" srcOrd="2" destOrd="0" parTransId="{9736F1AA-8C87-4DD2-B63D-8E03AA76CD5A}" sibTransId="{C1DDC720-CD26-4633-9F6D-D0A6491643B2}"/>
    <dgm:cxn modelId="{2E670430-F205-B54D-BFFC-8115FA504344}" type="presOf" srcId="{CAD5897B-2065-40DD-BC96-806E8E00BC46}" destId="{7BF45222-61AE-244F-B083-739748B81B75}" srcOrd="0" destOrd="0" presId="urn:microsoft.com/office/officeart/2008/layout/LinedList"/>
    <dgm:cxn modelId="{BA85BE3E-0E2A-1642-8F07-BC9FB0A561B9}" type="presOf" srcId="{069C2AA3-0E9F-4BF6-979F-BABAF6B49023}" destId="{D565608D-D421-4449-BFAC-35703470DC68}" srcOrd="0" destOrd="0" presId="urn:microsoft.com/office/officeart/2008/layout/LinedList"/>
    <dgm:cxn modelId="{483E9B42-28C6-2443-B48D-808A08516AB4}" type="presOf" srcId="{A5A9DECF-023C-46A1-A642-A4997F78FCB4}" destId="{A9C40687-AF10-A844-B4F2-6FF2AB914FB3}" srcOrd="0" destOrd="0" presId="urn:microsoft.com/office/officeart/2008/layout/LinedList"/>
    <dgm:cxn modelId="{1BF3588A-5D16-4EC3-B55E-1F74A01DDEEE}" srcId="{A5A9DECF-023C-46A1-A642-A4997F78FCB4}" destId="{27D2F4D6-04FB-4DD2-AB71-0DF871C0B0C9}" srcOrd="1" destOrd="0" parTransId="{12F08AF0-F59B-4BAC-A743-081DFC0A959B}" sibTransId="{A333C29B-5B01-4C35-9044-CBB947F9F709}"/>
    <dgm:cxn modelId="{5613A7CF-7A5C-FD49-9A19-F7326D62B802}" type="presOf" srcId="{27D2F4D6-04FB-4DD2-AB71-0DF871C0B0C9}" destId="{0204D51A-3A15-2048-94BF-3475431A145F}" srcOrd="0" destOrd="0" presId="urn:microsoft.com/office/officeart/2008/layout/LinedList"/>
    <dgm:cxn modelId="{9C6CD2FE-205A-43CB-9586-744F81206C73}" srcId="{A5A9DECF-023C-46A1-A642-A4997F78FCB4}" destId="{CAD5897B-2065-40DD-BC96-806E8E00BC46}" srcOrd="0" destOrd="0" parTransId="{A40739C8-470E-4032-9220-6BAF685ECE3D}" sibTransId="{384F04DE-E70E-4641-ACD8-ADBF92069F6B}"/>
    <dgm:cxn modelId="{9C56F8F1-623E-CD40-932F-2501623C8A03}" type="presParOf" srcId="{A9C40687-AF10-A844-B4F2-6FF2AB914FB3}" destId="{AB847D89-1118-2E4F-8E88-F08FD4D24E70}" srcOrd="0" destOrd="0" presId="urn:microsoft.com/office/officeart/2008/layout/LinedList"/>
    <dgm:cxn modelId="{06CD77D2-F4F8-1349-B31E-DCC27BFBCCBC}" type="presParOf" srcId="{A9C40687-AF10-A844-B4F2-6FF2AB914FB3}" destId="{531AEB75-431C-1F49-9EBE-C4351E113316}" srcOrd="1" destOrd="0" presId="urn:microsoft.com/office/officeart/2008/layout/LinedList"/>
    <dgm:cxn modelId="{2D69D027-EBBF-2944-BDA2-25F13BD6BD0B}" type="presParOf" srcId="{531AEB75-431C-1F49-9EBE-C4351E113316}" destId="{7BF45222-61AE-244F-B083-739748B81B75}" srcOrd="0" destOrd="0" presId="urn:microsoft.com/office/officeart/2008/layout/LinedList"/>
    <dgm:cxn modelId="{0B5866DD-7A78-EF49-B4C6-61EB91CEFC79}" type="presParOf" srcId="{531AEB75-431C-1F49-9EBE-C4351E113316}" destId="{1E3916E2-8D53-404D-86F0-B6F7FF8F5378}" srcOrd="1" destOrd="0" presId="urn:microsoft.com/office/officeart/2008/layout/LinedList"/>
    <dgm:cxn modelId="{FCC34465-F53C-A641-ADEA-B56CFA527760}" type="presParOf" srcId="{A9C40687-AF10-A844-B4F2-6FF2AB914FB3}" destId="{FFE5872D-446A-5A49-A6AD-EF68B5F071C0}" srcOrd="2" destOrd="0" presId="urn:microsoft.com/office/officeart/2008/layout/LinedList"/>
    <dgm:cxn modelId="{8166C868-F281-4E4E-91ED-6ABC4D4F4B92}" type="presParOf" srcId="{A9C40687-AF10-A844-B4F2-6FF2AB914FB3}" destId="{1B903D73-6EC3-A643-9546-286807602271}" srcOrd="3" destOrd="0" presId="urn:microsoft.com/office/officeart/2008/layout/LinedList"/>
    <dgm:cxn modelId="{4B06E128-483E-8E4C-B0BB-955AD9CBD864}" type="presParOf" srcId="{1B903D73-6EC3-A643-9546-286807602271}" destId="{0204D51A-3A15-2048-94BF-3475431A145F}" srcOrd="0" destOrd="0" presId="urn:microsoft.com/office/officeart/2008/layout/LinedList"/>
    <dgm:cxn modelId="{FBC5E6C0-90AF-5943-B375-85DAC294BF3B}" type="presParOf" srcId="{1B903D73-6EC3-A643-9546-286807602271}" destId="{57C72EE2-4548-7441-B315-D17E3A5F8B56}" srcOrd="1" destOrd="0" presId="urn:microsoft.com/office/officeart/2008/layout/LinedList"/>
    <dgm:cxn modelId="{914C77E8-B094-AE49-AE92-0AEE93E0D442}" type="presParOf" srcId="{A9C40687-AF10-A844-B4F2-6FF2AB914FB3}" destId="{A5B76055-23F0-AA48-AB90-2AAF88EA789F}" srcOrd="4" destOrd="0" presId="urn:microsoft.com/office/officeart/2008/layout/LinedList"/>
    <dgm:cxn modelId="{E064C4FD-9D74-8142-B5FC-77B0DFFB04A6}" type="presParOf" srcId="{A9C40687-AF10-A844-B4F2-6FF2AB914FB3}" destId="{91DF1C07-5855-C245-A4B2-5190D4654B3E}" srcOrd="5" destOrd="0" presId="urn:microsoft.com/office/officeart/2008/layout/LinedList"/>
    <dgm:cxn modelId="{BCAB6A0F-94F1-1C4A-A4B6-4FBD1E4270EC}" type="presParOf" srcId="{91DF1C07-5855-C245-A4B2-5190D4654B3E}" destId="{D565608D-D421-4449-BFAC-35703470DC68}" srcOrd="0" destOrd="0" presId="urn:microsoft.com/office/officeart/2008/layout/LinedList"/>
    <dgm:cxn modelId="{1910A582-FCA4-1E4F-BEE8-E29775AD936D}" type="presParOf" srcId="{91DF1C07-5855-C245-A4B2-5190D4654B3E}" destId="{D28AF170-6B9D-504B-B8A1-BA95235395B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142CD0-0F5C-468A-BCC6-5729979BDDE8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EFAB671-29E4-47D7-A637-B74DFFF61823}">
      <dgm:prSet/>
      <dgm:spPr>
        <a:solidFill>
          <a:srgbClr val="7030A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Emergence after the devastation of World War II.</a:t>
          </a:r>
        </a:p>
      </dgm:t>
    </dgm:pt>
    <dgm:pt modelId="{DB0135D9-CD85-4142-B4E0-7EF6874E88F1}" type="parTrans" cxnId="{9CC24449-64AF-4CF4-9169-ADF5DDD3C7F6}">
      <dgm:prSet/>
      <dgm:spPr/>
      <dgm:t>
        <a:bodyPr/>
        <a:lstStyle/>
        <a:p>
          <a:endParaRPr lang="en-US"/>
        </a:p>
      </dgm:t>
    </dgm:pt>
    <dgm:pt modelId="{654AA99B-C17F-4BAC-BE6F-BB297309EFC6}" type="sibTrans" cxnId="{9CC24449-64AF-4CF4-9169-ADF5DDD3C7F6}">
      <dgm:prSet/>
      <dgm:spPr/>
      <dgm:t>
        <a:bodyPr/>
        <a:lstStyle/>
        <a:p>
          <a:endParaRPr lang="en-US"/>
        </a:p>
      </dgm:t>
    </dgm:pt>
    <dgm:pt modelId="{9D8FC06D-7BFC-44CD-8B3B-76502BDE0F71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Reaction against traditional drama and logical realism.</a:t>
          </a:r>
        </a:p>
      </dgm:t>
    </dgm:pt>
    <dgm:pt modelId="{1BF3531B-EC85-414E-A0C4-AF2B5B63942C}" type="parTrans" cxnId="{05B5BA65-7EA2-46BA-AF5D-ED0151F6AF7C}">
      <dgm:prSet/>
      <dgm:spPr/>
      <dgm:t>
        <a:bodyPr/>
        <a:lstStyle/>
        <a:p>
          <a:endParaRPr lang="en-US"/>
        </a:p>
      </dgm:t>
    </dgm:pt>
    <dgm:pt modelId="{505664C0-BCE7-4330-8125-53A80D567D6A}" type="sibTrans" cxnId="{05B5BA65-7EA2-46BA-AF5D-ED0151F6AF7C}">
      <dgm:prSet/>
      <dgm:spPr/>
      <dgm:t>
        <a:bodyPr/>
        <a:lstStyle/>
        <a:p>
          <a:endParaRPr lang="en-US"/>
        </a:p>
      </dgm:t>
    </dgm:pt>
    <dgm:pt modelId="{20864221-FFAF-4E1F-94EF-87D61BDAA403}">
      <dgm:prSet/>
      <dgm:spPr>
        <a:solidFill>
          <a:srgbClr val="002060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philosophers like Albert Camus and Jean-Paul Sartre.</a:t>
          </a:r>
        </a:p>
      </dgm:t>
    </dgm:pt>
    <dgm:pt modelId="{AC715A5F-2E12-42DB-B3AD-167275911D84}" type="parTrans" cxnId="{211F9138-2B79-4ECD-A08F-DB87B65C022A}">
      <dgm:prSet/>
      <dgm:spPr/>
      <dgm:t>
        <a:bodyPr/>
        <a:lstStyle/>
        <a:p>
          <a:endParaRPr lang="en-US"/>
        </a:p>
      </dgm:t>
    </dgm:pt>
    <dgm:pt modelId="{9A9F9427-1FD4-41FF-AB31-DDB9E472ED04}" type="sibTrans" cxnId="{211F9138-2B79-4ECD-A08F-DB87B65C022A}">
      <dgm:prSet/>
      <dgm:spPr/>
      <dgm:t>
        <a:bodyPr/>
        <a:lstStyle/>
        <a:p>
          <a:endParaRPr lang="en-US"/>
        </a:p>
      </dgm:t>
    </dgm:pt>
    <dgm:pt modelId="{AD029C5B-688E-4C3A-8AAB-3C399159D03F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Focus on alienation, uncertainty, and despair.</a:t>
          </a:r>
        </a:p>
      </dgm:t>
    </dgm:pt>
    <dgm:pt modelId="{594199CF-6A59-4FD1-8D29-63A58B15AA00}" type="parTrans" cxnId="{B8841929-08CD-442C-BC4D-C83E39327C07}">
      <dgm:prSet/>
      <dgm:spPr/>
      <dgm:t>
        <a:bodyPr/>
        <a:lstStyle/>
        <a:p>
          <a:endParaRPr lang="en-US"/>
        </a:p>
      </dgm:t>
    </dgm:pt>
    <dgm:pt modelId="{BBCE1408-AB55-4FA5-BB17-B9708D97E718}" type="sibTrans" cxnId="{B8841929-08CD-442C-BC4D-C83E39327C07}">
      <dgm:prSet/>
      <dgm:spPr/>
      <dgm:t>
        <a:bodyPr/>
        <a:lstStyle/>
        <a:p>
          <a:endParaRPr lang="en-US"/>
        </a:p>
      </dgm:t>
    </dgm:pt>
    <dgm:pt modelId="{D3383275-1620-964C-97A1-FDE6C7DC1BD7}" type="pres">
      <dgm:prSet presAssocID="{A1142CD0-0F5C-468A-BCC6-5729979BDDE8}" presName="Name0" presStyleCnt="0">
        <dgm:presLayoutVars>
          <dgm:dir/>
          <dgm:animLvl val="lvl"/>
          <dgm:resizeHandles val="exact"/>
        </dgm:presLayoutVars>
      </dgm:prSet>
      <dgm:spPr/>
    </dgm:pt>
    <dgm:pt modelId="{CDC50330-073D-5D47-A7DD-CD02FF58F820}" type="pres">
      <dgm:prSet presAssocID="{6EFAB671-29E4-47D7-A637-B74DFFF61823}" presName="linNode" presStyleCnt="0"/>
      <dgm:spPr/>
    </dgm:pt>
    <dgm:pt modelId="{9C62AFAB-600A-C845-9892-F350DF20A884}" type="pres">
      <dgm:prSet presAssocID="{6EFAB671-29E4-47D7-A637-B74DFFF61823}" presName="parentText" presStyleLbl="node1" presStyleIdx="0" presStyleCnt="4" custScaleX="277778">
        <dgm:presLayoutVars>
          <dgm:chMax val="1"/>
          <dgm:bulletEnabled val="1"/>
        </dgm:presLayoutVars>
      </dgm:prSet>
      <dgm:spPr/>
    </dgm:pt>
    <dgm:pt modelId="{4F25D183-6FEE-8347-AC23-27C70A969A0B}" type="pres">
      <dgm:prSet presAssocID="{654AA99B-C17F-4BAC-BE6F-BB297309EFC6}" presName="sp" presStyleCnt="0"/>
      <dgm:spPr/>
    </dgm:pt>
    <dgm:pt modelId="{FFC74A75-4275-4844-AC06-F849A469D998}" type="pres">
      <dgm:prSet presAssocID="{9D8FC06D-7BFC-44CD-8B3B-76502BDE0F71}" presName="linNode" presStyleCnt="0"/>
      <dgm:spPr/>
    </dgm:pt>
    <dgm:pt modelId="{271163C6-810F-4148-A786-48055D68AD5A}" type="pres">
      <dgm:prSet presAssocID="{9D8FC06D-7BFC-44CD-8B3B-76502BDE0F71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F08DF8BB-DC47-0A4E-954C-45E67C890C25}" type="pres">
      <dgm:prSet presAssocID="{505664C0-BCE7-4330-8125-53A80D567D6A}" presName="sp" presStyleCnt="0"/>
      <dgm:spPr/>
    </dgm:pt>
    <dgm:pt modelId="{511C76F7-7CD9-1B45-BADD-AC181BAF0ABE}" type="pres">
      <dgm:prSet presAssocID="{20864221-FFAF-4E1F-94EF-87D61BDAA403}" presName="linNode" presStyleCnt="0"/>
      <dgm:spPr/>
    </dgm:pt>
    <dgm:pt modelId="{011E3E1A-25D6-6244-8123-872A8AB4AFCD}" type="pres">
      <dgm:prSet presAssocID="{20864221-FFAF-4E1F-94EF-87D61BDAA403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88E6774F-E749-644D-972F-8467E79A6FE1}" type="pres">
      <dgm:prSet presAssocID="{9A9F9427-1FD4-41FF-AB31-DDB9E472ED04}" presName="sp" presStyleCnt="0"/>
      <dgm:spPr/>
    </dgm:pt>
    <dgm:pt modelId="{4341FCDF-33BC-3A4B-9B88-47E6EE51A428}" type="pres">
      <dgm:prSet presAssocID="{AD029C5B-688E-4C3A-8AAB-3C399159D03F}" presName="linNode" presStyleCnt="0"/>
      <dgm:spPr/>
    </dgm:pt>
    <dgm:pt modelId="{490B64BD-12AD-934A-82DD-DE14DF9DE8B8}" type="pres">
      <dgm:prSet presAssocID="{AD029C5B-688E-4C3A-8AAB-3C399159D03F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B8841929-08CD-442C-BC4D-C83E39327C07}" srcId="{A1142CD0-0F5C-468A-BCC6-5729979BDDE8}" destId="{AD029C5B-688E-4C3A-8AAB-3C399159D03F}" srcOrd="3" destOrd="0" parTransId="{594199CF-6A59-4FD1-8D29-63A58B15AA00}" sibTransId="{BBCE1408-AB55-4FA5-BB17-B9708D97E718}"/>
    <dgm:cxn modelId="{211F9138-2B79-4ECD-A08F-DB87B65C022A}" srcId="{A1142CD0-0F5C-468A-BCC6-5729979BDDE8}" destId="{20864221-FFAF-4E1F-94EF-87D61BDAA403}" srcOrd="2" destOrd="0" parTransId="{AC715A5F-2E12-42DB-B3AD-167275911D84}" sibTransId="{9A9F9427-1FD4-41FF-AB31-DDB9E472ED04}"/>
    <dgm:cxn modelId="{9CC24449-64AF-4CF4-9169-ADF5DDD3C7F6}" srcId="{A1142CD0-0F5C-468A-BCC6-5729979BDDE8}" destId="{6EFAB671-29E4-47D7-A637-B74DFFF61823}" srcOrd="0" destOrd="0" parTransId="{DB0135D9-CD85-4142-B4E0-7EF6874E88F1}" sibTransId="{654AA99B-C17F-4BAC-BE6F-BB297309EFC6}"/>
    <dgm:cxn modelId="{05B5BA65-7EA2-46BA-AF5D-ED0151F6AF7C}" srcId="{A1142CD0-0F5C-468A-BCC6-5729979BDDE8}" destId="{9D8FC06D-7BFC-44CD-8B3B-76502BDE0F71}" srcOrd="1" destOrd="0" parTransId="{1BF3531B-EC85-414E-A0C4-AF2B5B63942C}" sibTransId="{505664C0-BCE7-4330-8125-53A80D567D6A}"/>
    <dgm:cxn modelId="{5C3F6281-5F78-8E48-A013-078F2B717F42}" type="presOf" srcId="{A1142CD0-0F5C-468A-BCC6-5729979BDDE8}" destId="{D3383275-1620-964C-97A1-FDE6C7DC1BD7}" srcOrd="0" destOrd="0" presId="urn:microsoft.com/office/officeart/2005/8/layout/vList5"/>
    <dgm:cxn modelId="{665742A5-3649-1C4C-AC3C-CAAAE2567F0E}" type="presOf" srcId="{AD029C5B-688E-4C3A-8AAB-3C399159D03F}" destId="{490B64BD-12AD-934A-82DD-DE14DF9DE8B8}" srcOrd="0" destOrd="0" presId="urn:microsoft.com/office/officeart/2005/8/layout/vList5"/>
    <dgm:cxn modelId="{A84FFCB6-3199-724D-8FAC-97BC37D52F92}" type="presOf" srcId="{6EFAB671-29E4-47D7-A637-B74DFFF61823}" destId="{9C62AFAB-600A-C845-9892-F350DF20A884}" srcOrd="0" destOrd="0" presId="urn:microsoft.com/office/officeart/2005/8/layout/vList5"/>
    <dgm:cxn modelId="{2D9E4BC0-D745-9049-AFB9-667118817EE6}" type="presOf" srcId="{20864221-FFAF-4E1F-94EF-87D61BDAA403}" destId="{011E3E1A-25D6-6244-8123-872A8AB4AFCD}" srcOrd="0" destOrd="0" presId="urn:microsoft.com/office/officeart/2005/8/layout/vList5"/>
    <dgm:cxn modelId="{A2AC1BFB-4F47-4C48-8D0D-5BDD0CF1BC08}" type="presOf" srcId="{9D8FC06D-7BFC-44CD-8B3B-76502BDE0F71}" destId="{271163C6-810F-4148-A786-48055D68AD5A}" srcOrd="0" destOrd="0" presId="urn:microsoft.com/office/officeart/2005/8/layout/vList5"/>
    <dgm:cxn modelId="{A25B0B4B-6599-6048-9429-1D1AAAB515C7}" type="presParOf" srcId="{D3383275-1620-964C-97A1-FDE6C7DC1BD7}" destId="{CDC50330-073D-5D47-A7DD-CD02FF58F820}" srcOrd="0" destOrd="0" presId="urn:microsoft.com/office/officeart/2005/8/layout/vList5"/>
    <dgm:cxn modelId="{350042CC-494C-854C-A8A4-8DCB946FD4DB}" type="presParOf" srcId="{CDC50330-073D-5D47-A7DD-CD02FF58F820}" destId="{9C62AFAB-600A-C845-9892-F350DF20A884}" srcOrd="0" destOrd="0" presId="urn:microsoft.com/office/officeart/2005/8/layout/vList5"/>
    <dgm:cxn modelId="{B58A73AF-8844-3245-8D73-E534037C0F5F}" type="presParOf" srcId="{D3383275-1620-964C-97A1-FDE6C7DC1BD7}" destId="{4F25D183-6FEE-8347-AC23-27C70A969A0B}" srcOrd="1" destOrd="0" presId="urn:microsoft.com/office/officeart/2005/8/layout/vList5"/>
    <dgm:cxn modelId="{1319E676-89CC-1143-9D1B-B90A852823E5}" type="presParOf" srcId="{D3383275-1620-964C-97A1-FDE6C7DC1BD7}" destId="{FFC74A75-4275-4844-AC06-F849A469D998}" srcOrd="2" destOrd="0" presId="urn:microsoft.com/office/officeart/2005/8/layout/vList5"/>
    <dgm:cxn modelId="{D406B462-FA8A-434A-9A2C-672B04C2CD51}" type="presParOf" srcId="{FFC74A75-4275-4844-AC06-F849A469D998}" destId="{271163C6-810F-4148-A786-48055D68AD5A}" srcOrd="0" destOrd="0" presId="urn:microsoft.com/office/officeart/2005/8/layout/vList5"/>
    <dgm:cxn modelId="{0271771B-FDCC-6E4D-8A1D-9268B25321F4}" type="presParOf" srcId="{D3383275-1620-964C-97A1-FDE6C7DC1BD7}" destId="{F08DF8BB-DC47-0A4E-954C-45E67C890C25}" srcOrd="3" destOrd="0" presId="urn:microsoft.com/office/officeart/2005/8/layout/vList5"/>
    <dgm:cxn modelId="{0744190E-D04A-3D40-8234-4F900F064A7B}" type="presParOf" srcId="{D3383275-1620-964C-97A1-FDE6C7DC1BD7}" destId="{511C76F7-7CD9-1B45-BADD-AC181BAF0ABE}" srcOrd="4" destOrd="0" presId="urn:microsoft.com/office/officeart/2005/8/layout/vList5"/>
    <dgm:cxn modelId="{E56AF2D6-6887-7C46-9205-AFB87D2A62FC}" type="presParOf" srcId="{511C76F7-7CD9-1B45-BADD-AC181BAF0ABE}" destId="{011E3E1A-25D6-6244-8123-872A8AB4AFCD}" srcOrd="0" destOrd="0" presId="urn:microsoft.com/office/officeart/2005/8/layout/vList5"/>
    <dgm:cxn modelId="{C9F22B2B-8FD1-E842-B12F-A83FE2DA03A1}" type="presParOf" srcId="{D3383275-1620-964C-97A1-FDE6C7DC1BD7}" destId="{88E6774F-E749-644D-972F-8467E79A6FE1}" srcOrd="5" destOrd="0" presId="urn:microsoft.com/office/officeart/2005/8/layout/vList5"/>
    <dgm:cxn modelId="{E56146EC-FDBB-3E47-82A4-29C8C4E51438}" type="presParOf" srcId="{D3383275-1620-964C-97A1-FDE6C7DC1BD7}" destId="{4341FCDF-33BC-3A4B-9B88-47E6EE51A428}" srcOrd="6" destOrd="0" presId="urn:microsoft.com/office/officeart/2005/8/layout/vList5"/>
    <dgm:cxn modelId="{E2C02618-F67C-AE48-BA64-AAC881D8A464}" type="presParOf" srcId="{4341FCDF-33BC-3A4B-9B88-47E6EE51A428}" destId="{490B64BD-12AD-934A-82DD-DE14DF9DE8B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C203FC-025A-4EC7-8027-21D443834115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6ABE3FA-66F4-40EA-B7D4-C07CC98E630A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Derived from the Latin word ‘</a:t>
          </a:r>
          <a:r>
            <a:rPr lang="en-US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absurdus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’ meaning irrational.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8B8D1E-557C-4702-B4FA-B01219648607}" type="parTrans" cxnId="{321C8FE5-2050-449B-87C3-FF4B47846589}">
      <dgm:prSet/>
      <dgm:spPr/>
      <dgm:t>
        <a:bodyPr/>
        <a:lstStyle/>
        <a:p>
          <a:endParaRPr lang="en-US"/>
        </a:p>
      </dgm:t>
    </dgm:pt>
    <dgm:pt modelId="{A5400514-9A66-420C-AFDD-F27BDB902DCF}" type="sibTrans" cxnId="{321C8FE5-2050-449B-87C3-FF4B47846589}">
      <dgm:prSet/>
      <dgm:spPr/>
      <dgm:t>
        <a:bodyPr/>
        <a:lstStyle/>
        <a:p>
          <a:endParaRPr lang="en-US"/>
        </a:p>
      </dgm:t>
    </dgm:pt>
    <dgm:pt modelId="{EAFDF82C-6A7C-4A4A-B010-2ECD7EC01BD7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Life appears meaningless and without purpose</a:t>
          </a:r>
          <a:r>
            <a:rPr lang="en-US" b="1" dirty="0"/>
            <a:t>.</a:t>
          </a:r>
          <a:endParaRPr lang="en-US" dirty="0"/>
        </a:p>
      </dgm:t>
    </dgm:pt>
    <dgm:pt modelId="{B89B0FA6-01CF-4730-B34B-EF465C5FBDC5}" type="parTrans" cxnId="{A34D652F-40F1-490E-B66F-C7151D61E298}">
      <dgm:prSet/>
      <dgm:spPr/>
      <dgm:t>
        <a:bodyPr/>
        <a:lstStyle/>
        <a:p>
          <a:endParaRPr lang="en-US"/>
        </a:p>
      </dgm:t>
    </dgm:pt>
    <dgm:pt modelId="{3B623278-FC2C-49AC-B653-DA87979E257B}" type="sibTrans" cxnId="{A34D652F-40F1-490E-B66F-C7151D61E298}">
      <dgm:prSet/>
      <dgm:spPr/>
      <dgm:t>
        <a:bodyPr/>
        <a:lstStyle/>
        <a:p>
          <a:endParaRPr lang="en-US"/>
        </a:p>
      </dgm:t>
    </dgm:pt>
    <dgm:pt modelId="{A124AAE5-61C8-41A6-98BB-EFA255CA69C1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 beings struggle to find meaning in a chaotic universe.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A70FB6-5DD4-4BA7-A2D0-4E3DD26E04AD}" type="parTrans" cxnId="{FCD05FA6-CC6E-4ED9-B11E-2D16DA91C02F}">
      <dgm:prSet/>
      <dgm:spPr/>
      <dgm:t>
        <a:bodyPr/>
        <a:lstStyle/>
        <a:p>
          <a:endParaRPr lang="en-US"/>
        </a:p>
      </dgm:t>
    </dgm:pt>
    <dgm:pt modelId="{67EE4CB3-FA69-451D-A732-94F22EDD4448}" type="sibTrans" cxnId="{FCD05FA6-CC6E-4ED9-B11E-2D16DA91C02F}">
      <dgm:prSet/>
      <dgm:spPr/>
      <dgm:t>
        <a:bodyPr/>
        <a:lstStyle/>
        <a:p>
          <a:endParaRPr lang="en-US"/>
        </a:p>
      </dgm:t>
    </dgm:pt>
    <dgm:pt modelId="{AE7BCD24-A4CE-D347-9200-1422FFECE4F8}" type="pres">
      <dgm:prSet presAssocID="{0FC203FC-025A-4EC7-8027-21D443834115}" presName="Name0" presStyleCnt="0">
        <dgm:presLayoutVars>
          <dgm:dir/>
          <dgm:animLvl val="lvl"/>
          <dgm:resizeHandles val="exact"/>
        </dgm:presLayoutVars>
      </dgm:prSet>
      <dgm:spPr/>
    </dgm:pt>
    <dgm:pt modelId="{098A757B-88FD-B64B-A168-9919E722E7A7}" type="pres">
      <dgm:prSet presAssocID="{A124AAE5-61C8-41A6-98BB-EFA255CA69C1}" presName="boxAndChildren" presStyleCnt="0"/>
      <dgm:spPr/>
    </dgm:pt>
    <dgm:pt modelId="{F9C4149D-A0D8-A74A-9C44-97F7AED9CA28}" type="pres">
      <dgm:prSet presAssocID="{A124AAE5-61C8-41A6-98BB-EFA255CA69C1}" presName="parentTextBox" presStyleLbl="node1" presStyleIdx="0" presStyleCnt="3" custScaleY="131917"/>
      <dgm:spPr/>
    </dgm:pt>
    <dgm:pt modelId="{82D735A5-BA06-694A-A695-C787E05E64A4}" type="pres">
      <dgm:prSet presAssocID="{3B623278-FC2C-49AC-B653-DA87979E257B}" presName="sp" presStyleCnt="0"/>
      <dgm:spPr/>
    </dgm:pt>
    <dgm:pt modelId="{2721E3F9-600E-7745-889C-5725D6C294C8}" type="pres">
      <dgm:prSet presAssocID="{EAFDF82C-6A7C-4A4A-B010-2ECD7EC01BD7}" presName="arrowAndChildren" presStyleCnt="0"/>
      <dgm:spPr/>
    </dgm:pt>
    <dgm:pt modelId="{5EA6CC80-87BE-8143-8C8E-8D6CEC85771A}" type="pres">
      <dgm:prSet presAssocID="{EAFDF82C-6A7C-4A4A-B010-2ECD7EC01BD7}" presName="parentTextArrow" presStyleLbl="node1" presStyleIdx="1" presStyleCnt="3" custLinFactNeighborX="6993" custLinFactNeighborY="-1177"/>
      <dgm:spPr/>
    </dgm:pt>
    <dgm:pt modelId="{7D9F90BC-78C7-5948-A5B1-1D08E3131546}" type="pres">
      <dgm:prSet presAssocID="{A5400514-9A66-420C-AFDD-F27BDB902DCF}" presName="sp" presStyleCnt="0"/>
      <dgm:spPr/>
    </dgm:pt>
    <dgm:pt modelId="{6AF26380-E062-AC47-938A-D123128B7170}" type="pres">
      <dgm:prSet presAssocID="{56ABE3FA-66F4-40EA-B7D4-C07CC98E630A}" presName="arrowAndChildren" presStyleCnt="0"/>
      <dgm:spPr/>
    </dgm:pt>
    <dgm:pt modelId="{C3BF42F2-2432-8744-8089-ED1F64BCD02E}" type="pres">
      <dgm:prSet presAssocID="{56ABE3FA-66F4-40EA-B7D4-C07CC98E630A}" presName="parentTextArrow" presStyleLbl="node1" presStyleIdx="2" presStyleCnt="3"/>
      <dgm:spPr/>
    </dgm:pt>
  </dgm:ptLst>
  <dgm:cxnLst>
    <dgm:cxn modelId="{A34D652F-40F1-490E-B66F-C7151D61E298}" srcId="{0FC203FC-025A-4EC7-8027-21D443834115}" destId="{EAFDF82C-6A7C-4A4A-B010-2ECD7EC01BD7}" srcOrd="1" destOrd="0" parTransId="{B89B0FA6-01CF-4730-B34B-EF465C5FBDC5}" sibTransId="{3B623278-FC2C-49AC-B653-DA87979E257B}"/>
    <dgm:cxn modelId="{EC69EF44-F467-AD45-9B78-03885F0C20A3}" type="presOf" srcId="{0FC203FC-025A-4EC7-8027-21D443834115}" destId="{AE7BCD24-A4CE-D347-9200-1422FFECE4F8}" srcOrd="0" destOrd="0" presId="urn:microsoft.com/office/officeart/2005/8/layout/process4"/>
    <dgm:cxn modelId="{9C28274F-3DA5-2947-99E1-A06718DFA5B5}" type="presOf" srcId="{EAFDF82C-6A7C-4A4A-B010-2ECD7EC01BD7}" destId="{5EA6CC80-87BE-8143-8C8E-8D6CEC85771A}" srcOrd="0" destOrd="0" presId="urn:microsoft.com/office/officeart/2005/8/layout/process4"/>
    <dgm:cxn modelId="{1C3CAB73-FE30-3B4B-8345-1DBF9D631105}" type="presOf" srcId="{A124AAE5-61C8-41A6-98BB-EFA255CA69C1}" destId="{F9C4149D-A0D8-A74A-9C44-97F7AED9CA28}" srcOrd="0" destOrd="0" presId="urn:microsoft.com/office/officeart/2005/8/layout/process4"/>
    <dgm:cxn modelId="{9F46EEA0-42E3-1140-B6A9-A5F7FCC88F86}" type="presOf" srcId="{56ABE3FA-66F4-40EA-B7D4-C07CC98E630A}" destId="{C3BF42F2-2432-8744-8089-ED1F64BCD02E}" srcOrd="0" destOrd="0" presId="urn:microsoft.com/office/officeart/2005/8/layout/process4"/>
    <dgm:cxn modelId="{FCD05FA6-CC6E-4ED9-B11E-2D16DA91C02F}" srcId="{0FC203FC-025A-4EC7-8027-21D443834115}" destId="{A124AAE5-61C8-41A6-98BB-EFA255CA69C1}" srcOrd="2" destOrd="0" parTransId="{97A70FB6-5DD4-4BA7-A2D0-4E3DD26E04AD}" sibTransId="{67EE4CB3-FA69-451D-A732-94F22EDD4448}"/>
    <dgm:cxn modelId="{321C8FE5-2050-449B-87C3-FF4B47846589}" srcId="{0FC203FC-025A-4EC7-8027-21D443834115}" destId="{56ABE3FA-66F4-40EA-B7D4-C07CC98E630A}" srcOrd="0" destOrd="0" parTransId="{9E8B8D1E-557C-4702-B4FA-B01219648607}" sibTransId="{A5400514-9A66-420C-AFDD-F27BDB902DCF}"/>
    <dgm:cxn modelId="{C7817BC3-49F7-324B-9C21-E6105B131190}" type="presParOf" srcId="{AE7BCD24-A4CE-D347-9200-1422FFECE4F8}" destId="{098A757B-88FD-B64B-A168-9919E722E7A7}" srcOrd="0" destOrd="0" presId="urn:microsoft.com/office/officeart/2005/8/layout/process4"/>
    <dgm:cxn modelId="{233BFC40-41B7-984A-B2E5-C26EE77A96BF}" type="presParOf" srcId="{098A757B-88FD-B64B-A168-9919E722E7A7}" destId="{F9C4149D-A0D8-A74A-9C44-97F7AED9CA28}" srcOrd="0" destOrd="0" presId="urn:microsoft.com/office/officeart/2005/8/layout/process4"/>
    <dgm:cxn modelId="{2C7759F5-81EE-844C-A3BF-03FBE7A512CE}" type="presParOf" srcId="{AE7BCD24-A4CE-D347-9200-1422FFECE4F8}" destId="{82D735A5-BA06-694A-A695-C787E05E64A4}" srcOrd="1" destOrd="0" presId="urn:microsoft.com/office/officeart/2005/8/layout/process4"/>
    <dgm:cxn modelId="{586D9443-F47E-7649-BC5F-39942F29D62D}" type="presParOf" srcId="{AE7BCD24-A4CE-D347-9200-1422FFECE4F8}" destId="{2721E3F9-600E-7745-889C-5725D6C294C8}" srcOrd="2" destOrd="0" presId="urn:microsoft.com/office/officeart/2005/8/layout/process4"/>
    <dgm:cxn modelId="{325CDB8D-88A7-6B40-B2C6-E051308CB7CD}" type="presParOf" srcId="{2721E3F9-600E-7745-889C-5725D6C294C8}" destId="{5EA6CC80-87BE-8143-8C8E-8D6CEC85771A}" srcOrd="0" destOrd="0" presId="urn:microsoft.com/office/officeart/2005/8/layout/process4"/>
    <dgm:cxn modelId="{955DCB8A-8EF8-214E-897B-E28075870D7E}" type="presParOf" srcId="{AE7BCD24-A4CE-D347-9200-1422FFECE4F8}" destId="{7D9F90BC-78C7-5948-A5B1-1D08E3131546}" srcOrd="3" destOrd="0" presId="urn:microsoft.com/office/officeart/2005/8/layout/process4"/>
    <dgm:cxn modelId="{05382A25-42F6-6C46-8ECB-D1CEBA8FA077}" type="presParOf" srcId="{AE7BCD24-A4CE-D347-9200-1422FFECE4F8}" destId="{6AF26380-E062-AC47-938A-D123128B7170}" srcOrd="4" destOrd="0" presId="urn:microsoft.com/office/officeart/2005/8/layout/process4"/>
    <dgm:cxn modelId="{4DC87659-03F2-AC41-ACAD-30C9536DB6DA}" type="presParOf" srcId="{6AF26380-E062-AC47-938A-D123128B7170}" destId="{C3BF42F2-2432-8744-8089-ED1F64BCD02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06DDCB-CDF7-4664-9634-1398E6898803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C7C5490-E03C-4345-ADF2-723B96A8A54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plot and fragmented structure.</a:t>
          </a:r>
        </a:p>
      </dgm:t>
    </dgm:pt>
    <dgm:pt modelId="{35C08C85-C209-4BD7-AF09-580ADDB07AD0}" type="parTrans" cxnId="{CD5CD019-75CA-4385-9289-6EDCF3151545}">
      <dgm:prSet/>
      <dgm:spPr/>
      <dgm:t>
        <a:bodyPr/>
        <a:lstStyle/>
        <a:p>
          <a:endParaRPr lang="en-US"/>
        </a:p>
      </dgm:t>
    </dgm:pt>
    <dgm:pt modelId="{C32FAE0A-A378-4AB7-B80D-E355EF92503D}" type="sibTrans" cxnId="{CD5CD019-75CA-4385-9289-6EDCF3151545}">
      <dgm:prSet/>
      <dgm:spPr/>
      <dgm:t>
        <a:bodyPr/>
        <a:lstStyle/>
        <a:p>
          <a:endParaRPr lang="en-US"/>
        </a:p>
      </dgm:t>
    </dgm:pt>
    <dgm:pt modelId="{6597BAFE-81DF-48F4-8C3C-5367E4BC335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Repetition and circular dialogue.</a:t>
          </a:r>
        </a:p>
      </dgm:t>
    </dgm:pt>
    <dgm:pt modelId="{8D5499C2-C388-43DE-ACD6-EB886CCA36B4}" type="parTrans" cxnId="{F3D74E78-2163-45D3-983E-F218412D73E6}">
      <dgm:prSet/>
      <dgm:spPr/>
      <dgm:t>
        <a:bodyPr/>
        <a:lstStyle/>
        <a:p>
          <a:endParaRPr lang="en-US"/>
        </a:p>
      </dgm:t>
    </dgm:pt>
    <dgm:pt modelId="{1410FD88-EC09-48F1-AE40-9057844E0185}" type="sibTrans" cxnId="{F3D74E78-2163-45D3-983E-F218412D73E6}">
      <dgm:prSet/>
      <dgm:spPr/>
      <dgm:t>
        <a:bodyPr/>
        <a:lstStyle/>
        <a:p>
          <a:endParaRPr lang="en-US"/>
        </a:p>
      </dgm:t>
    </dgm:pt>
    <dgm:pt modelId="{A06CD78C-D1B9-456D-8909-7A19A063FBE4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Breakdown of communication.</a:t>
          </a:r>
        </a:p>
      </dgm:t>
    </dgm:pt>
    <dgm:pt modelId="{A89EB39B-D4E4-42F5-9477-6DA6AC168744}" type="parTrans" cxnId="{DE65F7FA-7E54-46E7-99E3-9E34FE837577}">
      <dgm:prSet/>
      <dgm:spPr/>
      <dgm:t>
        <a:bodyPr/>
        <a:lstStyle/>
        <a:p>
          <a:endParaRPr lang="en-US"/>
        </a:p>
      </dgm:t>
    </dgm:pt>
    <dgm:pt modelId="{43C0EE1E-D992-4515-A902-00399C648693}" type="sibTrans" cxnId="{DE65F7FA-7E54-46E7-99E3-9E34FE837577}">
      <dgm:prSet/>
      <dgm:spPr/>
      <dgm:t>
        <a:bodyPr/>
        <a:lstStyle/>
        <a:p>
          <a:endParaRPr lang="en-US"/>
        </a:p>
      </dgm:t>
    </dgm:pt>
    <dgm:pt modelId="{1C36100D-909D-4A30-84CB-D8D8F67C9D50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Use of silence, pauses, and nonsensical conversations.</a:t>
          </a:r>
        </a:p>
      </dgm:t>
    </dgm:pt>
    <dgm:pt modelId="{1BE8360F-0CCD-4D66-B314-04CBBC3D7D64}" type="parTrans" cxnId="{3BA39C0E-1B5C-4D82-BACA-B6C083DBBB80}">
      <dgm:prSet/>
      <dgm:spPr/>
      <dgm:t>
        <a:bodyPr/>
        <a:lstStyle/>
        <a:p>
          <a:endParaRPr lang="en-US"/>
        </a:p>
      </dgm:t>
    </dgm:pt>
    <dgm:pt modelId="{7337BB45-7BE6-4DFA-9CE7-9378850FF74D}" type="sibTrans" cxnId="{3BA39C0E-1B5C-4D82-BACA-B6C083DBBB80}">
      <dgm:prSet/>
      <dgm:spPr/>
      <dgm:t>
        <a:bodyPr/>
        <a:lstStyle/>
        <a:p>
          <a:endParaRPr lang="en-US"/>
        </a:p>
      </dgm:t>
    </dgm:pt>
    <dgm:pt modelId="{8ED3B324-1918-4BBE-9E1D-16EC533D9E07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 and dark comedy.</a:t>
          </a:r>
        </a:p>
      </dgm:t>
    </dgm:pt>
    <dgm:pt modelId="{5334ABE6-9905-4071-93B2-C63DF5A20351}" type="parTrans" cxnId="{6B0B48BF-C5CD-4DEA-8653-BAAF70D48CC7}">
      <dgm:prSet/>
      <dgm:spPr/>
      <dgm:t>
        <a:bodyPr/>
        <a:lstStyle/>
        <a:p>
          <a:endParaRPr lang="en-US"/>
        </a:p>
      </dgm:t>
    </dgm:pt>
    <dgm:pt modelId="{4D4E87A8-02E5-4B4D-AB99-D5C7B5CB76B4}" type="sibTrans" cxnId="{6B0B48BF-C5CD-4DEA-8653-BAAF70D48CC7}">
      <dgm:prSet/>
      <dgm:spPr/>
      <dgm:t>
        <a:bodyPr/>
        <a:lstStyle/>
        <a:p>
          <a:endParaRPr lang="en-US"/>
        </a:p>
      </dgm:t>
    </dgm:pt>
    <dgm:pt modelId="{3C04EF98-E86F-7C41-8C12-2958F54EC880}" type="pres">
      <dgm:prSet presAssocID="{0706DDCB-CDF7-4664-9634-1398E6898803}" presName="vert0" presStyleCnt="0">
        <dgm:presLayoutVars>
          <dgm:dir/>
          <dgm:animOne val="branch"/>
          <dgm:animLvl val="lvl"/>
        </dgm:presLayoutVars>
      </dgm:prSet>
      <dgm:spPr/>
    </dgm:pt>
    <dgm:pt modelId="{E3E37909-0C15-6B42-A983-C1214E037802}" type="pres">
      <dgm:prSet presAssocID="{4C7C5490-E03C-4345-ADF2-723B96A8A54F}" presName="thickLine" presStyleLbl="alignNode1" presStyleIdx="0" presStyleCnt="5"/>
      <dgm:spPr/>
    </dgm:pt>
    <dgm:pt modelId="{1D163E9D-990B-5F42-8680-3391F7F2BD54}" type="pres">
      <dgm:prSet presAssocID="{4C7C5490-E03C-4345-ADF2-723B96A8A54F}" presName="horz1" presStyleCnt="0"/>
      <dgm:spPr/>
    </dgm:pt>
    <dgm:pt modelId="{35FD04BD-C804-F44C-8802-119BF98C75AE}" type="pres">
      <dgm:prSet presAssocID="{4C7C5490-E03C-4345-ADF2-723B96A8A54F}" presName="tx1" presStyleLbl="revTx" presStyleIdx="0" presStyleCnt="5"/>
      <dgm:spPr/>
    </dgm:pt>
    <dgm:pt modelId="{B753468C-B7C4-2546-BDA1-02DD5F139A8F}" type="pres">
      <dgm:prSet presAssocID="{4C7C5490-E03C-4345-ADF2-723B96A8A54F}" presName="vert1" presStyleCnt="0"/>
      <dgm:spPr/>
    </dgm:pt>
    <dgm:pt modelId="{0E2EDF0F-9569-0C40-9464-5E19B62076A5}" type="pres">
      <dgm:prSet presAssocID="{6597BAFE-81DF-48F4-8C3C-5367E4BC335E}" presName="thickLine" presStyleLbl="alignNode1" presStyleIdx="1" presStyleCnt="5"/>
      <dgm:spPr/>
    </dgm:pt>
    <dgm:pt modelId="{AD7211AF-EA1D-C545-ADD8-48D2CAE2FFD7}" type="pres">
      <dgm:prSet presAssocID="{6597BAFE-81DF-48F4-8C3C-5367E4BC335E}" presName="horz1" presStyleCnt="0"/>
      <dgm:spPr/>
    </dgm:pt>
    <dgm:pt modelId="{FB53624C-F5F0-8B4C-9BBF-956EA95CC272}" type="pres">
      <dgm:prSet presAssocID="{6597BAFE-81DF-48F4-8C3C-5367E4BC335E}" presName="tx1" presStyleLbl="revTx" presStyleIdx="1" presStyleCnt="5"/>
      <dgm:spPr/>
    </dgm:pt>
    <dgm:pt modelId="{7A31DD9A-AAA9-D248-8F45-B950144784A9}" type="pres">
      <dgm:prSet presAssocID="{6597BAFE-81DF-48F4-8C3C-5367E4BC335E}" presName="vert1" presStyleCnt="0"/>
      <dgm:spPr/>
    </dgm:pt>
    <dgm:pt modelId="{C847F71A-96F7-1349-92B5-7CB98DD042B7}" type="pres">
      <dgm:prSet presAssocID="{A06CD78C-D1B9-456D-8909-7A19A063FBE4}" presName="thickLine" presStyleLbl="alignNode1" presStyleIdx="2" presStyleCnt="5"/>
      <dgm:spPr/>
    </dgm:pt>
    <dgm:pt modelId="{87887A4D-8162-EA4A-80E7-6CA434FDADEF}" type="pres">
      <dgm:prSet presAssocID="{A06CD78C-D1B9-456D-8909-7A19A063FBE4}" presName="horz1" presStyleCnt="0"/>
      <dgm:spPr/>
    </dgm:pt>
    <dgm:pt modelId="{D5F49CCE-0973-714C-972C-94E611BD5D65}" type="pres">
      <dgm:prSet presAssocID="{A06CD78C-D1B9-456D-8909-7A19A063FBE4}" presName="tx1" presStyleLbl="revTx" presStyleIdx="2" presStyleCnt="5"/>
      <dgm:spPr/>
    </dgm:pt>
    <dgm:pt modelId="{D4E04237-B444-EB4F-A63D-E67DEC707241}" type="pres">
      <dgm:prSet presAssocID="{A06CD78C-D1B9-456D-8909-7A19A063FBE4}" presName="vert1" presStyleCnt="0"/>
      <dgm:spPr/>
    </dgm:pt>
    <dgm:pt modelId="{40A4104E-B2B5-7C42-89A6-D735B8B5EA16}" type="pres">
      <dgm:prSet presAssocID="{1C36100D-909D-4A30-84CB-D8D8F67C9D50}" presName="thickLine" presStyleLbl="alignNode1" presStyleIdx="3" presStyleCnt="5"/>
      <dgm:spPr/>
    </dgm:pt>
    <dgm:pt modelId="{FEEADD42-2551-5341-AC73-2479DDB45F6E}" type="pres">
      <dgm:prSet presAssocID="{1C36100D-909D-4A30-84CB-D8D8F67C9D50}" presName="horz1" presStyleCnt="0"/>
      <dgm:spPr/>
    </dgm:pt>
    <dgm:pt modelId="{D43B90D8-95D7-6A4E-813F-41A5CD636322}" type="pres">
      <dgm:prSet presAssocID="{1C36100D-909D-4A30-84CB-D8D8F67C9D50}" presName="tx1" presStyleLbl="revTx" presStyleIdx="3" presStyleCnt="5"/>
      <dgm:spPr/>
    </dgm:pt>
    <dgm:pt modelId="{1F5936E5-767A-9545-B435-6261A58A1609}" type="pres">
      <dgm:prSet presAssocID="{1C36100D-909D-4A30-84CB-D8D8F67C9D50}" presName="vert1" presStyleCnt="0"/>
      <dgm:spPr/>
    </dgm:pt>
    <dgm:pt modelId="{E6DFC07D-2C31-4A4B-8C29-82244CA43923}" type="pres">
      <dgm:prSet presAssocID="{8ED3B324-1918-4BBE-9E1D-16EC533D9E07}" presName="thickLine" presStyleLbl="alignNode1" presStyleIdx="4" presStyleCnt="5"/>
      <dgm:spPr/>
    </dgm:pt>
    <dgm:pt modelId="{3151CEDA-58F4-F64B-9267-FC26A0521346}" type="pres">
      <dgm:prSet presAssocID="{8ED3B324-1918-4BBE-9E1D-16EC533D9E07}" presName="horz1" presStyleCnt="0"/>
      <dgm:spPr/>
    </dgm:pt>
    <dgm:pt modelId="{3C327FE2-46F0-0D46-AAED-575C3D429756}" type="pres">
      <dgm:prSet presAssocID="{8ED3B324-1918-4BBE-9E1D-16EC533D9E07}" presName="tx1" presStyleLbl="revTx" presStyleIdx="4" presStyleCnt="5"/>
      <dgm:spPr/>
    </dgm:pt>
    <dgm:pt modelId="{D638E510-7CA0-454C-85F0-9D7AB3B67C25}" type="pres">
      <dgm:prSet presAssocID="{8ED3B324-1918-4BBE-9E1D-16EC533D9E07}" presName="vert1" presStyleCnt="0"/>
      <dgm:spPr/>
    </dgm:pt>
  </dgm:ptLst>
  <dgm:cxnLst>
    <dgm:cxn modelId="{3BA39C0E-1B5C-4D82-BACA-B6C083DBBB80}" srcId="{0706DDCB-CDF7-4664-9634-1398E6898803}" destId="{1C36100D-909D-4A30-84CB-D8D8F67C9D50}" srcOrd="3" destOrd="0" parTransId="{1BE8360F-0CCD-4D66-B314-04CBBC3D7D64}" sibTransId="{7337BB45-7BE6-4DFA-9CE7-9378850FF74D}"/>
    <dgm:cxn modelId="{CD5CD019-75CA-4385-9289-6EDCF3151545}" srcId="{0706DDCB-CDF7-4664-9634-1398E6898803}" destId="{4C7C5490-E03C-4345-ADF2-723B96A8A54F}" srcOrd="0" destOrd="0" parTransId="{35C08C85-C209-4BD7-AF09-580ADDB07AD0}" sibTransId="{C32FAE0A-A378-4AB7-B80D-E355EF92503D}"/>
    <dgm:cxn modelId="{7BD4552C-DEBA-0341-8CC8-ABFF3680D16C}" type="presOf" srcId="{0706DDCB-CDF7-4664-9634-1398E6898803}" destId="{3C04EF98-E86F-7C41-8C12-2958F54EC880}" srcOrd="0" destOrd="0" presId="urn:microsoft.com/office/officeart/2008/layout/LinedList"/>
    <dgm:cxn modelId="{80C2EE49-B955-954A-883D-7EBD53A4A17E}" type="presOf" srcId="{6597BAFE-81DF-48F4-8C3C-5367E4BC335E}" destId="{FB53624C-F5F0-8B4C-9BBF-956EA95CC272}" srcOrd="0" destOrd="0" presId="urn:microsoft.com/office/officeart/2008/layout/LinedList"/>
    <dgm:cxn modelId="{76C8265A-A0E1-4F46-AC9E-7268132DF431}" type="presOf" srcId="{8ED3B324-1918-4BBE-9E1D-16EC533D9E07}" destId="{3C327FE2-46F0-0D46-AAED-575C3D429756}" srcOrd="0" destOrd="0" presId="urn:microsoft.com/office/officeart/2008/layout/LinedList"/>
    <dgm:cxn modelId="{F3D74E78-2163-45D3-983E-F218412D73E6}" srcId="{0706DDCB-CDF7-4664-9634-1398E6898803}" destId="{6597BAFE-81DF-48F4-8C3C-5367E4BC335E}" srcOrd="1" destOrd="0" parTransId="{8D5499C2-C388-43DE-ACD6-EB886CCA36B4}" sibTransId="{1410FD88-EC09-48F1-AE40-9057844E0185}"/>
    <dgm:cxn modelId="{AF824E7E-C2A6-BA47-A86A-BE813F4F3745}" type="presOf" srcId="{4C7C5490-E03C-4345-ADF2-723B96A8A54F}" destId="{35FD04BD-C804-F44C-8802-119BF98C75AE}" srcOrd="0" destOrd="0" presId="urn:microsoft.com/office/officeart/2008/layout/LinedList"/>
    <dgm:cxn modelId="{1B2C36AD-C027-B64F-B8D7-1C26CB5D788B}" type="presOf" srcId="{1C36100D-909D-4A30-84CB-D8D8F67C9D50}" destId="{D43B90D8-95D7-6A4E-813F-41A5CD636322}" srcOrd="0" destOrd="0" presId="urn:microsoft.com/office/officeart/2008/layout/LinedList"/>
    <dgm:cxn modelId="{6B0B48BF-C5CD-4DEA-8653-BAAF70D48CC7}" srcId="{0706DDCB-CDF7-4664-9634-1398E6898803}" destId="{8ED3B324-1918-4BBE-9E1D-16EC533D9E07}" srcOrd="4" destOrd="0" parTransId="{5334ABE6-9905-4071-93B2-C63DF5A20351}" sibTransId="{4D4E87A8-02E5-4B4D-AB99-D5C7B5CB76B4}"/>
    <dgm:cxn modelId="{3802DFE3-5FD3-0440-89B1-A821772A56A0}" type="presOf" srcId="{A06CD78C-D1B9-456D-8909-7A19A063FBE4}" destId="{D5F49CCE-0973-714C-972C-94E611BD5D65}" srcOrd="0" destOrd="0" presId="urn:microsoft.com/office/officeart/2008/layout/LinedList"/>
    <dgm:cxn modelId="{DE65F7FA-7E54-46E7-99E3-9E34FE837577}" srcId="{0706DDCB-CDF7-4664-9634-1398E6898803}" destId="{A06CD78C-D1B9-456D-8909-7A19A063FBE4}" srcOrd="2" destOrd="0" parTransId="{A89EB39B-D4E4-42F5-9477-6DA6AC168744}" sibTransId="{43C0EE1E-D992-4515-A902-00399C648693}"/>
    <dgm:cxn modelId="{C1DE67FA-F1F2-F84E-B43B-D00163B6153A}" type="presParOf" srcId="{3C04EF98-E86F-7C41-8C12-2958F54EC880}" destId="{E3E37909-0C15-6B42-A983-C1214E037802}" srcOrd="0" destOrd="0" presId="urn:microsoft.com/office/officeart/2008/layout/LinedList"/>
    <dgm:cxn modelId="{6FF238C4-ACD5-BB4E-A5FD-A04642A4768F}" type="presParOf" srcId="{3C04EF98-E86F-7C41-8C12-2958F54EC880}" destId="{1D163E9D-990B-5F42-8680-3391F7F2BD54}" srcOrd="1" destOrd="0" presId="urn:microsoft.com/office/officeart/2008/layout/LinedList"/>
    <dgm:cxn modelId="{B9102146-FDF1-884A-8679-9D21AEF7A110}" type="presParOf" srcId="{1D163E9D-990B-5F42-8680-3391F7F2BD54}" destId="{35FD04BD-C804-F44C-8802-119BF98C75AE}" srcOrd="0" destOrd="0" presId="urn:microsoft.com/office/officeart/2008/layout/LinedList"/>
    <dgm:cxn modelId="{77854455-F9CF-BC43-A615-F50DB48133B2}" type="presParOf" srcId="{1D163E9D-990B-5F42-8680-3391F7F2BD54}" destId="{B753468C-B7C4-2546-BDA1-02DD5F139A8F}" srcOrd="1" destOrd="0" presId="urn:microsoft.com/office/officeart/2008/layout/LinedList"/>
    <dgm:cxn modelId="{89A0E889-B3B2-4142-A519-9D4537CB8707}" type="presParOf" srcId="{3C04EF98-E86F-7C41-8C12-2958F54EC880}" destId="{0E2EDF0F-9569-0C40-9464-5E19B62076A5}" srcOrd="2" destOrd="0" presId="urn:microsoft.com/office/officeart/2008/layout/LinedList"/>
    <dgm:cxn modelId="{557C0D06-BBB1-1440-9F3D-202DDA7EB563}" type="presParOf" srcId="{3C04EF98-E86F-7C41-8C12-2958F54EC880}" destId="{AD7211AF-EA1D-C545-ADD8-48D2CAE2FFD7}" srcOrd="3" destOrd="0" presId="urn:microsoft.com/office/officeart/2008/layout/LinedList"/>
    <dgm:cxn modelId="{FBDFB2D9-1C8E-F34C-8BEE-DC2F73CD958F}" type="presParOf" srcId="{AD7211AF-EA1D-C545-ADD8-48D2CAE2FFD7}" destId="{FB53624C-F5F0-8B4C-9BBF-956EA95CC272}" srcOrd="0" destOrd="0" presId="urn:microsoft.com/office/officeart/2008/layout/LinedList"/>
    <dgm:cxn modelId="{11D97182-494E-0C49-A548-7C327017B215}" type="presParOf" srcId="{AD7211AF-EA1D-C545-ADD8-48D2CAE2FFD7}" destId="{7A31DD9A-AAA9-D248-8F45-B950144784A9}" srcOrd="1" destOrd="0" presId="urn:microsoft.com/office/officeart/2008/layout/LinedList"/>
    <dgm:cxn modelId="{8AEBF329-C5A4-9F4F-A0B8-ABCE877A3EF4}" type="presParOf" srcId="{3C04EF98-E86F-7C41-8C12-2958F54EC880}" destId="{C847F71A-96F7-1349-92B5-7CB98DD042B7}" srcOrd="4" destOrd="0" presId="urn:microsoft.com/office/officeart/2008/layout/LinedList"/>
    <dgm:cxn modelId="{D814E6E8-B185-F94A-8450-718D6508AA89}" type="presParOf" srcId="{3C04EF98-E86F-7C41-8C12-2958F54EC880}" destId="{87887A4D-8162-EA4A-80E7-6CA434FDADEF}" srcOrd="5" destOrd="0" presId="urn:microsoft.com/office/officeart/2008/layout/LinedList"/>
    <dgm:cxn modelId="{44D78E62-54D9-E04F-A632-5B9D7C027FBE}" type="presParOf" srcId="{87887A4D-8162-EA4A-80E7-6CA434FDADEF}" destId="{D5F49CCE-0973-714C-972C-94E611BD5D65}" srcOrd="0" destOrd="0" presId="urn:microsoft.com/office/officeart/2008/layout/LinedList"/>
    <dgm:cxn modelId="{F7559ED4-D7EF-D245-B716-0D8EE1D70C85}" type="presParOf" srcId="{87887A4D-8162-EA4A-80E7-6CA434FDADEF}" destId="{D4E04237-B444-EB4F-A63D-E67DEC707241}" srcOrd="1" destOrd="0" presId="urn:microsoft.com/office/officeart/2008/layout/LinedList"/>
    <dgm:cxn modelId="{1A5361A6-7FCA-1E44-9C3C-FA8AF8B109E8}" type="presParOf" srcId="{3C04EF98-E86F-7C41-8C12-2958F54EC880}" destId="{40A4104E-B2B5-7C42-89A6-D735B8B5EA16}" srcOrd="6" destOrd="0" presId="urn:microsoft.com/office/officeart/2008/layout/LinedList"/>
    <dgm:cxn modelId="{7A882BF9-DEC6-3C4B-93F2-90B93A44C9AC}" type="presParOf" srcId="{3C04EF98-E86F-7C41-8C12-2958F54EC880}" destId="{FEEADD42-2551-5341-AC73-2479DDB45F6E}" srcOrd="7" destOrd="0" presId="urn:microsoft.com/office/officeart/2008/layout/LinedList"/>
    <dgm:cxn modelId="{15DB0A34-E1B1-A545-AB4C-86C5EB168843}" type="presParOf" srcId="{FEEADD42-2551-5341-AC73-2479DDB45F6E}" destId="{D43B90D8-95D7-6A4E-813F-41A5CD636322}" srcOrd="0" destOrd="0" presId="urn:microsoft.com/office/officeart/2008/layout/LinedList"/>
    <dgm:cxn modelId="{1FBA0A51-AC4A-464F-BD0E-07D486CA3624}" type="presParOf" srcId="{FEEADD42-2551-5341-AC73-2479DDB45F6E}" destId="{1F5936E5-767A-9545-B435-6261A58A1609}" srcOrd="1" destOrd="0" presId="urn:microsoft.com/office/officeart/2008/layout/LinedList"/>
    <dgm:cxn modelId="{F67ACE10-5D42-A34B-9BF5-654B47DAAF49}" type="presParOf" srcId="{3C04EF98-E86F-7C41-8C12-2958F54EC880}" destId="{E6DFC07D-2C31-4A4B-8C29-82244CA43923}" srcOrd="8" destOrd="0" presId="urn:microsoft.com/office/officeart/2008/layout/LinedList"/>
    <dgm:cxn modelId="{327EF87A-3099-0344-B866-A98EBC453A35}" type="presParOf" srcId="{3C04EF98-E86F-7C41-8C12-2958F54EC880}" destId="{3151CEDA-58F4-F64B-9267-FC26A0521346}" srcOrd="9" destOrd="0" presId="urn:microsoft.com/office/officeart/2008/layout/LinedList"/>
    <dgm:cxn modelId="{C941DA4C-2FF2-744C-AC1B-46F18281D4A4}" type="presParOf" srcId="{3151CEDA-58F4-F64B-9267-FC26A0521346}" destId="{3C327FE2-46F0-0D46-AAED-575C3D429756}" srcOrd="0" destOrd="0" presId="urn:microsoft.com/office/officeart/2008/layout/LinedList"/>
    <dgm:cxn modelId="{1865A97F-BE16-A942-8A41-3B8E3AC4A32C}" type="presParOf" srcId="{3151CEDA-58F4-F64B-9267-FC26A0521346}" destId="{D638E510-7CA0-454C-85F0-9D7AB3B67C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7AAC6F-C170-4403-8A90-C871E3FA19A1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A4534F0-A190-403B-8BD3-BA9BC55F2391}">
      <dgm:prSet custT="1"/>
      <dgm:spPr/>
      <dgm:t>
        <a:bodyPr/>
        <a:lstStyle/>
        <a:p>
          <a:pPr algn="ctr"/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Meaninglessness of life.</a:t>
          </a:r>
          <a:endParaRPr lang="en-US" sz="3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E7B249-AAF3-4890-B706-A8B87DC567EE}" type="parTrans" cxnId="{297C37A4-21FE-46C2-B909-4471745D7DB0}">
      <dgm:prSet/>
      <dgm:spPr/>
      <dgm:t>
        <a:bodyPr/>
        <a:lstStyle/>
        <a:p>
          <a:endParaRPr lang="en-US"/>
        </a:p>
      </dgm:t>
    </dgm:pt>
    <dgm:pt modelId="{1DB934D5-ACEC-49A3-865A-F5CD5A9FE091}" type="sibTrans" cxnId="{297C37A4-21FE-46C2-B909-4471745D7DB0}">
      <dgm:prSet/>
      <dgm:spPr/>
      <dgm:t>
        <a:bodyPr/>
        <a:lstStyle/>
        <a:p>
          <a:endParaRPr lang="en-US"/>
        </a:p>
      </dgm:t>
    </dgm:pt>
    <dgm:pt modelId="{5C486C0D-4BD8-4204-883C-AED344FA9912}">
      <dgm:prSet custT="1"/>
      <dgm:spPr/>
      <dgm:t>
        <a:bodyPr/>
        <a:lstStyle/>
        <a:p>
          <a:pPr algn="ctr"/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Isolation and loneliness.</a:t>
          </a:r>
          <a:endParaRPr lang="en-US" sz="3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8E0421-7DED-4F96-B824-F466FC75F51B}" type="parTrans" cxnId="{62F158DA-6F60-4AEC-8886-BECC2E89E1BD}">
      <dgm:prSet/>
      <dgm:spPr/>
      <dgm:t>
        <a:bodyPr/>
        <a:lstStyle/>
        <a:p>
          <a:endParaRPr lang="en-US"/>
        </a:p>
      </dgm:t>
    </dgm:pt>
    <dgm:pt modelId="{A1C12503-FEAB-460F-8585-914DFD307DFB}" type="sibTrans" cxnId="{62F158DA-6F60-4AEC-8886-BECC2E89E1BD}">
      <dgm:prSet/>
      <dgm:spPr/>
      <dgm:t>
        <a:bodyPr/>
        <a:lstStyle/>
        <a:p>
          <a:endParaRPr lang="en-US"/>
        </a:p>
      </dgm:t>
    </dgm:pt>
    <dgm:pt modelId="{AF6CA9A0-3C72-45C1-86B5-24A82A73E8B6}">
      <dgm:prSet custT="1"/>
      <dgm:spPr/>
      <dgm:t>
        <a:bodyPr/>
        <a:lstStyle/>
        <a:p>
          <a:pPr algn="ctr"/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Failure of communication.</a:t>
          </a:r>
          <a:endParaRPr lang="en-US" sz="3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ED53E-7A27-4932-92C2-217B28AFC39D}" type="parTrans" cxnId="{B503AC49-E31D-4722-A0D1-C973D1977AD9}">
      <dgm:prSet/>
      <dgm:spPr/>
      <dgm:t>
        <a:bodyPr/>
        <a:lstStyle/>
        <a:p>
          <a:endParaRPr lang="en-US"/>
        </a:p>
      </dgm:t>
    </dgm:pt>
    <dgm:pt modelId="{E2DC1066-2ACB-4FD2-9EAA-D3A88D687E02}" type="sibTrans" cxnId="{B503AC49-E31D-4722-A0D1-C973D1977AD9}">
      <dgm:prSet/>
      <dgm:spPr/>
      <dgm:t>
        <a:bodyPr/>
        <a:lstStyle/>
        <a:p>
          <a:endParaRPr lang="en-US"/>
        </a:p>
      </dgm:t>
    </dgm:pt>
    <dgm:pt modelId="{BC6EEAC6-A0F4-4EA1-9FA2-B5B99D25F5EC}">
      <dgm:prSet custT="1"/>
      <dgm:spPr/>
      <dgm:t>
        <a:bodyPr/>
        <a:lstStyle/>
        <a:p>
          <a:pPr algn="ctr"/>
          <a:r>
            <a: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Anxiety and uncertainty.</a:t>
          </a:r>
          <a:endParaRPr lang="en-US" sz="3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32DA75-CD72-4763-94B7-8615A63F81C0}" type="parTrans" cxnId="{04C731CB-645F-455D-B649-0401C8CD0A6B}">
      <dgm:prSet/>
      <dgm:spPr/>
      <dgm:t>
        <a:bodyPr/>
        <a:lstStyle/>
        <a:p>
          <a:endParaRPr lang="en-US"/>
        </a:p>
      </dgm:t>
    </dgm:pt>
    <dgm:pt modelId="{A3B686BF-CA64-4611-8596-8EF2E0BB9818}" type="sibTrans" cxnId="{04C731CB-645F-455D-B649-0401C8CD0A6B}">
      <dgm:prSet/>
      <dgm:spPr/>
      <dgm:t>
        <a:bodyPr/>
        <a:lstStyle/>
        <a:p>
          <a:endParaRPr lang="en-US"/>
        </a:p>
      </dgm:t>
    </dgm:pt>
    <dgm:pt modelId="{5A1796C6-2B31-40FD-BC76-781AD602F7E5}">
      <dgm:prSet/>
      <dgm:spPr/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 suffering and existential crisis.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F0887-77BE-41AC-882D-DB9F13C863DD}" type="parTrans" cxnId="{FE58BA82-316E-4601-9408-06D8642CC9D7}">
      <dgm:prSet/>
      <dgm:spPr/>
      <dgm:t>
        <a:bodyPr/>
        <a:lstStyle/>
        <a:p>
          <a:endParaRPr lang="en-US"/>
        </a:p>
      </dgm:t>
    </dgm:pt>
    <dgm:pt modelId="{97D0C6C4-1B0A-4A15-A31E-949CD5ACDB43}" type="sibTrans" cxnId="{FE58BA82-316E-4601-9408-06D8642CC9D7}">
      <dgm:prSet/>
      <dgm:spPr/>
      <dgm:t>
        <a:bodyPr/>
        <a:lstStyle/>
        <a:p>
          <a:endParaRPr lang="en-US"/>
        </a:p>
      </dgm:t>
    </dgm:pt>
    <dgm:pt modelId="{29917E88-D6E5-064E-BBCA-F1354F03B32B}" type="pres">
      <dgm:prSet presAssocID="{427AAC6F-C170-4403-8A90-C871E3FA19A1}" presName="linear" presStyleCnt="0">
        <dgm:presLayoutVars>
          <dgm:animLvl val="lvl"/>
          <dgm:resizeHandles val="exact"/>
        </dgm:presLayoutVars>
      </dgm:prSet>
      <dgm:spPr/>
    </dgm:pt>
    <dgm:pt modelId="{BA98ED7E-32D7-294A-876B-1A41ACE008A2}" type="pres">
      <dgm:prSet presAssocID="{2A4534F0-A190-403B-8BD3-BA9BC55F239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C96EC37-6BBD-FA46-AB51-2D46C4F75840}" type="pres">
      <dgm:prSet presAssocID="{1DB934D5-ACEC-49A3-865A-F5CD5A9FE091}" presName="spacer" presStyleCnt="0"/>
      <dgm:spPr/>
    </dgm:pt>
    <dgm:pt modelId="{742D6E9D-1575-EB4F-BF9E-1DFFC3E56390}" type="pres">
      <dgm:prSet presAssocID="{5C486C0D-4BD8-4204-883C-AED344FA991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97E04BE-C7C2-1947-92B4-C370FA2EC9D9}" type="pres">
      <dgm:prSet presAssocID="{A1C12503-FEAB-460F-8585-914DFD307DFB}" presName="spacer" presStyleCnt="0"/>
      <dgm:spPr/>
    </dgm:pt>
    <dgm:pt modelId="{85BF5B0E-4461-9246-AF4F-0FA9B054C3D2}" type="pres">
      <dgm:prSet presAssocID="{AF6CA9A0-3C72-45C1-86B5-24A82A73E8B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126CA7B-52D2-A74C-9E95-E944C5A819EE}" type="pres">
      <dgm:prSet presAssocID="{E2DC1066-2ACB-4FD2-9EAA-D3A88D687E02}" presName="spacer" presStyleCnt="0"/>
      <dgm:spPr/>
    </dgm:pt>
    <dgm:pt modelId="{4AA5FF96-0B6B-5546-8B6B-E8D384F7A1AF}" type="pres">
      <dgm:prSet presAssocID="{BC6EEAC6-A0F4-4EA1-9FA2-B5B99D25F5E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B39C442-FAD9-7341-8566-AA24EE85EFB2}" type="pres">
      <dgm:prSet presAssocID="{A3B686BF-CA64-4611-8596-8EF2E0BB9818}" presName="spacer" presStyleCnt="0"/>
      <dgm:spPr/>
    </dgm:pt>
    <dgm:pt modelId="{3FEA7FA7-1182-7C40-8AA5-7559ED73E0CC}" type="pres">
      <dgm:prSet presAssocID="{5A1796C6-2B31-40FD-BC76-781AD602F7E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DD10002-ECBC-9B44-9AF2-1F01D5E0CC7C}" type="presOf" srcId="{BC6EEAC6-A0F4-4EA1-9FA2-B5B99D25F5EC}" destId="{4AA5FF96-0B6B-5546-8B6B-E8D384F7A1AF}" srcOrd="0" destOrd="0" presId="urn:microsoft.com/office/officeart/2005/8/layout/vList2"/>
    <dgm:cxn modelId="{4DC0CF26-C1E0-724A-BA1E-DC58A0C00138}" type="presOf" srcId="{2A4534F0-A190-403B-8BD3-BA9BC55F2391}" destId="{BA98ED7E-32D7-294A-876B-1A41ACE008A2}" srcOrd="0" destOrd="0" presId="urn:microsoft.com/office/officeart/2005/8/layout/vList2"/>
    <dgm:cxn modelId="{B503AC49-E31D-4722-A0D1-C973D1977AD9}" srcId="{427AAC6F-C170-4403-8A90-C871E3FA19A1}" destId="{AF6CA9A0-3C72-45C1-86B5-24A82A73E8B6}" srcOrd="2" destOrd="0" parTransId="{677ED53E-7A27-4932-92C2-217B28AFC39D}" sibTransId="{E2DC1066-2ACB-4FD2-9EAA-D3A88D687E02}"/>
    <dgm:cxn modelId="{4E62A964-1057-F441-BE03-E727A8DF1BAC}" type="presOf" srcId="{427AAC6F-C170-4403-8A90-C871E3FA19A1}" destId="{29917E88-D6E5-064E-BBCA-F1354F03B32B}" srcOrd="0" destOrd="0" presId="urn:microsoft.com/office/officeart/2005/8/layout/vList2"/>
    <dgm:cxn modelId="{FE58BA82-316E-4601-9408-06D8642CC9D7}" srcId="{427AAC6F-C170-4403-8A90-C871E3FA19A1}" destId="{5A1796C6-2B31-40FD-BC76-781AD602F7E5}" srcOrd="4" destOrd="0" parTransId="{7A5F0887-77BE-41AC-882D-DB9F13C863DD}" sibTransId="{97D0C6C4-1B0A-4A15-A31E-949CD5ACDB43}"/>
    <dgm:cxn modelId="{1FE5D09D-3FF7-0E43-8255-068F8A31262E}" type="presOf" srcId="{5C486C0D-4BD8-4204-883C-AED344FA9912}" destId="{742D6E9D-1575-EB4F-BF9E-1DFFC3E56390}" srcOrd="0" destOrd="0" presId="urn:microsoft.com/office/officeart/2005/8/layout/vList2"/>
    <dgm:cxn modelId="{297C37A4-21FE-46C2-B909-4471745D7DB0}" srcId="{427AAC6F-C170-4403-8A90-C871E3FA19A1}" destId="{2A4534F0-A190-403B-8BD3-BA9BC55F2391}" srcOrd="0" destOrd="0" parTransId="{F9E7B249-AAF3-4890-B706-A8B87DC567EE}" sibTransId="{1DB934D5-ACEC-49A3-865A-F5CD5A9FE091}"/>
    <dgm:cxn modelId="{04C731CB-645F-455D-B649-0401C8CD0A6B}" srcId="{427AAC6F-C170-4403-8A90-C871E3FA19A1}" destId="{BC6EEAC6-A0F4-4EA1-9FA2-B5B99D25F5EC}" srcOrd="3" destOrd="0" parTransId="{D032DA75-CD72-4763-94B7-8615A63F81C0}" sibTransId="{A3B686BF-CA64-4611-8596-8EF2E0BB9818}"/>
    <dgm:cxn modelId="{7B28C4D9-ACF3-5A48-A257-6DE3FCB78B54}" type="presOf" srcId="{5A1796C6-2B31-40FD-BC76-781AD602F7E5}" destId="{3FEA7FA7-1182-7C40-8AA5-7559ED73E0CC}" srcOrd="0" destOrd="0" presId="urn:microsoft.com/office/officeart/2005/8/layout/vList2"/>
    <dgm:cxn modelId="{62F158DA-6F60-4AEC-8886-BECC2E89E1BD}" srcId="{427AAC6F-C170-4403-8A90-C871E3FA19A1}" destId="{5C486C0D-4BD8-4204-883C-AED344FA9912}" srcOrd="1" destOrd="0" parTransId="{0C8E0421-7DED-4F96-B824-F466FC75F51B}" sibTransId="{A1C12503-FEAB-460F-8585-914DFD307DFB}"/>
    <dgm:cxn modelId="{0C872DF7-E9AA-B744-896A-0239344070BC}" type="presOf" srcId="{AF6CA9A0-3C72-45C1-86B5-24A82A73E8B6}" destId="{85BF5B0E-4461-9246-AF4F-0FA9B054C3D2}" srcOrd="0" destOrd="0" presId="urn:microsoft.com/office/officeart/2005/8/layout/vList2"/>
    <dgm:cxn modelId="{D91F2750-2E5E-6C44-A237-7E747A46F345}" type="presParOf" srcId="{29917E88-D6E5-064E-BBCA-F1354F03B32B}" destId="{BA98ED7E-32D7-294A-876B-1A41ACE008A2}" srcOrd="0" destOrd="0" presId="urn:microsoft.com/office/officeart/2005/8/layout/vList2"/>
    <dgm:cxn modelId="{879010C3-1337-464B-ADCB-A6C7721B4961}" type="presParOf" srcId="{29917E88-D6E5-064E-BBCA-F1354F03B32B}" destId="{DC96EC37-6BBD-FA46-AB51-2D46C4F75840}" srcOrd="1" destOrd="0" presId="urn:microsoft.com/office/officeart/2005/8/layout/vList2"/>
    <dgm:cxn modelId="{1C05ED3F-FE97-554E-ABDB-D9D5F7AB7ACE}" type="presParOf" srcId="{29917E88-D6E5-064E-BBCA-F1354F03B32B}" destId="{742D6E9D-1575-EB4F-BF9E-1DFFC3E56390}" srcOrd="2" destOrd="0" presId="urn:microsoft.com/office/officeart/2005/8/layout/vList2"/>
    <dgm:cxn modelId="{4B1B5E36-0D9E-4D46-AE44-D3F2E4801700}" type="presParOf" srcId="{29917E88-D6E5-064E-BBCA-F1354F03B32B}" destId="{997E04BE-C7C2-1947-92B4-C370FA2EC9D9}" srcOrd="3" destOrd="0" presId="urn:microsoft.com/office/officeart/2005/8/layout/vList2"/>
    <dgm:cxn modelId="{41A6AF8A-4F8A-8C41-A906-DC03F34A8BE7}" type="presParOf" srcId="{29917E88-D6E5-064E-BBCA-F1354F03B32B}" destId="{85BF5B0E-4461-9246-AF4F-0FA9B054C3D2}" srcOrd="4" destOrd="0" presId="urn:microsoft.com/office/officeart/2005/8/layout/vList2"/>
    <dgm:cxn modelId="{CCBBF867-F013-C745-B61A-C8D1013DD430}" type="presParOf" srcId="{29917E88-D6E5-064E-BBCA-F1354F03B32B}" destId="{B126CA7B-52D2-A74C-9E95-E944C5A819EE}" srcOrd="5" destOrd="0" presId="urn:microsoft.com/office/officeart/2005/8/layout/vList2"/>
    <dgm:cxn modelId="{82712480-6C48-8948-9515-1431DC690113}" type="presParOf" srcId="{29917E88-D6E5-064E-BBCA-F1354F03B32B}" destId="{4AA5FF96-0B6B-5546-8B6B-E8D384F7A1AF}" srcOrd="6" destOrd="0" presId="urn:microsoft.com/office/officeart/2005/8/layout/vList2"/>
    <dgm:cxn modelId="{F8E9EC6F-B66B-3F49-8D56-F447AC1AC307}" type="presParOf" srcId="{29917E88-D6E5-064E-BBCA-F1354F03B32B}" destId="{1B39C442-FAD9-7341-8566-AA24EE85EFB2}" srcOrd="7" destOrd="0" presId="urn:microsoft.com/office/officeart/2005/8/layout/vList2"/>
    <dgm:cxn modelId="{18D02180-1228-2141-8FEA-8577E999D706}" type="presParOf" srcId="{29917E88-D6E5-064E-BBCA-F1354F03B32B}" destId="{3FEA7FA7-1182-7C40-8AA5-7559ED73E0C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52A9EB-A825-48B9-B8D2-E81D24ED2E5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D438D8E-FAA6-43F0-BCA2-216C855E0B26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Minimal stage setting.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17AAB9-2E8A-4C94-B3BA-3C3A01C3A0F3}" type="parTrans" cxnId="{EFC66064-A13B-4A9E-A10B-424142FB34C8}">
      <dgm:prSet/>
      <dgm:spPr/>
      <dgm:t>
        <a:bodyPr/>
        <a:lstStyle/>
        <a:p>
          <a:endParaRPr lang="en-US"/>
        </a:p>
      </dgm:t>
    </dgm:pt>
    <dgm:pt modelId="{3E31C5C5-E625-4D4C-A2B0-E00E0A2F4AD1}" type="sibTrans" cxnId="{EFC66064-A13B-4A9E-A10B-424142FB34C8}">
      <dgm:prSet/>
      <dgm:spPr/>
      <dgm:t>
        <a:bodyPr/>
        <a:lstStyle/>
        <a:p>
          <a:endParaRPr lang="en-US"/>
        </a:p>
      </dgm:t>
    </dgm:pt>
    <dgm:pt modelId="{757F1ABE-DB5B-42DD-81DB-640803D31CD2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Symbolism and metaphor.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81518E-981B-4D49-9703-65D2F19D98CD}" type="parTrans" cxnId="{17B7387F-157A-423E-AE0E-83BCEA8E63B3}">
      <dgm:prSet/>
      <dgm:spPr/>
      <dgm:t>
        <a:bodyPr/>
        <a:lstStyle/>
        <a:p>
          <a:endParaRPr lang="en-US"/>
        </a:p>
      </dgm:t>
    </dgm:pt>
    <dgm:pt modelId="{B51D0865-F883-4340-BF8C-1288AF8DA8EA}" type="sibTrans" cxnId="{17B7387F-157A-423E-AE0E-83BCEA8E63B3}">
      <dgm:prSet/>
      <dgm:spPr/>
      <dgm:t>
        <a:bodyPr/>
        <a:lstStyle/>
        <a:p>
          <a:endParaRPr lang="en-US"/>
        </a:p>
      </dgm:t>
    </dgm:pt>
    <dgm:pt modelId="{FDE96D92-C925-4B1B-8E17-6FA3151C619C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Non-linear narratives.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D904B8-C948-485D-9C7E-30593396876A}" type="parTrans" cxnId="{3D14B168-380F-41E8-905E-A39A7E78830A}">
      <dgm:prSet/>
      <dgm:spPr/>
      <dgm:t>
        <a:bodyPr/>
        <a:lstStyle/>
        <a:p>
          <a:endParaRPr lang="en-US"/>
        </a:p>
      </dgm:t>
    </dgm:pt>
    <dgm:pt modelId="{B4D02D6F-95E5-46F2-A0B5-875050A2453B}" type="sibTrans" cxnId="{3D14B168-380F-41E8-905E-A39A7E78830A}">
      <dgm:prSet/>
      <dgm:spPr/>
      <dgm:t>
        <a:bodyPr/>
        <a:lstStyle/>
        <a:p>
          <a:endParaRPr lang="en-US"/>
        </a:p>
      </dgm:t>
    </dgm:pt>
    <dgm:pt modelId="{659A45C6-3027-4FFF-A68D-F88C7BD37B14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Comic elements mixed with tragedy.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5B41F9-0851-49F5-840A-3A8C50D9CDE3}" type="parTrans" cxnId="{45CC38F6-03FA-495E-8CBF-38C905844E96}">
      <dgm:prSet/>
      <dgm:spPr/>
      <dgm:t>
        <a:bodyPr/>
        <a:lstStyle/>
        <a:p>
          <a:endParaRPr lang="en-US"/>
        </a:p>
      </dgm:t>
    </dgm:pt>
    <dgm:pt modelId="{E5A60043-6091-40E1-BC13-8BDA2B644808}" type="sibTrans" cxnId="{45CC38F6-03FA-495E-8CBF-38C905844E96}">
      <dgm:prSet/>
      <dgm:spPr/>
      <dgm:t>
        <a:bodyPr/>
        <a:lstStyle/>
        <a:p>
          <a:endParaRPr lang="en-US"/>
        </a:p>
      </dgm:t>
    </dgm:pt>
    <dgm:pt modelId="{E221872E-3EED-428A-8A4B-E2F1CB10907E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Use of mime and visual effects.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9B9CC8-AC9A-420F-95BD-1B8D0A1A2F20}" type="parTrans" cxnId="{0DA6E24A-5082-4FE6-97AF-FD5365110BC1}">
      <dgm:prSet/>
      <dgm:spPr/>
      <dgm:t>
        <a:bodyPr/>
        <a:lstStyle/>
        <a:p>
          <a:endParaRPr lang="en-US"/>
        </a:p>
      </dgm:t>
    </dgm:pt>
    <dgm:pt modelId="{3F1FCE36-DADF-4D40-8D3A-5CC372966452}" type="sibTrans" cxnId="{0DA6E24A-5082-4FE6-97AF-FD5365110BC1}">
      <dgm:prSet/>
      <dgm:spPr/>
      <dgm:t>
        <a:bodyPr/>
        <a:lstStyle/>
        <a:p>
          <a:endParaRPr lang="en-US"/>
        </a:p>
      </dgm:t>
    </dgm:pt>
    <dgm:pt modelId="{67634218-BFC4-4BC4-84A8-52DBE011F87B}" type="pres">
      <dgm:prSet presAssocID="{BC52A9EB-A825-48B9-B8D2-E81D24ED2E57}" presName="root" presStyleCnt="0">
        <dgm:presLayoutVars>
          <dgm:dir/>
          <dgm:resizeHandles val="exact"/>
        </dgm:presLayoutVars>
      </dgm:prSet>
      <dgm:spPr/>
    </dgm:pt>
    <dgm:pt modelId="{BC52F3F6-BAF4-4B62-BE0F-5C4AD6CFB96D}" type="pres">
      <dgm:prSet presAssocID="{8D438D8E-FAA6-43F0-BCA2-216C855E0B26}" presName="compNode" presStyleCnt="0"/>
      <dgm:spPr/>
    </dgm:pt>
    <dgm:pt modelId="{5C0C26AE-A29A-4419-A0C9-E2A3D088A70F}" type="pres">
      <dgm:prSet presAssocID="{8D438D8E-FAA6-43F0-BCA2-216C855E0B26}" presName="bgRect" presStyleLbl="bgShp" presStyleIdx="0" presStyleCnt="5"/>
      <dgm:spPr/>
    </dgm:pt>
    <dgm:pt modelId="{A7971C9F-B848-453F-AFC9-5CFB9B0AC5C7}" type="pres">
      <dgm:prSet presAssocID="{8D438D8E-FAA6-43F0-BCA2-216C855E0B2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ce"/>
        </a:ext>
      </dgm:extLst>
    </dgm:pt>
    <dgm:pt modelId="{1809C7C6-5332-4610-A6D5-9EA4BD79DEAD}" type="pres">
      <dgm:prSet presAssocID="{8D438D8E-FAA6-43F0-BCA2-216C855E0B26}" presName="spaceRect" presStyleCnt="0"/>
      <dgm:spPr/>
    </dgm:pt>
    <dgm:pt modelId="{F19ED119-54DF-4EBD-985B-8F98784B3445}" type="pres">
      <dgm:prSet presAssocID="{8D438D8E-FAA6-43F0-BCA2-216C855E0B26}" presName="parTx" presStyleLbl="revTx" presStyleIdx="0" presStyleCnt="5">
        <dgm:presLayoutVars>
          <dgm:chMax val="0"/>
          <dgm:chPref val="0"/>
        </dgm:presLayoutVars>
      </dgm:prSet>
      <dgm:spPr/>
    </dgm:pt>
    <dgm:pt modelId="{C022ABBB-0F8F-405D-BCB3-3954DB627E00}" type="pres">
      <dgm:prSet presAssocID="{3E31C5C5-E625-4D4C-A2B0-E00E0A2F4AD1}" presName="sibTrans" presStyleCnt="0"/>
      <dgm:spPr/>
    </dgm:pt>
    <dgm:pt modelId="{F72D460B-950B-47B5-B731-98B6898D1057}" type="pres">
      <dgm:prSet presAssocID="{757F1ABE-DB5B-42DD-81DB-640803D31CD2}" presName="compNode" presStyleCnt="0"/>
      <dgm:spPr/>
    </dgm:pt>
    <dgm:pt modelId="{1752BAAD-A68F-4881-9246-7F26732FA002}" type="pres">
      <dgm:prSet presAssocID="{757F1ABE-DB5B-42DD-81DB-640803D31CD2}" presName="bgRect" presStyleLbl="bgShp" presStyleIdx="1" presStyleCnt="5"/>
      <dgm:spPr/>
    </dgm:pt>
    <dgm:pt modelId="{3A52C547-363E-464F-9DC8-FD0F58FAF678}" type="pres">
      <dgm:prSet presAssocID="{757F1ABE-DB5B-42DD-81DB-640803D31CD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B1C9E25F-979E-4158-88C0-03CFB5E51A6A}" type="pres">
      <dgm:prSet presAssocID="{757F1ABE-DB5B-42DD-81DB-640803D31CD2}" presName="spaceRect" presStyleCnt="0"/>
      <dgm:spPr/>
    </dgm:pt>
    <dgm:pt modelId="{82D4E458-DBA0-4030-9BBB-037EA70DE0B4}" type="pres">
      <dgm:prSet presAssocID="{757F1ABE-DB5B-42DD-81DB-640803D31CD2}" presName="parTx" presStyleLbl="revTx" presStyleIdx="1" presStyleCnt="5">
        <dgm:presLayoutVars>
          <dgm:chMax val="0"/>
          <dgm:chPref val="0"/>
        </dgm:presLayoutVars>
      </dgm:prSet>
      <dgm:spPr/>
    </dgm:pt>
    <dgm:pt modelId="{FB99D86A-6C9B-489D-BEEF-FA1BA135D26F}" type="pres">
      <dgm:prSet presAssocID="{B51D0865-F883-4340-BF8C-1288AF8DA8EA}" presName="sibTrans" presStyleCnt="0"/>
      <dgm:spPr/>
    </dgm:pt>
    <dgm:pt modelId="{F7008F6D-1C07-441C-94C8-F1E9A3E2C3C7}" type="pres">
      <dgm:prSet presAssocID="{FDE96D92-C925-4B1B-8E17-6FA3151C619C}" presName="compNode" presStyleCnt="0"/>
      <dgm:spPr/>
    </dgm:pt>
    <dgm:pt modelId="{BD083977-8375-431C-A6DB-6B9D34ED7A96}" type="pres">
      <dgm:prSet presAssocID="{FDE96D92-C925-4B1B-8E17-6FA3151C619C}" presName="bgRect" presStyleLbl="bgShp" presStyleIdx="2" presStyleCnt="5"/>
      <dgm:spPr/>
    </dgm:pt>
    <dgm:pt modelId="{1DCEC6DA-E81C-49D8-AAF9-27A296F3A9DA}" type="pres">
      <dgm:prSet presAssocID="{FDE96D92-C925-4B1B-8E17-6FA3151C619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722B8B29-E197-4715-BBB1-D9B2101CD1C1}" type="pres">
      <dgm:prSet presAssocID="{FDE96D92-C925-4B1B-8E17-6FA3151C619C}" presName="spaceRect" presStyleCnt="0"/>
      <dgm:spPr/>
    </dgm:pt>
    <dgm:pt modelId="{7E9C2C3E-8253-4186-9195-339A9BFBBC69}" type="pres">
      <dgm:prSet presAssocID="{FDE96D92-C925-4B1B-8E17-6FA3151C619C}" presName="parTx" presStyleLbl="revTx" presStyleIdx="2" presStyleCnt="5">
        <dgm:presLayoutVars>
          <dgm:chMax val="0"/>
          <dgm:chPref val="0"/>
        </dgm:presLayoutVars>
      </dgm:prSet>
      <dgm:spPr/>
    </dgm:pt>
    <dgm:pt modelId="{4476605F-9984-42C5-9F76-FD1431D32463}" type="pres">
      <dgm:prSet presAssocID="{B4D02D6F-95E5-46F2-A0B5-875050A2453B}" presName="sibTrans" presStyleCnt="0"/>
      <dgm:spPr/>
    </dgm:pt>
    <dgm:pt modelId="{B27E1ADF-FFDA-4887-8273-7532BA2C82F9}" type="pres">
      <dgm:prSet presAssocID="{659A45C6-3027-4FFF-A68D-F88C7BD37B14}" presName="compNode" presStyleCnt="0"/>
      <dgm:spPr/>
    </dgm:pt>
    <dgm:pt modelId="{9C2D794C-C050-424C-BA19-498A2BDD9CF6}" type="pres">
      <dgm:prSet presAssocID="{659A45C6-3027-4FFF-A68D-F88C7BD37B14}" presName="bgRect" presStyleLbl="bgShp" presStyleIdx="3" presStyleCnt="5"/>
      <dgm:spPr/>
    </dgm:pt>
    <dgm:pt modelId="{1A7FE622-BCC5-4166-92C1-74FAD82F1F16}" type="pres">
      <dgm:prSet presAssocID="{659A45C6-3027-4FFF-A68D-F88C7BD37B1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881A8DA6-27CF-49CE-A32B-0E4A9DDCE836}" type="pres">
      <dgm:prSet presAssocID="{659A45C6-3027-4FFF-A68D-F88C7BD37B14}" presName="spaceRect" presStyleCnt="0"/>
      <dgm:spPr/>
    </dgm:pt>
    <dgm:pt modelId="{5EC8E5A0-176D-4A00-A596-FF07B37916D8}" type="pres">
      <dgm:prSet presAssocID="{659A45C6-3027-4FFF-A68D-F88C7BD37B14}" presName="parTx" presStyleLbl="revTx" presStyleIdx="3" presStyleCnt="5">
        <dgm:presLayoutVars>
          <dgm:chMax val="0"/>
          <dgm:chPref val="0"/>
        </dgm:presLayoutVars>
      </dgm:prSet>
      <dgm:spPr/>
    </dgm:pt>
    <dgm:pt modelId="{A67FCB39-9E1A-4452-95DB-4ADCE8F5F7CB}" type="pres">
      <dgm:prSet presAssocID="{E5A60043-6091-40E1-BC13-8BDA2B644808}" presName="sibTrans" presStyleCnt="0"/>
      <dgm:spPr/>
    </dgm:pt>
    <dgm:pt modelId="{F24FA8D5-57AF-4946-8D26-2638AE312ABF}" type="pres">
      <dgm:prSet presAssocID="{E221872E-3EED-428A-8A4B-E2F1CB10907E}" presName="compNode" presStyleCnt="0"/>
      <dgm:spPr/>
    </dgm:pt>
    <dgm:pt modelId="{02BA476F-8DD6-4106-8B66-F9BF2D324025}" type="pres">
      <dgm:prSet presAssocID="{E221872E-3EED-428A-8A4B-E2F1CB10907E}" presName="bgRect" presStyleLbl="bgShp" presStyleIdx="4" presStyleCnt="5"/>
      <dgm:spPr/>
    </dgm:pt>
    <dgm:pt modelId="{1F1D8B4E-BF61-4B53-8C34-F2E2538CB6FA}" type="pres">
      <dgm:prSet presAssocID="{E221872E-3EED-428A-8A4B-E2F1CB10907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132FA1E3-71FE-4969-9032-A084D327B417}" type="pres">
      <dgm:prSet presAssocID="{E221872E-3EED-428A-8A4B-E2F1CB10907E}" presName="spaceRect" presStyleCnt="0"/>
      <dgm:spPr/>
    </dgm:pt>
    <dgm:pt modelId="{EC2A04AC-49BF-416E-9AEC-5F62BFB4399F}" type="pres">
      <dgm:prSet presAssocID="{E221872E-3EED-428A-8A4B-E2F1CB10907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AA22A0B-7935-4920-9BD5-14DB9E293B99}" type="presOf" srcId="{757F1ABE-DB5B-42DD-81DB-640803D31CD2}" destId="{82D4E458-DBA0-4030-9BBB-037EA70DE0B4}" srcOrd="0" destOrd="0" presId="urn:microsoft.com/office/officeart/2018/2/layout/IconVerticalSolidList"/>
    <dgm:cxn modelId="{DEDF6C1D-F0FD-40FD-8072-9ADD786C20C3}" type="presOf" srcId="{FDE96D92-C925-4B1B-8E17-6FA3151C619C}" destId="{7E9C2C3E-8253-4186-9195-339A9BFBBC69}" srcOrd="0" destOrd="0" presId="urn:microsoft.com/office/officeart/2018/2/layout/IconVerticalSolidList"/>
    <dgm:cxn modelId="{30713E1E-48DC-449C-BEEB-72D1F81E710D}" type="presOf" srcId="{E221872E-3EED-428A-8A4B-E2F1CB10907E}" destId="{EC2A04AC-49BF-416E-9AEC-5F62BFB4399F}" srcOrd="0" destOrd="0" presId="urn:microsoft.com/office/officeart/2018/2/layout/IconVerticalSolidList"/>
    <dgm:cxn modelId="{11566435-70EF-4770-A0BB-530419D2E05C}" type="presOf" srcId="{659A45C6-3027-4FFF-A68D-F88C7BD37B14}" destId="{5EC8E5A0-176D-4A00-A596-FF07B37916D8}" srcOrd="0" destOrd="0" presId="urn:microsoft.com/office/officeart/2018/2/layout/IconVerticalSolidList"/>
    <dgm:cxn modelId="{0DA6E24A-5082-4FE6-97AF-FD5365110BC1}" srcId="{BC52A9EB-A825-48B9-B8D2-E81D24ED2E57}" destId="{E221872E-3EED-428A-8A4B-E2F1CB10907E}" srcOrd="4" destOrd="0" parTransId="{5C9B9CC8-AC9A-420F-95BD-1B8D0A1A2F20}" sibTransId="{3F1FCE36-DADF-4D40-8D3A-5CC372966452}"/>
    <dgm:cxn modelId="{EFC66064-A13B-4A9E-A10B-424142FB34C8}" srcId="{BC52A9EB-A825-48B9-B8D2-E81D24ED2E57}" destId="{8D438D8E-FAA6-43F0-BCA2-216C855E0B26}" srcOrd="0" destOrd="0" parTransId="{E017AAB9-2E8A-4C94-B3BA-3C3A01C3A0F3}" sibTransId="{3E31C5C5-E625-4D4C-A2B0-E00E0A2F4AD1}"/>
    <dgm:cxn modelId="{3D14B168-380F-41E8-905E-A39A7E78830A}" srcId="{BC52A9EB-A825-48B9-B8D2-E81D24ED2E57}" destId="{FDE96D92-C925-4B1B-8E17-6FA3151C619C}" srcOrd="2" destOrd="0" parTransId="{6BD904B8-C948-485D-9C7E-30593396876A}" sibTransId="{B4D02D6F-95E5-46F2-A0B5-875050A2453B}"/>
    <dgm:cxn modelId="{17B7387F-157A-423E-AE0E-83BCEA8E63B3}" srcId="{BC52A9EB-A825-48B9-B8D2-E81D24ED2E57}" destId="{757F1ABE-DB5B-42DD-81DB-640803D31CD2}" srcOrd="1" destOrd="0" parTransId="{9C81518E-981B-4D49-9703-65D2F19D98CD}" sibTransId="{B51D0865-F883-4340-BF8C-1288AF8DA8EA}"/>
    <dgm:cxn modelId="{4D2A4194-1C75-4DF3-8BF9-BE1295B0178F}" type="presOf" srcId="{BC52A9EB-A825-48B9-B8D2-E81D24ED2E57}" destId="{67634218-BFC4-4BC4-84A8-52DBE011F87B}" srcOrd="0" destOrd="0" presId="urn:microsoft.com/office/officeart/2018/2/layout/IconVerticalSolidList"/>
    <dgm:cxn modelId="{9E6B1EA2-E298-4309-83D4-7A53BED3B3B3}" type="presOf" srcId="{8D438D8E-FAA6-43F0-BCA2-216C855E0B26}" destId="{F19ED119-54DF-4EBD-985B-8F98784B3445}" srcOrd="0" destOrd="0" presId="urn:microsoft.com/office/officeart/2018/2/layout/IconVerticalSolidList"/>
    <dgm:cxn modelId="{45CC38F6-03FA-495E-8CBF-38C905844E96}" srcId="{BC52A9EB-A825-48B9-B8D2-E81D24ED2E57}" destId="{659A45C6-3027-4FFF-A68D-F88C7BD37B14}" srcOrd="3" destOrd="0" parTransId="{735B41F9-0851-49F5-840A-3A8C50D9CDE3}" sibTransId="{E5A60043-6091-40E1-BC13-8BDA2B644808}"/>
    <dgm:cxn modelId="{E682F22A-9EF2-47EA-B549-7D9615693138}" type="presParOf" srcId="{67634218-BFC4-4BC4-84A8-52DBE011F87B}" destId="{BC52F3F6-BAF4-4B62-BE0F-5C4AD6CFB96D}" srcOrd="0" destOrd="0" presId="urn:microsoft.com/office/officeart/2018/2/layout/IconVerticalSolidList"/>
    <dgm:cxn modelId="{C1ACEE30-CF0C-4202-8C3A-A85652A97EE1}" type="presParOf" srcId="{BC52F3F6-BAF4-4B62-BE0F-5C4AD6CFB96D}" destId="{5C0C26AE-A29A-4419-A0C9-E2A3D088A70F}" srcOrd="0" destOrd="0" presId="urn:microsoft.com/office/officeart/2018/2/layout/IconVerticalSolidList"/>
    <dgm:cxn modelId="{71D51DC2-802D-4194-B45E-C8CC8F30960C}" type="presParOf" srcId="{BC52F3F6-BAF4-4B62-BE0F-5C4AD6CFB96D}" destId="{A7971C9F-B848-453F-AFC9-5CFB9B0AC5C7}" srcOrd="1" destOrd="0" presId="urn:microsoft.com/office/officeart/2018/2/layout/IconVerticalSolidList"/>
    <dgm:cxn modelId="{1CFA6125-A32F-44A7-9E7E-30DD348F9F11}" type="presParOf" srcId="{BC52F3F6-BAF4-4B62-BE0F-5C4AD6CFB96D}" destId="{1809C7C6-5332-4610-A6D5-9EA4BD79DEAD}" srcOrd="2" destOrd="0" presId="urn:microsoft.com/office/officeart/2018/2/layout/IconVerticalSolidList"/>
    <dgm:cxn modelId="{7FF46B42-0003-4624-B836-D515F1528269}" type="presParOf" srcId="{BC52F3F6-BAF4-4B62-BE0F-5C4AD6CFB96D}" destId="{F19ED119-54DF-4EBD-985B-8F98784B3445}" srcOrd="3" destOrd="0" presId="urn:microsoft.com/office/officeart/2018/2/layout/IconVerticalSolidList"/>
    <dgm:cxn modelId="{1F7C538E-8BED-470E-9D16-3FD0DC442EE4}" type="presParOf" srcId="{67634218-BFC4-4BC4-84A8-52DBE011F87B}" destId="{C022ABBB-0F8F-405D-BCB3-3954DB627E00}" srcOrd="1" destOrd="0" presId="urn:microsoft.com/office/officeart/2018/2/layout/IconVerticalSolidList"/>
    <dgm:cxn modelId="{314571A7-47E5-492F-B7A2-F0CC8236F2B9}" type="presParOf" srcId="{67634218-BFC4-4BC4-84A8-52DBE011F87B}" destId="{F72D460B-950B-47B5-B731-98B6898D1057}" srcOrd="2" destOrd="0" presId="urn:microsoft.com/office/officeart/2018/2/layout/IconVerticalSolidList"/>
    <dgm:cxn modelId="{325F477D-A030-42B6-AA8E-FB8D8F4C763F}" type="presParOf" srcId="{F72D460B-950B-47B5-B731-98B6898D1057}" destId="{1752BAAD-A68F-4881-9246-7F26732FA002}" srcOrd="0" destOrd="0" presId="urn:microsoft.com/office/officeart/2018/2/layout/IconVerticalSolidList"/>
    <dgm:cxn modelId="{C7DBF11E-A59E-4088-BAFB-675C140364D7}" type="presParOf" srcId="{F72D460B-950B-47B5-B731-98B6898D1057}" destId="{3A52C547-363E-464F-9DC8-FD0F58FAF678}" srcOrd="1" destOrd="0" presId="urn:microsoft.com/office/officeart/2018/2/layout/IconVerticalSolidList"/>
    <dgm:cxn modelId="{2476504D-51DD-4C60-822A-A435FFFF021B}" type="presParOf" srcId="{F72D460B-950B-47B5-B731-98B6898D1057}" destId="{B1C9E25F-979E-4158-88C0-03CFB5E51A6A}" srcOrd="2" destOrd="0" presId="urn:microsoft.com/office/officeart/2018/2/layout/IconVerticalSolidList"/>
    <dgm:cxn modelId="{98DE01A4-31A7-4C14-BA6C-6FA057319E5D}" type="presParOf" srcId="{F72D460B-950B-47B5-B731-98B6898D1057}" destId="{82D4E458-DBA0-4030-9BBB-037EA70DE0B4}" srcOrd="3" destOrd="0" presId="urn:microsoft.com/office/officeart/2018/2/layout/IconVerticalSolidList"/>
    <dgm:cxn modelId="{09F175A5-95A0-4ADB-A16E-019E12511352}" type="presParOf" srcId="{67634218-BFC4-4BC4-84A8-52DBE011F87B}" destId="{FB99D86A-6C9B-489D-BEEF-FA1BA135D26F}" srcOrd="3" destOrd="0" presId="urn:microsoft.com/office/officeart/2018/2/layout/IconVerticalSolidList"/>
    <dgm:cxn modelId="{22F9CEA1-2413-4712-857D-9B4E1EC2DC29}" type="presParOf" srcId="{67634218-BFC4-4BC4-84A8-52DBE011F87B}" destId="{F7008F6D-1C07-441C-94C8-F1E9A3E2C3C7}" srcOrd="4" destOrd="0" presId="urn:microsoft.com/office/officeart/2018/2/layout/IconVerticalSolidList"/>
    <dgm:cxn modelId="{28E21DA8-4DC3-4350-9F9A-51FF11299221}" type="presParOf" srcId="{F7008F6D-1C07-441C-94C8-F1E9A3E2C3C7}" destId="{BD083977-8375-431C-A6DB-6B9D34ED7A96}" srcOrd="0" destOrd="0" presId="urn:microsoft.com/office/officeart/2018/2/layout/IconVerticalSolidList"/>
    <dgm:cxn modelId="{772DBCD3-5AEA-479A-AC4D-131CBC412DAD}" type="presParOf" srcId="{F7008F6D-1C07-441C-94C8-F1E9A3E2C3C7}" destId="{1DCEC6DA-E81C-49D8-AAF9-27A296F3A9DA}" srcOrd="1" destOrd="0" presId="urn:microsoft.com/office/officeart/2018/2/layout/IconVerticalSolidList"/>
    <dgm:cxn modelId="{EFC161F9-05DC-4365-8025-DD9638E230B4}" type="presParOf" srcId="{F7008F6D-1C07-441C-94C8-F1E9A3E2C3C7}" destId="{722B8B29-E197-4715-BBB1-D9B2101CD1C1}" srcOrd="2" destOrd="0" presId="urn:microsoft.com/office/officeart/2018/2/layout/IconVerticalSolidList"/>
    <dgm:cxn modelId="{08869860-8278-4D35-B8E6-097D7302D4B6}" type="presParOf" srcId="{F7008F6D-1C07-441C-94C8-F1E9A3E2C3C7}" destId="{7E9C2C3E-8253-4186-9195-339A9BFBBC69}" srcOrd="3" destOrd="0" presId="urn:microsoft.com/office/officeart/2018/2/layout/IconVerticalSolidList"/>
    <dgm:cxn modelId="{D76641B0-3EC4-4D6B-8A2A-B5DEC929EDC2}" type="presParOf" srcId="{67634218-BFC4-4BC4-84A8-52DBE011F87B}" destId="{4476605F-9984-42C5-9F76-FD1431D32463}" srcOrd="5" destOrd="0" presId="urn:microsoft.com/office/officeart/2018/2/layout/IconVerticalSolidList"/>
    <dgm:cxn modelId="{1918A70B-692F-42C4-9615-635579B24C9F}" type="presParOf" srcId="{67634218-BFC4-4BC4-84A8-52DBE011F87B}" destId="{B27E1ADF-FFDA-4887-8273-7532BA2C82F9}" srcOrd="6" destOrd="0" presId="urn:microsoft.com/office/officeart/2018/2/layout/IconVerticalSolidList"/>
    <dgm:cxn modelId="{D8DA3021-BFFE-47CC-AE07-A68D30B89B54}" type="presParOf" srcId="{B27E1ADF-FFDA-4887-8273-7532BA2C82F9}" destId="{9C2D794C-C050-424C-BA19-498A2BDD9CF6}" srcOrd="0" destOrd="0" presId="urn:microsoft.com/office/officeart/2018/2/layout/IconVerticalSolidList"/>
    <dgm:cxn modelId="{2D795059-F726-4278-8DE1-767C742126CB}" type="presParOf" srcId="{B27E1ADF-FFDA-4887-8273-7532BA2C82F9}" destId="{1A7FE622-BCC5-4166-92C1-74FAD82F1F16}" srcOrd="1" destOrd="0" presId="urn:microsoft.com/office/officeart/2018/2/layout/IconVerticalSolidList"/>
    <dgm:cxn modelId="{49C8FE58-6E5B-4F7A-AA51-389D755B20A2}" type="presParOf" srcId="{B27E1ADF-FFDA-4887-8273-7532BA2C82F9}" destId="{881A8DA6-27CF-49CE-A32B-0E4A9DDCE836}" srcOrd="2" destOrd="0" presId="urn:microsoft.com/office/officeart/2018/2/layout/IconVerticalSolidList"/>
    <dgm:cxn modelId="{FA8FDD32-2012-4C4B-B3B1-5E14C2DBC65E}" type="presParOf" srcId="{B27E1ADF-FFDA-4887-8273-7532BA2C82F9}" destId="{5EC8E5A0-176D-4A00-A596-FF07B37916D8}" srcOrd="3" destOrd="0" presId="urn:microsoft.com/office/officeart/2018/2/layout/IconVerticalSolidList"/>
    <dgm:cxn modelId="{12DBFFC8-F3B3-40ED-92D2-30FE7F561EE4}" type="presParOf" srcId="{67634218-BFC4-4BC4-84A8-52DBE011F87B}" destId="{A67FCB39-9E1A-4452-95DB-4ADCE8F5F7CB}" srcOrd="7" destOrd="0" presId="urn:microsoft.com/office/officeart/2018/2/layout/IconVerticalSolidList"/>
    <dgm:cxn modelId="{D9E71B30-CAA8-4B75-A622-250217BE2598}" type="presParOf" srcId="{67634218-BFC4-4BC4-84A8-52DBE011F87B}" destId="{F24FA8D5-57AF-4946-8D26-2638AE312ABF}" srcOrd="8" destOrd="0" presId="urn:microsoft.com/office/officeart/2018/2/layout/IconVerticalSolidList"/>
    <dgm:cxn modelId="{9BCAD855-89B2-4819-BE48-17599549C170}" type="presParOf" srcId="{F24FA8D5-57AF-4946-8D26-2638AE312ABF}" destId="{02BA476F-8DD6-4106-8B66-F9BF2D324025}" srcOrd="0" destOrd="0" presId="urn:microsoft.com/office/officeart/2018/2/layout/IconVerticalSolidList"/>
    <dgm:cxn modelId="{EEB5D291-E89E-45E6-B805-BCCFC23313B6}" type="presParOf" srcId="{F24FA8D5-57AF-4946-8D26-2638AE312ABF}" destId="{1F1D8B4E-BF61-4B53-8C34-F2E2538CB6FA}" srcOrd="1" destOrd="0" presId="urn:microsoft.com/office/officeart/2018/2/layout/IconVerticalSolidList"/>
    <dgm:cxn modelId="{49EBD9E7-99F2-48D7-8D2D-611E371F2C83}" type="presParOf" srcId="{F24FA8D5-57AF-4946-8D26-2638AE312ABF}" destId="{132FA1E3-71FE-4969-9032-A084D327B417}" srcOrd="2" destOrd="0" presId="urn:microsoft.com/office/officeart/2018/2/layout/IconVerticalSolidList"/>
    <dgm:cxn modelId="{FFAD8508-9EEE-4C1C-98D5-8876B67B6B37}" type="presParOf" srcId="{F24FA8D5-57AF-4946-8D26-2638AE312ABF}" destId="{EC2A04AC-49BF-416E-9AEC-5F62BFB439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4C0414-BD0C-498A-A76A-6F307FB3EE8D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F9675B3-D910-4A07-AB4F-D93867238DB5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Samuel Beckett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B80E39-D1A0-4A7D-9988-5CBFC9DBCA0D}" type="parTrans" cxnId="{6235D3A5-AA1B-4032-9130-79ED334ECAD2}">
      <dgm:prSet/>
      <dgm:spPr/>
      <dgm:t>
        <a:bodyPr/>
        <a:lstStyle/>
        <a:p>
          <a:endParaRPr lang="en-US"/>
        </a:p>
      </dgm:t>
    </dgm:pt>
    <dgm:pt modelId="{0543CFB4-640F-48BD-ADA6-07DD9F219B8A}" type="sibTrans" cxnId="{6235D3A5-AA1B-4032-9130-79ED334ECAD2}">
      <dgm:prSet/>
      <dgm:spPr/>
      <dgm:t>
        <a:bodyPr/>
        <a:lstStyle/>
        <a:p>
          <a:endParaRPr lang="en-US"/>
        </a:p>
      </dgm:t>
    </dgm:pt>
    <dgm:pt modelId="{894C04B3-06E0-466B-B4EA-E6635D02EEDA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Eugène Ionesco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ABCF2A-0A08-4122-8275-EB2C81BA1A42}" type="parTrans" cxnId="{9BE8329A-24F6-4A9B-964E-A87FADDA7745}">
      <dgm:prSet/>
      <dgm:spPr/>
      <dgm:t>
        <a:bodyPr/>
        <a:lstStyle/>
        <a:p>
          <a:endParaRPr lang="en-US"/>
        </a:p>
      </dgm:t>
    </dgm:pt>
    <dgm:pt modelId="{27A5CED0-F2F2-4959-A45E-96A60E0B0FC3}" type="sibTrans" cxnId="{9BE8329A-24F6-4A9B-964E-A87FADDA7745}">
      <dgm:prSet/>
      <dgm:spPr/>
      <dgm:t>
        <a:bodyPr/>
        <a:lstStyle/>
        <a:p>
          <a:endParaRPr lang="en-US"/>
        </a:p>
      </dgm:t>
    </dgm:pt>
    <dgm:pt modelId="{3604C8FD-558F-4475-B241-2763A702E136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Jean Genet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00CC70-1DE1-4BD7-B289-E8B1D1B38008}" type="parTrans" cxnId="{9DCE0500-729D-43AA-ACD5-C38DC243D322}">
      <dgm:prSet/>
      <dgm:spPr/>
      <dgm:t>
        <a:bodyPr/>
        <a:lstStyle/>
        <a:p>
          <a:endParaRPr lang="en-US"/>
        </a:p>
      </dgm:t>
    </dgm:pt>
    <dgm:pt modelId="{11C61835-55D6-4C23-ABD6-1A634272B4E0}" type="sibTrans" cxnId="{9DCE0500-729D-43AA-ACD5-C38DC243D322}">
      <dgm:prSet/>
      <dgm:spPr/>
      <dgm:t>
        <a:bodyPr/>
        <a:lstStyle/>
        <a:p>
          <a:endParaRPr lang="en-US"/>
        </a:p>
      </dgm:t>
    </dgm:pt>
    <dgm:pt modelId="{56776BD0-5443-4FA6-8AB3-CA6906B7A7B9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Harold Pinter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61D0BA-8452-406F-B2A6-4FE502919CBB}" type="parTrans" cxnId="{7B932ADA-2C98-436E-B824-717993908F97}">
      <dgm:prSet/>
      <dgm:spPr/>
      <dgm:t>
        <a:bodyPr/>
        <a:lstStyle/>
        <a:p>
          <a:endParaRPr lang="en-US"/>
        </a:p>
      </dgm:t>
    </dgm:pt>
    <dgm:pt modelId="{3A44F505-3E42-477D-9146-704F1994D6CF}" type="sibTrans" cxnId="{7B932ADA-2C98-436E-B824-717993908F97}">
      <dgm:prSet/>
      <dgm:spPr/>
      <dgm:t>
        <a:bodyPr/>
        <a:lstStyle/>
        <a:p>
          <a:endParaRPr lang="en-US"/>
        </a:p>
      </dgm:t>
    </dgm:pt>
    <dgm:pt modelId="{DCD3FB4A-BAC7-4154-BE52-6D4BFE91F006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Arthur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Adamov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EA9BA9-1CB6-41BF-8455-CDEDF9C0F2B3}" type="parTrans" cxnId="{3B6A40D8-2FDB-40BF-B23B-592FC5214E99}">
      <dgm:prSet/>
      <dgm:spPr/>
      <dgm:t>
        <a:bodyPr/>
        <a:lstStyle/>
        <a:p>
          <a:endParaRPr lang="en-US"/>
        </a:p>
      </dgm:t>
    </dgm:pt>
    <dgm:pt modelId="{ED67D995-09BD-4E53-BD1E-B20DE8C63C64}" type="sibTrans" cxnId="{3B6A40D8-2FDB-40BF-B23B-592FC5214E99}">
      <dgm:prSet/>
      <dgm:spPr/>
      <dgm:t>
        <a:bodyPr/>
        <a:lstStyle/>
        <a:p>
          <a:endParaRPr lang="en-US"/>
        </a:p>
      </dgm:t>
    </dgm:pt>
    <dgm:pt modelId="{C16F0B2C-F28D-084D-9D93-3DF40915911C}" type="pres">
      <dgm:prSet presAssocID="{764C0414-BD0C-498A-A76A-6F307FB3EE8D}" presName="Name0" presStyleCnt="0">
        <dgm:presLayoutVars>
          <dgm:dir/>
          <dgm:animLvl val="lvl"/>
          <dgm:resizeHandles val="exact"/>
        </dgm:presLayoutVars>
      </dgm:prSet>
      <dgm:spPr/>
    </dgm:pt>
    <dgm:pt modelId="{2A5ADCF4-0039-F945-83AF-B29BAC8E3BA0}" type="pres">
      <dgm:prSet presAssocID="{EF9675B3-D910-4A07-AB4F-D93867238DB5}" presName="linNode" presStyleCnt="0"/>
      <dgm:spPr/>
    </dgm:pt>
    <dgm:pt modelId="{C026D95F-ACBF-6848-B69A-BA2B4DB984AD}" type="pres">
      <dgm:prSet presAssocID="{EF9675B3-D910-4A07-AB4F-D93867238DB5}" presName="parentText" presStyleLbl="node1" presStyleIdx="0" presStyleCnt="5" custScaleX="277778">
        <dgm:presLayoutVars>
          <dgm:chMax val="1"/>
          <dgm:bulletEnabled val="1"/>
        </dgm:presLayoutVars>
      </dgm:prSet>
      <dgm:spPr/>
    </dgm:pt>
    <dgm:pt modelId="{22CBC4D4-7724-F549-8FEF-09377406313E}" type="pres">
      <dgm:prSet presAssocID="{0543CFB4-640F-48BD-ADA6-07DD9F219B8A}" presName="sp" presStyleCnt="0"/>
      <dgm:spPr/>
    </dgm:pt>
    <dgm:pt modelId="{9DAA55AD-CAAC-594D-8D54-1E8B22F2B69E}" type="pres">
      <dgm:prSet presAssocID="{894C04B3-06E0-466B-B4EA-E6635D02EEDA}" presName="linNode" presStyleCnt="0"/>
      <dgm:spPr/>
    </dgm:pt>
    <dgm:pt modelId="{99B7A533-8090-9F40-BE46-86B9E2688DDF}" type="pres">
      <dgm:prSet presAssocID="{894C04B3-06E0-466B-B4EA-E6635D02EEDA}" presName="parentText" presStyleLbl="node1" presStyleIdx="1" presStyleCnt="5" custScaleX="277778">
        <dgm:presLayoutVars>
          <dgm:chMax val="1"/>
          <dgm:bulletEnabled val="1"/>
        </dgm:presLayoutVars>
      </dgm:prSet>
      <dgm:spPr/>
    </dgm:pt>
    <dgm:pt modelId="{00AF171C-5E35-D74F-A49E-0BE8B505BC84}" type="pres">
      <dgm:prSet presAssocID="{27A5CED0-F2F2-4959-A45E-96A60E0B0FC3}" presName="sp" presStyleCnt="0"/>
      <dgm:spPr/>
    </dgm:pt>
    <dgm:pt modelId="{B162B457-6B85-8049-9B2D-35232F1F79F0}" type="pres">
      <dgm:prSet presAssocID="{3604C8FD-558F-4475-B241-2763A702E136}" presName="linNode" presStyleCnt="0"/>
      <dgm:spPr/>
    </dgm:pt>
    <dgm:pt modelId="{F6031063-6BE8-BB40-8349-A8198CB9E8B4}" type="pres">
      <dgm:prSet presAssocID="{3604C8FD-558F-4475-B241-2763A702E136}" presName="parentText" presStyleLbl="node1" presStyleIdx="2" presStyleCnt="5" custScaleX="277778">
        <dgm:presLayoutVars>
          <dgm:chMax val="1"/>
          <dgm:bulletEnabled val="1"/>
        </dgm:presLayoutVars>
      </dgm:prSet>
      <dgm:spPr/>
    </dgm:pt>
    <dgm:pt modelId="{D603D797-CB66-F845-B645-AB67577DB266}" type="pres">
      <dgm:prSet presAssocID="{11C61835-55D6-4C23-ABD6-1A634272B4E0}" presName="sp" presStyleCnt="0"/>
      <dgm:spPr/>
    </dgm:pt>
    <dgm:pt modelId="{04E3C932-09C9-1B48-96D8-4E42162531C3}" type="pres">
      <dgm:prSet presAssocID="{56776BD0-5443-4FA6-8AB3-CA6906B7A7B9}" presName="linNode" presStyleCnt="0"/>
      <dgm:spPr/>
    </dgm:pt>
    <dgm:pt modelId="{90C16D1D-F9A4-174E-B8BB-23C46900148E}" type="pres">
      <dgm:prSet presAssocID="{56776BD0-5443-4FA6-8AB3-CA6906B7A7B9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BC0DD366-DD50-B749-9E93-9429793EC568}" type="pres">
      <dgm:prSet presAssocID="{3A44F505-3E42-477D-9146-704F1994D6CF}" presName="sp" presStyleCnt="0"/>
      <dgm:spPr/>
    </dgm:pt>
    <dgm:pt modelId="{610A2FCC-5E83-A34A-A431-F2CAAEEE4E29}" type="pres">
      <dgm:prSet presAssocID="{DCD3FB4A-BAC7-4154-BE52-6D4BFE91F006}" presName="linNode" presStyleCnt="0"/>
      <dgm:spPr/>
    </dgm:pt>
    <dgm:pt modelId="{EA9BE98C-A361-D640-8662-C42FCA3DAA07}" type="pres">
      <dgm:prSet presAssocID="{DCD3FB4A-BAC7-4154-BE52-6D4BFE91F006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9DCE0500-729D-43AA-ACD5-C38DC243D322}" srcId="{764C0414-BD0C-498A-A76A-6F307FB3EE8D}" destId="{3604C8FD-558F-4475-B241-2763A702E136}" srcOrd="2" destOrd="0" parTransId="{A600CC70-1DE1-4BD7-B289-E8B1D1B38008}" sibTransId="{11C61835-55D6-4C23-ABD6-1A634272B4E0}"/>
    <dgm:cxn modelId="{D2625F1B-3DFA-9F4E-A2B3-F851829FB178}" type="presOf" srcId="{764C0414-BD0C-498A-A76A-6F307FB3EE8D}" destId="{C16F0B2C-F28D-084D-9D93-3DF40915911C}" srcOrd="0" destOrd="0" presId="urn:microsoft.com/office/officeart/2005/8/layout/vList5"/>
    <dgm:cxn modelId="{A8AA0422-2BC5-FF43-A3C6-C921F71D48CA}" type="presOf" srcId="{3604C8FD-558F-4475-B241-2763A702E136}" destId="{F6031063-6BE8-BB40-8349-A8198CB9E8B4}" srcOrd="0" destOrd="0" presId="urn:microsoft.com/office/officeart/2005/8/layout/vList5"/>
    <dgm:cxn modelId="{CE5F7D74-4F48-2E43-933C-72D12C878377}" type="presOf" srcId="{894C04B3-06E0-466B-B4EA-E6635D02EEDA}" destId="{99B7A533-8090-9F40-BE46-86B9E2688DDF}" srcOrd="0" destOrd="0" presId="urn:microsoft.com/office/officeart/2005/8/layout/vList5"/>
    <dgm:cxn modelId="{3327827B-A51D-5247-944B-DA4F5901A57A}" type="presOf" srcId="{DCD3FB4A-BAC7-4154-BE52-6D4BFE91F006}" destId="{EA9BE98C-A361-D640-8662-C42FCA3DAA07}" srcOrd="0" destOrd="0" presId="urn:microsoft.com/office/officeart/2005/8/layout/vList5"/>
    <dgm:cxn modelId="{9BE8329A-24F6-4A9B-964E-A87FADDA7745}" srcId="{764C0414-BD0C-498A-A76A-6F307FB3EE8D}" destId="{894C04B3-06E0-466B-B4EA-E6635D02EEDA}" srcOrd="1" destOrd="0" parTransId="{1EABCF2A-0A08-4122-8275-EB2C81BA1A42}" sibTransId="{27A5CED0-F2F2-4959-A45E-96A60E0B0FC3}"/>
    <dgm:cxn modelId="{6235D3A5-AA1B-4032-9130-79ED334ECAD2}" srcId="{764C0414-BD0C-498A-A76A-6F307FB3EE8D}" destId="{EF9675B3-D910-4A07-AB4F-D93867238DB5}" srcOrd="0" destOrd="0" parTransId="{67B80E39-D1A0-4A7D-9988-5CBFC9DBCA0D}" sibTransId="{0543CFB4-640F-48BD-ADA6-07DD9F219B8A}"/>
    <dgm:cxn modelId="{4FBEF8B2-4587-9D48-9BEB-FC69E5E58F13}" type="presOf" srcId="{EF9675B3-D910-4A07-AB4F-D93867238DB5}" destId="{C026D95F-ACBF-6848-B69A-BA2B4DB984AD}" srcOrd="0" destOrd="0" presId="urn:microsoft.com/office/officeart/2005/8/layout/vList5"/>
    <dgm:cxn modelId="{3B6A40D8-2FDB-40BF-B23B-592FC5214E99}" srcId="{764C0414-BD0C-498A-A76A-6F307FB3EE8D}" destId="{DCD3FB4A-BAC7-4154-BE52-6D4BFE91F006}" srcOrd="4" destOrd="0" parTransId="{8BEA9BA9-1CB6-41BF-8455-CDEDF9C0F2B3}" sibTransId="{ED67D995-09BD-4E53-BD1E-B20DE8C63C64}"/>
    <dgm:cxn modelId="{7B932ADA-2C98-436E-B824-717993908F97}" srcId="{764C0414-BD0C-498A-A76A-6F307FB3EE8D}" destId="{56776BD0-5443-4FA6-8AB3-CA6906B7A7B9}" srcOrd="3" destOrd="0" parTransId="{D361D0BA-8452-406F-B2A6-4FE502919CBB}" sibTransId="{3A44F505-3E42-477D-9146-704F1994D6CF}"/>
    <dgm:cxn modelId="{C74D0EE3-6B70-A847-BBDA-15E8A7BD01F5}" type="presOf" srcId="{56776BD0-5443-4FA6-8AB3-CA6906B7A7B9}" destId="{90C16D1D-F9A4-174E-B8BB-23C46900148E}" srcOrd="0" destOrd="0" presId="urn:microsoft.com/office/officeart/2005/8/layout/vList5"/>
    <dgm:cxn modelId="{77760C55-4F53-CD4B-857C-A8B459513166}" type="presParOf" srcId="{C16F0B2C-F28D-084D-9D93-3DF40915911C}" destId="{2A5ADCF4-0039-F945-83AF-B29BAC8E3BA0}" srcOrd="0" destOrd="0" presId="urn:microsoft.com/office/officeart/2005/8/layout/vList5"/>
    <dgm:cxn modelId="{5F2C765F-2C69-C44F-8862-0E66477DC63D}" type="presParOf" srcId="{2A5ADCF4-0039-F945-83AF-B29BAC8E3BA0}" destId="{C026D95F-ACBF-6848-B69A-BA2B4DB984AD}" srcOrd="0" destOrd="0" presId="urn:microsoft.com/office/officeart/2005/8/layout/vList5"/>
    <dgm:cxn modelId="{85178539-90F4-FB41-9CF2-C3E1C81C36CD}" type="presParOf" srcId="{C16F0B2C-F28D-084D-9D93-3DF40915911C}" destId="{22CBC4D4-7724-F549-8FEF-09377406313E}" srcOrd="1" destOrd="0" presId="urn:microsoft.com/office/officeart/2005/8/layout/vList5"/>
    <dgm:cxn modelId="{6C4787D2-BAF7-B64D-A6C2-FC1AE376C5E2}" type="presParOf" srcId="{C16F0B2C-F28D-084D-9D93-3DF40915911C}" destId="{9DAA55AD-CAAC-594D-8D54-1E8B22F2B69E}" srcOrd="2" destOrd="0" presId="urn:microsoft.com/office/officeart/2005/8/layout/vList5"/>
    <dgm:cxn modelId="{5248DB2E-148B-554C-B943-B3D8CE561253}" type="presParOf" srcId="{9DAA55AD-CAAC-594D-8D54-1E8B22F2B69E}" destId="{99B7A533-8090-9F40-BE46-86B9E2688DDF}" srcOrd="0" destOrd="0" presId="urn:microsoft.com/office/officeart/2005/8/layout/vList5"/>
    <dgm:cxn modelId="{8E4708DC-879E-8A41-B21B-CC541126473C}" type="presParOf" srcId="{C16F0B2C-F28D-084D-9D93-3DF40915911C}" destId="{00AF171C-5E35-D74F-A49E-0BE8B505BC84}" srcOrd="3" destOrd="0" presId="urn:microsoft.com/office/officeart/2005/8/layout/vList5"/>
    <dgm:cxn modelId="{CB068D1F-E913-6045-9DB6-59B78C3E96DD}" type="presParOf" srcId="{C16F0B2C-F28D-084D-9D93-3DF40915911C}" destId="{B162B457-6B85-8049-9B2D-35232F1F79F0}" srcOrd="4" destOrd="0" presId="urn:microsoft.com/office/officeart/2005/8/layout/vList5"/>
    <dgm:cxn modelId="{8FE5EE70-4E56-554B-82B6-6A8C174E6CB8}" type="presParOf" srcId="{B162B457-6B85-8049-9B2D-35232F1F79F0}" destId="{F6031063-6BE8-BB40-8349-A8198CB9E8B4}" srcOrd="0" destOrd="0" presId="urn:microsoft.com/office/officeart/2005/8/layout/vList5"/>
    <dgm:cxn modelId="{2BC8F558-9436-7144-A2F6-7D308A8B376E}" type="presParOf" srcId="{C16F0B2C-F28D-084D-9D93-3DF40915911C}" destId="{D603D797-CB66-F845-B645-AB67577DB266}" srcOrd="5" destOrd="0" presId="urn:microsoft.com/office/officeart/2005/8/layout/vList5"/>
    <dgm:cxn modelId="{3602F494-7450-C64E-9FBA-63B2A7BBC5D5}" type="presParOf" srcId="{C16F0B2C-F28D-084D-9D93-3DF40915911C}" destId="{04E3C932-09C9-1B48-96D8-4E42162531C3}" srcOrd="6" destOrd="0" presId="urn:microsoft.com/office/officeart/2005/8/layout/vList5"/>
    <dgm:cxn modelId="{E8B1585C-ACFD-424D-BDB2-5194797E75D5}" type="presParOf" srcId="{04E3C932-09C9-1B48-96D8-4E42162531C3}" destId="{90C16D1D-F9A4-174E-B8BB-23C46900148E}" srcOrd="0" destOrd="0" presId="urn:microsoft.com/office/officeart/2005/8/layout/vList5"/>
    <dgm:cxn modelId="{4CA25A29-3C4E-A34B-9AF8-4911558D169C}" type="presParOf" srcId="{C16F0B2C-F28D-084D-9D93-3DF40915911C}" destId="{BC0DD366-DD50-B749-9E93-9429793EC568}" srcOrd="7" destOrd="0" presId="urn:microsoft.com/office/officeart/2005/8/layout/vList5"/>
    <dgm:cxn modelId="{E04ECEF5-EA76-2E4B-BD7E-3205BD3D0541}" type="presParOf" srcId="{C16F0B2C-F28D-084D-9D93-3DF40915911C}" destId="{610A2FCC-5E83-A34A-A431-F2CAAEEE4E29}" srcOrd="8" destOrd="0" presId="urn:microsoft.com/office/officeart/2005/8/layout/vList5"/>
    <dgm:cxn modelId="{C419A248-6C62-E54E-98D9-DBB7B6D13EDA}" type="presParOf" srcId="{610A2FCC-5E83-A34A-A431-F2CAAEEE4E29}" destId="{EA9BE98C-A361-D640-8662-C42FCA3DAA0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B71B249-D4F3-44F8-B5B9-FA1EEBFFFD7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52E242-0DD3-4DA0-9B59-F1D79372118F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Most prominent playwright of the movement.</a:t>
          </a:r>
          <a:endParaRPr lang="en-US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0F22EC-4CE1-4132-9A01-B7BAE718D9D9}" type="parTrans" cxnId="{8846D266-7B2C-4E83-BB9C-82A9D1B0E129}">
      <dgm:prSet/>
      <dgm:spPr/>
      <dgm:t>
        <a:bodyPr/>
        <a:lstStyle/>
        <a:p>
          <a:endParaRPr lang="en-US"/>
        </a:p>
      </dgm:t>
    </dgm:pt>
    <dgm:pt modelId="{A5F35178-FC77-4790-BB34-31240801F994}" type="sibTrans" cxnId="{8846D266-7B2C-4E83-BB9C-82A9D1B0E129}">
      <dgm:prSet/>
      <dgm:spPr/>
      <dgm:t>
        <a:bodyPr/>
        <a:lstStyle/>
        <a:p>
          <a:endParaRPr lang="en-US"/>
        </a:p>
      </dgm:t>
    </dgm:pt>
    <dgm:pt modelId="{1B5F901B-CA19-4CF8-9096-40E2AA7DBB75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Famous work: </a:t>
          </a:r>
          <a:r>
            <a:rPr lang="en-US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Waiting for Godot.</a:t>
          </a:r>
          <a:endParaRPr lang="en-US" sz="3200" i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577AB-AEA2-4E0B-85EF-F35539F1C4B4}" type="parTrans" cxnId="{056F75F1-F01E-49AC-BEA8-A2374AB391D4}">
      <dgm:prSet/>
      <dgm:spPr/>
      <dgm:t>
        <a:bodyPr/>
        <a:lstStyle/>
        <a:p>
          <a:endParaRPr lang="en-US"/>
        </a:p>
      </dgm:t>
    </dgm:pt>
    <dgm:pt modelId="{047725FA-012B-4FBC-BA96-DA34FFF85CF0}" type="sibTrans" cxnId="{056F75F1-F01E-49AC-BEA8-A2374AB391D4}">
      <dgm:prSet/>
      <dgm:spPr/>
      <dgm:t>
        <a:bodyPr/>
        <a:lstStyle/>
        <a:p>
          <a:endParaRPr lang="en-US"/>
        </a:p>
      </dgm:t>
    </dgm:pt>
    <dgm:pt modelId="{FB2DE3D3-F48A-46C0-9FEE-513417262341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Themes of waiting, hopelessness, and uncertainty.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4D39C9-809C-4BA9-8CF2-559BBFFA1D79}" type="parTrans" cxnId="{28678E9F-4F75-4AB4-B23E-CEFFCE1D048C}">
      <dgm:prSet/>
      <dgm:spPr/>
      <dgm:t>
        <a:bodyPr/>
        <a:lstStyle/>
        <a:p>
          <a:endParaRPr lang="en-US"/>
        </a:p>
      </dgm:t>
    </dgm:pt>
    <dgm:pt modelId="{9A934FD5-0ACC-46F7-B1E2-8BF18B983DC6}" type="sibTrans" cxnId="{28678E9F-4F75-4AB4-B23E-CEFFCE1D048C}">
      <dgm:prSet/>
      <dgm:spPr/>
      <dgm:t>
        <a:bodyPr/>
        <a:lstStyle/>
        <a:p>
          <a:endParaRPr lang="en-US"/>
        </a:p>
      </dgm:t>
    </dgm:pt>
    <dgm:pt modelId="{2A0AB2CD-0A39-4BCD-BC40-610CBCE3016C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Sparse dialogue and minimalist settings.</a:t>
          </a:r>
          <a:endParaRPr lang="en-US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CED347-3DA3-4EB3-A5FF-FEE9FDAAE81C}" type="parTrans" cxnId="{BEB046C5-2DD9-4C3A-8288-B0176C63EDA1}">
      <dgm:prSet/>
      <dgm:spPr/>
      <dgm:t>
        <a:bodyPr/>
        <a:lstStyle/>
        <a:p>
          <a:endParaRPr lang="en-US"/>
        </a:p>
      </dgm:t>
    </dgm:pt>
    <dgm:pt modelId="{DA4A39E4-2ACD-4A8C-8CFE-EADE4F655E07}" type="sibTrans" cxnId="{BEB046C5-2DD9-4C3A-8288-B0176C63EDA1}">
      <dgm:prSet/>
      <dgm:spPr/>
      <dgm:t>
        <a:bodyPr/>
        <a:lstStyle/>
        <a:p>
          <a:endParaRPr lang="en-US"/>
        </a:p>
      </dgm:t>
    </dgm:pt>
    <dgm:pt modelId="{807800AA-7AC9-7540-8872-8E2173893E7A}" type="pres">
      <dgm:prSet presAssocID="{7B71B249-D4F3-44F8-B5B9-FA1EEBFFFD74}" presName="linear" presStyleCnt="0">
        <dgm:presLayoutVars>
          <dgm:animLvl val="lvl"/>
          <dgm:resizeHandles val="exact"/>
        </dgm:presLayoutVars>
      </dgm:prSet>
      <dgm:spPr/>
    </dgm:pt>
    <dgm:pt modelId="{DFFB8163-7468-2640-B30F-A9E6161CC81F}" type="pres">
      <dgm:prSet presAssocID="{6452E242-0DD3-4DA0-9B59-F1D79372118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C9E673E-00C6-1843-B80E-69CAB46476EC}" type="pres">
      <dgm:prSet presAssocID="{A5F35178-FC77-4790-BB34-31240801F994}" presName="spacer" presStyleCnt="0"/>
      <dgm:spPr/>
    </dgm:pt>
    <dgm:pt modelId="{71D1D6F5-139B-8846-9DAD-076C232BC461}" type="pres">
      <dgm:prSet presAssocID="{1B5F901B-CA19-4CF8-9096-40E2AA7DBB7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CD7D1A1-AC3D-A94C-98F1-9BA31F7F3E19}" type="pres">
      <dgm:prSet presAssocID="{047725FA-012B-4FBC-BA96-DA34FFF85CF0}" presName="spacer" presStyleCnt="0"/>
      <dgm:spPr/>
    </dgm:pt>
    <dgm:pt modelId="{74CB95CD-08B6-2645-86CC-F14261B1F3C1}" type="pres">
      <dgm:prSet presAssocID="{FB2DE3D3-F48A-46C0-9FEE-5134172623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C88E518-B6B4-CA48-AEB2-ADB31AB98733}" type="pres">
      <dgm:prSet presAssocID="{9A934FD5-0ACC-46F7-B1E2-8BF18B983DC6}" presName="spacer" presStyleCnt="0"/>
      <dgm:spPr/>
    </dgm:pt>
    <dgm:pt modelId="{4715CDED-F14C-6C47-834F-E3E46696FAC4}" type="pres">
      <dgm:prSet presAssocID="{2A0AB2CD-0A39-4BCD-BC40-610CBCE3016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7735757-8B60-7F4E-ADE8-C46307DB86A5}" type="presOf" srcId="{FB2DE3D3-F48A-46C0-9FEE-513417262341}" destId="{74CB95CD-08B6-2645-86CC-F14261B1F3C1}" srcOrd="0" destOrd="0" presId="urn:microsoft.com/office/officeart/2005/8/layout/vList2"/>
    <dgm:cxn modelId="{FE5AAD60-78B2-7C49-A083-F709804E6273}" type="presOf" srcId="{2A0AB2CD-0A39-4BCD-BC40-610CBCE3016C}" destId="{4715CDED-F14C-6C47-834F-E3E46696FAC4}" srcOrd="0" destOrd="0" presId="urn:microsoft.com/office/officeart/2005/8/layout/vList2"/>
    <dgm:cxn modelId="{67042462-3977-6D46-BE8E-0268CBA9DA1A}" type="presOf" srcId="{1B5F901B-CA19-4CF8-9096-40E2AA7DBB75}" destId="{71D1D6F5-139B-8846-9DAD-076C232BC461}" srcOrd="0" destOrd="0" presId="urn:microsoft.com/office/officeart/2005/8/layout/vList2"/>
    <dgm:cxn modelId="{8846D266-7B2C-4E83-BB9C-82A9D1B0E129}" srcId="{7B71B249-D4F3-44F8-B5B9-FA1EEBFFFD74}" destId="{6452E242-0DD3-4DA0-9B59-F1D79372118F}" srcOrd="0" destOrd="0" parTransId="{A50F22EC-4CE1-4132-9A01-B7BAE718D9D9}" sibTransId="{A5F35178-FC77-4790-BB34-31240801F994}"/>
    <dgm:cxn modelId="{D1BCB06F-778A-0B44-BFC7-70CD28D9A9E8}" type="presOf" srcId="{7B71B249-D4F3-44F8-B5B9-FA1EEBFFFD74}" destId="{807800AA-7AC9-7540-8872-8E2173893E7A}" srcOrd="0" destOrd="0" presId="urn:microsoft.com/office/officeart/2005/8/layout/vList2"/>
    <dgm:cxn modelId="{28678E9F-4F75-4AB4-B23E-CEFFCE1D048C}" srcId="{7B71B249-D4F3-44F8-B5B9-FA1EEBFFFD74}" destId="{FB2DE3D3-F48A-46C0-9FEE-513417262341}" srcOrd="2" destOrd="0" parTransId="{C74D39C9-809C-4BA9-8CF2-559BBFFA1D79}" sibTransId="{9A934FD5-0ACC-46F7-B1E2-8BF18B983DC6}"/>
    <dgm:cxn modelId="{BEB046C5-2DD9-4C3A-8288-B0176C63EDA1}" srcId="{7B71B249-D4F3-44F8-B5B9-FA1EEBFFFD74}" destId="{2A0AB2CD-0A39-4BCD-BC40-610CBCE3016C}" srcOrd="3" destOrd="0" parTransId="{E9CED347-3DA3-4EB3-A5FF-FEE9FDAAE81C}" sibTransId="{DA4A39E4-2ACD-4A8C-8CFE-EADE4F655E07}"/>
    <dgm:cxn modelId="{D470B6CF-B4F2-0A4E-BA0D-76BAD296A9AB}" type="presOf" srcId="{6452E242-0DD3-4DA0-9B59-F1D79372118F}" destId="{DFFB8163-7468-2640-B30F-A9E6161CC81F}" srcOrd="0" destOrd="0" presId="urn:microsoft.com/office/officeart/2005/8/layout/vList2"/>
    <dgm:cxn modelId="{056F75F1-F01E-49AC-BEA8-A2374AB391D4}" srcId="{7B71B249-D4F3-44F8-B5B9-FA1EEBFFFD74}" destId="{1B5F901B-CA19-4CF8-9096-40E2AA7DBB75}" srcOrd="1" destOrd="0" parTransId="{DFF577AB-AEA2-4E0B-85EF-F35539F1C4B4}" sibTransId="{047725FA-012B-4FBC-BA96-DA34FFF85CF0}"/>
    <dgm:cxn modelId="{583B9E8B-F2DA-B747-BEA6-B461287CB12A}" type="presParOf" srcId="{807800AA-7AC9-7540-8872-8E2173893E7A}" destId="{DFFB8163-7468-2640-B30F-A9E6161CC81F}" srcOrd="0" destOrd="0" presId="urn:microsoft.com/office/officeart/2005/8/layout/vList2"/>
    <dgm:cxn modelId="{F901B438-D31C-B24B-94F5-3C861EA5B751}" type="presParOf" srcId="{807800AA-7AC9-7540-8872-8E2173893E7A}" destId="{3C9E673E-00C6-1843-B80E-69CAB46476EC}" srcOrd="1" destOrd="0" presId="urn:microsoft.com/office/officeart/2005/8/layout/vList2"/>
    <dgm:cxn modelId="{8D74CD3F-68A7-5A40-B8E2-9168326A46CC}" type="presParOf" srcId="{807800AA-7AC9-7540-8872-8E2173893E7A}" destId="{71D1D6F5-139B-8846-9DAD-076C232BC461}" srcOrd="2" destOrd="0" presId="urn:microsoft.com/office/officeart/2005/8/layout/vList2"/>
    <dgm:cxn modelId="{73B62610-0CE5-FA4E-9262-D64FC841D035}" type="presParOf" srcId="{807800AA-7AC9-7540-8872-8E2173893E7A}" destId="{5CD7D1A1-AC3D-A94C-98F1-9BA31F7F3E19}" srcOrd="3" destOrd="0" presId="urn:microsoft.com/office/officeart/2005/8/layout/vList2"/>
    <dgm:cxn modelId="{15C10BD7-A872-1D40-BEAF-24E5260EDE2B}" type="presParOf" srcId="{807800AA-7AC9-7540-8872-8E2173893E7A}" destId="{74CB95CD-08B6-2645-86CC-F14261B1F3C1}" srcOrd="4" destOrd="0" presId="urn:microsoft.com/office/officeart/2005/8/layout/vList2"/>
    <dgm:cxn modelId="{1E7B8EB1-AC2E-8140-80E3-674F0FF77F0A}" type="presParOf" srcId="{807800AA-7AC9-7540-8872-8E2173893E7A}" destId="{6C88E518-B6B4-CA48-AEB2-ADB31AB98733}" srcOrd="5" destOrd="0" presId="urn:microsoft.com/office/officeart/2005/8/layout/vList2"/>
    <dgm:cxn modelId="{EF604A54-35B1-D14B-820A-903968474D62}" type="presParOf" srcId="{807800AA-7AC9-7540-8872-8E2173893E7A}" destId="{4715CDED-F14C-6C47-834F-E3E46696FAC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C2BDC34-EA72-40BF-BCB2-7D540A7A1DEE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766D5FA-8208-43FC-B6A5-00E65827444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Known for bizarre and illogical situations.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11A61E-5171-424E-A453-05E2A561CD95}" type="parTrans" cxnId="{75BAC757-D214-4C7F-B8E5-CE454A807728}">
      <dgm:prSet/>
      <dgm:spPr/>
      <dgm:t>
        <a:bodyPr/>
        <a:lstStyle/>
        <a:p>
          <a:endParaRPr lang="en-US"/>
        </a:p>
      </dgm:t>
    </dgm:pt>
    <dgm:pt modelId="{DF6D847D-E809-4688-B113-2D57FE5181AD}" type="sibTrans" cxnId="{75BAC757-D214-4C7F-B8E5-CE454A807728}">
      <dgm:prSet/>
      <dgm:spPr/>
      <dgm:t>
        <a:bodyPr/>
        <a:lstStyle/>
        <a:p>
          <a:endParaRPr lang="en-US"/>
        </a:p>
      </dgm:t>
    </dgm:pt>
    <dgm:pt modelId="{DC751127-6B7B-4F42-816D-72AFAD48F527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Famous works: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The Bald Soprano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Rhinoceros.</a:t>
          </a:r>
          <a:endParaRPr lang="en-US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A25907-F0D4-4978-8768-225F9E38821E}" type="parTrans" cxnId="{7A07E3FC-16A4-457D-8792-A49FF115E12D}">
      <dgm:prSet/>
      <dgm:spPr/>
      <dgm:t>
        <a:bodyPr/>
        <a:lstStyle/>
        <a:p>
          <a:endParaRPr lang="en-US"/>
        </a:p>
      </dgm:t>
    </dgm:pt>
    <dgm:pt modelId="{8A74E8D5-662B-4C55-834C-37B90E4071A7}" type="sibTrans" cxnId="{7A07E3FC-16A4-457D-8792-A49FF115E12D}">
      <dgm:prSet/>
      <dgm:spPr/>
      <dgm:t>
        <a:bodyPr/>
        <a:lstStyle/>
        <a:p>
          <a:endParaRPr lang="en-US"/>
        </a:p>
      </dgm:t>
    </dgm:pt>
    <dgm:pt modelId="{D30C29B8-B60F-4A94-BF46-3EB51CA2E3B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the absurdity of human communication.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396FD6-C310-4459-AE59-1BBAE9288384}" type="parTrans" cxnId="{29D5E4EC-36A5-44D1-BB09-478D8E216AE3}">
      <dgm:prSet/>
      <dgm:spPr/>
      <dgm:t>
        <a:bodyPr/>
        <a:lstStyle/>
        <a:p>
          <a:endParaRPr lang="en-US"/>
        </a:p>
      </dgm:t>
    </dgm:pt>
    <dgm:pt modelId="{904654CC-57AA-46D7-80EF-000683B97FB4}" type="sibTrans" cxnId="{29D5E4EC-36A5-44D1-BB09-478D8E216AE3}">
      <dgm:prSet/>
      <dgm:spPr/>
      <dgm:t>
        <a:bodyPr/>
        <a:lstStyle/>
        <a:p>
          <a:endParaRPr lang="en-US"/>
        </a:p>
      </dgm:t>
    </dgm:pt>
    <dgm:pt modelId="{1B548509-10AD-7246-BC54-0DFA566DD048}" type="pres">
      <dgm:prSet presAssocID="{2C2BDC34-EA72-40BF-BCB2-7D540A7A1DEE}" presName="vert0" presStyleCnt="0">
        <dgm:presLayoutVars>
          <dgm:dir/>
          <dgm:animOne val="branch"/>
          <dgm:animLvl val="lvl"/>
        </dgm:presLayoutVars>
      </dgm:prSet>
      <dgm:spPr/>
    </dgm:pt>
    <dgm:pt modelId="{F54E4094-47D0-974B-8426-C134A9F83883}" type="pres">
      <dgm:prSet presAssocID="{1766D5FA-8208-43FC-B6A5-00E658274446}" presName="thickLine" presStyleLbl="alignNode1" presStyleIdx="0" presStyleCnt="3"/>
      <dgm:spPr/>
    </dgm:pt>
    <dgm:pt modelId="{BA207804-60B3-A243-B506-27687319A933}" type="pres">
      <dgm:prSet presAssocID="{1766D5FA-8208-43FC-B6A5-00E658274446}" presName="horz1" presStyleCnt="0"/>
      <dgm:spPr/>
    </dgm:pt>
    <dgm:pt modelId="{5B09740D-DCFD-154F-BDC1-87FED8D35745}" type="pres">
      <dgm:prSet presAssocID="{1766D5FA-8208-43FC-B6A5-00E658274446}" presName="tx1" presStyleLbl="revTx" presStyleIdx="0" presStyleCnt="3"/>
      <dgm:spPr/>
    </dgm:pt>
    <dgm:pt modelId="{6B2FECB4-0C6C-194F-910B-F8DC66C9A1A9}" type="pres">
      <dgm:prSet presAssocID="{1766D5FA-8208-43FC-B6A5-00E658274446}" presName="vert1" presStyleCnt="0"/>
      <dgm:spPr/>
    </dgm:pt>
    <dgm:pt modelId="{EDC75A9B-0AFB-0343-8D4C-6D720213969E}" type="pres">
      <dgm:prSet presAssocID="{DC751127-6B7B-4F42-816D-72AFAD48F527}" presName="thickLine" presStyleLbl="alignNode1" presStyleIdx="1" presStyleCnt="3"/>
      <dgm:spPr/>
    </dgm:pt>
    <dgm:pt modelId="{40EBF781-9651-4847-AFF3-906115F2CEE5}" type="pres">
      <dgm:prSet presAssocID="{DC751127-6B7B-4F42-816D-72AFAD48F527}" presName="horz1" presStyleCnt="0"/>
      <dgm:spPr/>
    </dgm:pt>
    <dgm:pt modelId="{2E8455B1-9336-3649-A9BE-159A5D2818A8}" type="pres">
      <dgm:prSet presAssocID="{DC751127-6B7B-4F42-816D-72AFAD48F527}" presName="tx1" presStyleLbl="revTx" presStyleIdx="1" presStyleCnt="3"/>
      <dgm:spPr/>
    </dgm:pt>
    <dgm:pt modelId="{782CEB1F-40A4-4F4F-AD77-C8C5846B62E4}" type="pres">
      <dgm:prSet presAssocID="{DC751127-6B7B-4F42-816D-72AFAD48F527}" presName="vert1" presStyleCnt="0"/>
      <dgm:spPr/>
    </dgm:pt>
    <dgm:pt modelId="{BAE61A09-B3D5-B546-B463-644A2B57290E}" type="pres">
      <dgm:prSet presAssocID="{D30C29B8-B60F-4A94-BF46-3EB51CA2E3B5}" presName="thickLine" presStyleLbl="alignNode1" presStyleIdx="2" presStyleCnt="3"/>
      <dgm:spPr/>
    </dgm:pt>
    <dgm:pt modelId="{0D1B0C30-C047-8947-AAF8-96967AE6B211}" type="pres">
      <dgm:prSet presAssocID="{D30C29B8-B60F-4A94-BF46-3EB51CA2E3B5}" presName="horz1" presStyleCnt="0"/>
      <dgm:spPr/>
    </dgm:pt>
    <dgm:pt modelId="{FFCBDABA-033C-2848-9371-5E744F27983C}" type="pres">
      <dgm:prSet presAssocID="{D30C29B8-B60F-4A94-BF46-3EB51CA2E3B5}" presName="tx1" presStyleLbl="revTx" presStyleIdx="2" presStyleCnt="3"/>
      <dgm:spPr/>
    </dgm:pt>
    <dgm:pt modelId="{048BC038-C22C-B54A-8B4C-779C88478DB2}" type="pres">
      <dgm:prSet presAssocID="{D30C29B8-B60F-4A94-BF46-3EB51CA2E3B5}" presName="vert1" presStyleCnt="0"/>
      <dgm:spPr/>
    </dgm:pt>
  </dgm:ptLst>
  <dgm:cxnLst>
    <dgm:cxn modelId="{75BAC757-D214-4C7F-B8E5-CE454A807728}" srcId="{2C2BDC34-EA72-40BF-BCB2-7D540A7A1DEE}" destId="{1766D5FA-8208-43FC-B6A5-00E658274446}" srcOrd="0" destOrd="0" parTransId="{0511A61E-5171-424E-A453-05E2A561CD95}" sibTransId="{DF6D847D-E809-4688-B113-2D57FE5181AD}"/>
    <dgm:cxn modelId="{FED66F74-131D-8E4C-B5A0-62C31741992C}" type="presOf" srcId="{2C2BDC34-EA72-40BF-BCB2-7D540A7A1DEE}" destId="{1B548509-10AD-7246-BC54-0DFA566DD048}" srcOrd="0" destOrd="0" presId="urn:microsoft.com/office/officeart/2008/layout/LinedList"/>
    <dgm:cxn modelId="{D4B7D3D6-7731-2F40-8BF3-CAE4C1344731}" type="presOf" srcId="{DC751127-6B7B-4F42-816D-72AFAD48F527}" destId="{2E8455B1-9336-3649-A9BE-159A5D2818A8}" srcOrd="0" destOrd="0" presId="urn:microsoft.com/office/officeart/2008/layout/LinedList"/>
    <dgm:cxn modelId="{77F53CE8-9843-2245-B5C8-071CBB8197CA}" type="presOf" srcId="{D30C29B8-B60F-4A94-BF46-3EB51CA2E3B5}" destId="{FFCBDABA-033C-2848-9371-5E744F27983C}" srcOrd="0" destOrd="0" presId="urn:microsoft.com/office/officeart/2008/layout/LinedList"/>
    <dgm:cxn modelId="{29D5E4EC-36A5-44D1-BB09-478D8E216AE3}" srcId="{2C2BDC34-EA72-40BF-BCB2-7D540A7A1DEE}" destId="{D30C29B8-B60F-4A94-BF46-3EB51CA2E3B5}" srcOrd="2" destOrd="0" parTransId="{0D396FD6-C310-4459-AE59-1BBAE9288384}" sibTransId="{904654CC-57AA-46D7-80EF-000683B97FB4}"/>
    <dgm:cxn modelId="{D88D37F6-D62A-E44B-AA2D-6D111FD765E7}" type="presOf" srcId="{1766D5FA-8208-43FC-B6A5-00E658274446}" destId="{5B09740D-DCFD-154F-BDC1-87FED8D35745}" srcOrd="0" destOrd="0" presId="urn:microsoft.com/office/officeart/2008/layout/LinedList"/>
    <dgm:cxn modelId="{7A07E3FC-16A4-457D-8792-A49FF115E12D}" srcId="{2C2BDC34-EA72-40BF-BCB2-7D540A7A1DEE}" destId="{DC751127-6B7B-4F42-816D-72AFAD48F527}" srcOrd="1" destOrd="0" parTransId="{79A25907-F0D4-4978-8768-225F9E38821E}" sibTransId="{8A74E8D5-662B-4C55-834C-37B90E4071A7}"/>
    <dgm:cxn modelId="{AC2294B0-E074-C244-B2F4-EB7650066A66}" type="presParOf" srcId="{1B548509-10AD-7246-BC54-0DFA566DD048}" destId="{F54E4094-47D0-974B-8426-C134A9F83883}" srcOrd="0" destOrd="0" presId="urn:microsoft.com/office/officeart/2008/layout/LinedList"/>
    <dgm:cxn modelId="{16028118-31F1-9F43-9A99-9FB4C4F9D742}" type="presParOf" srcId="{1B548509-10AD-7246-BC54-0DFA566DD048}" destId="{BA207804-60B3-A243-B506-27687319A933}" srcOrd="1" destOrd="0" presId="urn:microsoft.com/office/officeart/2008/layout/LinedList"/>
    <dgm:cxn modelId="{8B2B479C-5092-6B4F-B215-7F2C3F534461}" type="presParOf" srcId="{BA207804-60B3-A243-B506-27687319A933}" destId="{5B09740D-DCFD-154F-BDC1-87FED8D35745}" srcOrd="0" destOrd="0" presId="urn:microsoft.com/office/officeart/2008/layout/LinedList"/>
    <dgm:cxn modelId="{EC1402BA-213F-324E-A451-5F071DE5411A}" type="presParOf" srcId="{BA207804-60B3-A243-B506-27687319A933}" destId="{6B2FECB4-0C6C-194F-910B-F8DC66C9A1A9}" srcOrd="1" destOrd="0" presId="urn:microsoft.com/office/officeart/2008/layout/LinedList"/>
    <dgm:cxn modelId="{76E74FA7-1DED-224D-8602-D97A94A333CC}" type="presParOf" srcId="{1B548509-10AD-7246-BC54-0DFA566DD048}" destId="{EDC75A9B-0AFB-0343-8D4C-6D720213969E}" srcOrd="2" destOrd="0" presId="urn:microsoft.com/office/officeart/2008/layout/LinedList"/>
    <dgm:cxn modelId="{2BF2F8FA-10F6-F34C-A99F-538B919DD47C}" type="presParOf" srcId="{1B548509-10AD-7246-BC54-0DFA566DD048}" destId="{40EBF781-9651-4847-AFF3-906115F2CEE5}" srcOrd="3" destOrd="0" presId="urn:microsoft.com/office/officeart/2008/layout/LinedList"/>
    <dgm:cxn modelId="{CF1F6147-BCAA-9645-8039-A775716FBCFC}" type="presParOf" srcId="{40EBF781-9651-4847-AFF3-906115F2CEE5}" destId="{2E8455B1-9336-3649-A9BE-159A5D2818A8}" srcOrd="0" destOrd="0" presId="urn:microsoft.com/office/officeart/2008/layout/LinedList"/>
    <dgm:cxn modelId="{AC26FCBC-DE3A-9F45-B4DA-A92ACB08E72D}" type="presParOf" srcId="{40EBF781-9651-4847-AFF3-906115F2CEE5}" destId="{782CEB1F-40A4-4F4F-AD77-C8C5846B62E4}" srcOrd="1" destOrd="0" presId="urn:microsoft.com/office/officeart/2008/layout/LinedList"/>
    <dgm:cxn modelId="{5F9536A3-CA8F-1B4C-B181-CC6C5BBEE516}" type="presParOf" srcId="{1B548509-10AD-7246-BC54-0DFA566DD048}" destId="{BAE61A09-B3D5-B546-B463-644A2B57290E}" srcOrd="4" destOrd="0" presId="urn:microsoft.com/office/officeart/2008/layout/LinedList"/>
    <dgm:cxn modelId="{5A63FAA0-6F2A-FD4B-9272-394CB1BD7565}" type="presParOf" srcId="{1B548509-10AD-7246-BC54-0DFA566DD048}" destId="{0D1B0C30-C047-8947-AAF8-96967AE6B211}" srcOrd="5" destOrd="0" presId="urn:microsoft.com/office/officeart/2008/layout/LinedList"/>
    <dgm:cxn modelId="{0652A8E4-0370-894F-AF83-D16AD12F6F14}" type="presParOf" srcId="{0D1B0C30-C047-8947-AAF8-96967AE6B211}" destId="{FFCBDABA-033C-2848-9371-5E744F27983C}" srcOrd="0" destOrd="0" presId="urn:microsoft.com/office/officeart/2008/layout/LinedList"/>
    <dgm:cxn modelId="{9AD2A430-5238-B94F-A838-13D05A273548}" type="presParOf" srcId="{0D1B0C30-C047-8947-AAF8-96967AE6B211}" destId="{048BC038-C22C-B54A-8B4C-779C88478DB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42F71-2E55-F444-8CB0-770B8A1F89FF}">
      <dsp:nvSpPr>
        <dsp:cNvPr id="0" name=""/>
        <dsp:cNvSpPr/>
      </dsp:nvSpPr>
      <dsp:spPr>
        <a:xfrm>
          <a:off x="12826" y="362103"/>
          <a:ext cx="4703827" cy="2233748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post–World War II dramatic movement.</a:t>
          </a:r>
        </a:p>
      </dsp:txBody>
      <dsp:txXfrm>
        <a:off x="12826" y="362103"/>
        <a:ext cx="4703827" cy="2233748"/>
      </dsp:txXfrm>
    </dsp:sp>
    <dsp:sp modelId="{A4FB6AD1-6F94-764D-B2A5-3C1A8679DD56}">
      <dsp:nvSpPr>
        <dsp:cNvPr id="0" name=""/>
        <dsp:cNvSpPr/>
      </dsp:nvSpPr>
      <dsp:spPr>
        <a:xfrm>
          <a:off x="5088945" y="362103"/>
          <a:ext cx="3722914" cy="2233748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Coined by critic </a:t>
          </a:r>
          <a:r>
            <a:rPr lang="en-US" sz="36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Martin </a:t>
          </a:r>
          <a:r>
            <a:rPr lang="en-US" sz="3600" b="1" kern="1200" dirty="0" err="1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Esslin</a:t>
          </a:r>
          <a:r>
            <a:rPr lang="en-US" sz="36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1961.</a:t>
          </a:r>
        </a:p>
      </dsp:txBody>
      <dsp:txXfrm>
        <a:off x="5088945" y="362103"/>
        <a:ext cx="3722914" cy="2233748"/>
      </dsp:txXfrm>
    </dsp:sp>
    <dsp:sp modelId="{A9A016D6-0AA6-B041-AB79-4A91D3D79A32}">
      <dsp:nvSpPr>
        <dsp:cNvPr id="0" name=""/>
        <dsp:cNvSpPr/>
      </dsp:nvSpPr>
      <dsp:spPr>
        <a:xfrm>
          <a:off x="3853" y="2968143"/>
          <a:ext cx="3722914" cy="2233748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Reflects the absurdity and meaninglessness of human existence.</a:t>
          </a:r>
        </a:p>
      </dsp:txBody>
      <dsp:txXfrm>
        <a:off x="3853" y="2968143"/>
        <a:ext cx="3722914" cy="2233748"/>
      </dsp:txXfrm>
    </dsp:sp>
    <dsp:sp modelId="{1BFA4DB4-A002-0C4A-8E36-07DACD78FCD7}">
      <dsp:nvSpPr>
        <dsp:cNvPr id="0" name=""/>
        <dsp:cNvSpPr/>
      </dsp:nvSpPr>
      <dsp:spPr>
        <a:xfrm>
          <a:off x="4099059" y="2968143"/>
          <a:ext cx="4721772" cy="223374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Influenced by Existentialist philosophy.</a:t>
          </a:r>
        </a:p>
      </dsp:txBody>
      <dsp:txXfrm>
        <a:off x="4099059" y="2968143"/>
        <a:ext cx="4721772" cy="22337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EB57E-88F4-8249-924A-73569F8C2097}">
      <dsp:nvSpPr>
        <dsp:cNvPr id="0" name=""/>
        <dsp:cNvSpPr/>
      </dsp:nvSpPr>
      <dsp:spPr>
        <a:xfrm>
          <a:off x="0" y="3153"/>
          <a:ext cx="5870416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814AE7-428A-A54D-95DD-0BC99A7F96FC}">
      <dsp:nvSpPr>
        <dsp:cNvPr id="0" name=""/>
        <dsp:cNvSpPr/>
      </dsp:nvSpPr>
      <dsp:spPr>
        <a:xfrm>
          <a:off x="0" y="3153"/>
          <a:ext cx="5870416" cy="2150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‘Pinter Pause’.</a:t>
          </a:r>
        </a:p>
      </dsp:txBody>
      <dsp:txXfrm>
        <a:off x="0" y="3153"/>
        <a:ext cx="5870416" cy="2150849"/>
      </dsp:txXfrm>
    </dsp:sp>
    <dsp:sp modelId="{A3FB2769-5FF0-AB4A-85F3-7EB9A23E7BBD}">
      <dsp:nvSpPr>
        <dsp:cNvPr id="0" name=""/>
        <dsp:cNvSpPr/>
      </dsp:nvSpPr>
      <dsp:spPr>
        <a:xfrm>
          <a:off x="0" y="2154003"/>
          <a:ext cx="5870416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9E6C2B-8198-4D46-ADDC-FC649F6F44A6}">
      <dsp:nvSpPr>
        <dsp:cNvPr id="0" name=""/>
        <dsp:cNvSpPr/>
      </dsp:nvSpPr>
      <dsp:spPr>
        <a:xfrm>
          <a:off x="0" y="2154003"/>
          <a:ext cx="5870416" cy="2150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Creates tension through silence and ambiguity.</a:t>
          </a:r>
        </a:p>
      </dsp:txBody>
      <dsp:txXfrm>
        <a:off x="0" y="2154003"/>
        <a:ext cx="5870416" cy="2150849"/>
      </dsp:txXfrm>
    </dsp:sp>
    <dsp:sp modelId="{0A00C2C8-01AE-1B4B-96B9-40CCC76D5238}">
      <dsp:nvSpPr>
        <dsp:cNvPr id="0" name=""/>
        <dsp:cNvSpPr/>
      </dsp:nvSpPr>
      <dsp:spPr>
        <a:xfrm>
          <a:off x="0" y="4304853"/>
          <a:ext cx="5870416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C12119-285C-A546-AF18-CFB1174AF3B4}">
      <dsp:nvSpPr>
        <dsp:cNvPr id="0" name=""/>
        <dsp:cNvSpPr/>
      </dsp:nvSpPr>
      <dsp:spPr>
        <a:xfrm>
          <a:off x="0" y="4304853"/>
          <a:ext cx="5870416" cy="2150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Famous works: </a:t>
          </a:r>
          <a:r>
            <a:rPr lang="en-US" sz="47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Birthday Party</a:t>
          </a: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sz="47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Caretaker</a:t>
          </a: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4304853"/>
        <a:ext cx="5870416" cy="215084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839C6-A681-9846-8053-945AE8B8CC8F}">
      <dsp:nvSpPr>
        <dsp:cNvPr id="0" name=""/>
        <dsp:cNvSpPr/>
      </dsp:nvSpPr>
      <dsp:spPr>
        <a:xfrm>
          <a:off x="0" y="0"/>
          <a:ext cx="585590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79E1EE-A96D-7648-829D-3310D281E9A2}">
      <dsp:nvSpPr>
        <dsp:cNvPr id="0" name=""/>
        <dsp:cNvSpPr/>
      </dsp:nvSpPr>
      <dsp:spPr>
        <a:xfrm>
          <a:off x="0" y="0"/>
          <a:ext cx="5855901" cy="162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Written by Samuel Beckett.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855901" cy="1625599"/>
      </dsp:txXfrm>
    </dsp:sp>
    <dsp:sp modelId="{A943963B-DFEF-E54D-BEEA-2EDE5803C298}">
      <dsp:nvSpPr>
        <dsp:cNvPr id="0" name=""/>
        <dsp:cNvSpPr/>
      </dsp:nvSpPr>
      <dsp:spPr>
        <a:xfrm>
          <a:off x="0" y="1625600"/>
          <a:ext cx="585590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B9C9E8-8BB0-F44C-9F46-F52D9DCBAA7A}">
      <dsp:nvSpPr>
        <dsp:cNvPr id="0" name=""/>
        <dsp:cNvSpPr/>
      </dsp:nvSpPr>
      <dsp:spPr>
        <a:xfrm>
          <a:off x="0" y="1625599"/>
          <a:ext cx="5855901" cy="162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Two tramps wait endlessly for Godot.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25599"/>
        <a:ext cx="5855901" cy="1625599"/>
      </dsp:txXfrm>
    </dsp:sp>
    <dsp:sp modelId="{42EFD0F5-F1EB-0D46-96D5-9CFB660B88C6}">
      <dsp:nvSpPr>
        <dsp:cNvPr id="0" name=""/>
        <dsp:cNvSpPr/>
      </dsp:nvSpPr>
      <dsp:spPr>
        <a:xfrm>
          <a:off x="0" y="3251200"/>
          <a:ext cx="585590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0939A2-82D1-774A-97C9-FA4359AF7281}">
      <dsp:nvSpPr>
        <dsp:cNvPr id="0" name=""/>
        <dsp:cNvSpPr/>
      </dsp:nvSpPr>
      <dsp:spPr>
        <a:xfrm>
          <a:off x="0" y="3251199"/>
          <a:ext cx="5855901" cy="162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 clear action or resolution.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51199"/>
        <a:ext cx="5855901" cy="1625599"/>
      </dsp:txXfrm>
    </dsp:sp>
    <dsp:sp modelId="{D3398009-64F4-7E40-84EA-6560CF06423F}">
      <dsp:nvSpPr>
        <dsp:cNvPr id="0" name=""/>
        <dsp:cNvSpPr/>
      </dsp:nvSpPr>
      <dsp:spPr>
        <a:xfrm>
          <a:off x="0" y="4876799"/>
          <a:ext cx="585590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02DDD5-95A0-A34D-9FFF-E52E0CB2432D}">
      <dsp:nvSpPr>
        <dsp:cNvPr id="0" name=""/>
        <dsp:cNvSpPr/>
      </dsp:nvSpPr>
      <dsp:spPr>
        <a:xfrm>
          <a:off x="0" y="4876799"/>
          <a:ext cx="5855901" cy="162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the uncertainty of human life.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876799"/>
        <a:ext cx="5855901" cy="16255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A4DC1-354C-A54D-B7B4-791F0BC543AE}">
      <dsp:nvSpPr>
        <dsp:cNvPr id="0" name=""/>
        <dsp:cNvSpPr/>
      </dsp:nvSpPr>
      <dsp:spPr>
        <a:xfrm>
          <a:off x="0" y="0"/>
          <a:ext cx="588340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C8AFAD-3E32-134D-8380-60005635F723}">
      <dsp:nvSpPr>
        <dsp:cNvPr id="0" name=""/>
        <dsp:cNvSpPr/>
      </dsp:nvSpPr>
      <dsp:spPr>
        <a:xfrm>
          <a:off x="0" y="0"/>
          <a:ext cx="5883404" cy="1629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Traditional Drama: Logical plot and clear ending.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883404" cy="1629228"/>
      </dsp:txXfrm>
    </dsp:sp>
    <dsp:sp modelId="{8DA39A4B-96CA-994B-916E-3D2EBF48953C}">
      <dsp:nvSpPr>
        <dsp:cNvPr id="0" name=""/>
        <dsp:cNvSpPr/>
      </dsp:nvSpPr>
      <dsp:spPr>
        <a:xfrm>
          <a:off x="0" y="1629228"/>
          <a:ext cx="588340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8AD88B-A19C-C74C-BA58-F5182DDC6C50}">
      <dsp:nvSpPr>
        <dsp:cNvPr id="0" name=""/>
        <dsp:cNvSpPr/>
      </dsp:nvSpPr>
      <dsp:spPr>
        <a:xfrm>
          <a:off x="0" y="1629228"/>
          <a:ext cx="5883404" cy="1629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 Drama: Illogical plot and unresolved ending.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29228"/>
        <a:ext cx="5883404" cy="1629228"/>
      </dsp:txXfrm>
    </dsp:sp>
    <dsp:sp modelId="{F0411B5B-86E3-A849-A337-8F38B4F0A875}">
      <dsp:nvSpPr>
        <dsp:cNvPr id="0" name=""/>
        <dsp:cNvSpPr/>
      </dsp:nvSpPr>
      <dsp:spPr>
        <a:xfrm>
          <a:off x="0" y="3258457"/>
          <a:ext cx="588340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C838C2-EBAC-D64C-8519-F69D1E91FD96}">
      <dsp:nvSpPr>
        <dsp:cNvPr id="0" name=""/>
        <dsp:cNvSpPr/>
      </dsp:nvSpPr>
      <dsp:spPr>
        <a:xfrm>
          <a:off x="0" y="3258457"/>
          <a:ext cx="5883404" cy="1629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Traditional Drama: Meaningful communication.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58457"/>
        <a:ext cx="5883404" cy="1629228"/>
      </dsp:txXfrm>
    </dsp:sp>
    <dsp:sp modelId="{5A3C7595-E545-9646-ACCB-ADDC1C6FA53C}">
      <dsp:nvSpPr>
        <dsp:cNvPr id="0" name=""/>
        <dsp:cNvSpPr/>
      </dsp:nvSpPr>
      <dsp:spPr>
        <a:xfrm>
          <a:off x="0" y="4887686"/>
          <a:ext cx="588340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5B1E44-2547-3C41-8B30-8419F01B605A}">
      <dsp:nvSpPr>
        <dsp:cNvPr id="0" name=""/>
        <dsp:cNvSpPr/>
      </dsp:nvSpPr>
      <dsp:spPr>
        <a:xfrm>
          <a:off x="0" y="4887686"/>
          <a:ext cx="5883404" cy="1629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Absurd Drama: Communication breakdown.</a:t>
          </a:r>
          <a:endParaRPr lang="en-US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887686"/>
        <a:ext cx="5883404" cy="162922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11547-2E03-E546-819A-27F4044978F6}">
      <dsp:nvSpPr>
        <dsp:cNvPr id="0" name=""/>
        <dsp:cNvSpPr/>
      </dsp:nvSpPr>
      <dsp:spPr>
        <a:xfrm>
          <a:off x="0" y="0"/>
          <a:ext cx="59139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88A506-875D-0149-B558-E02DAE016369}">
      <dsp:nvSpPr>
        <dsp:cNvPr id="0" name=""/>
        <dsp:cNvSpPr/>
      </dsp:nvSpPr>
      <dsp:spPr>
        <a:xfrm>
          <a:off x="0" y="0"/>
          <a:ext cx="5913959" cy="161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Changed modern theatre dramatically.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913959" cy="1611085"/>
      </dsp:txXfrm>
    </dsp:sp>
    <dsp:sp modelId="{8FAB7B28-ADF3-6D4C-90EC-EE11BAB5D45D}">
      <dsp:nvSpPr>
        <dsp:cNvPr id="0" name=""/>
        <dsp:cNvSpPr/>
      </dsp:nvSpPr>
      <dsp:spPr>
        <a:xfrm>
          <a:off x="0" y="1611085"/>
          <a:ext cx="59139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1DAD39-01BD-A24A-AFA8-217E84807D11}">
      <dsp:nvSpPr>
        <dsp:cNvPr id="0" name=""/>
        <dsp:cNvSpPr/>
      </dsp:nvSpPr>
      <dsp:spPr>
        <a:xfrm>
          <a:off x="0" y="1611085"/>
          <a:ext cx="5913959" cy="161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Questioned traditional dramatic conventions.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11085"/>
        <a:ext cx="5913959" cy="1611085"/>
      </dsp:txXfrm>
    </dsp:sp>
    <dsp:sp modelId="{97D2E6E1-5661-A045-9C41-7FAA279C360E}">
      <dsp:nvSpPr>
        <dsp:cNvPr id="0" name=""/>
        <dsp:cNvSpPr/>
      </dsp:nvSpPr>
      <dsp:spPr>
        <a:xfrm>
          <a:off x="0" y="3222171"/>
          <a:ext cx="59139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F9843C-2523-544E-95F8-C9D94340376F}">
      <dsp:nvSpPr>
        <dsp:cNvPr id="0" name=""/>
        <dsp:cNvSpPr/>
      </dsp:nvSpPr>
      <dsp:spPr>
        <a:xfrm>
          <a:off x="0" y="3222171"/>
          <a:ext cx="5913959" cy="161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modern and postmodern drama.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22171"/>
        <a:ext cx="5913959" cy="1611085"/>
      </dsp:txXfrm>
    </dsp:sp>
    <dsp:sp modelId="{48281089-DFF6-644A-9425-BF3F823A31E8}">
      <dsp:nvSpPr>
        <dsp:cNvPr id="0" name=""/>
        <dsp:cNvSpPr/>
      </dsp:nvSpPr>
      <dsp:spPr>
        <a:xfrm>
          <a:off x="0" y="4833257"/>
          <a:ext cx="591395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9F38F-980C-5C4C-9BE7-39531584E0CB}">
      <dsp:nvSpPr>
        <dsp:cNvPr id="0" name=""/>
        <dsp:cNvSpPr/>
      </dsp:nvSpPr>
      <dsp:spPr>
        <a:xfrm>
          <a:off x="0" y="4833257"/>
          <a:ext cx="5913959" cy="1611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Encouraged experimental theatre.</a:t>
          </a:r>
        </a:p>
      </dsp:txBody>
      <dsp:txXfrm>
        <a:off x="0" y="4833257"/>
        <a:ext cx="5913959" cy="161108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C8FF0-43B7-474E-9002-196989D86C8C}">
      <dsp:nvSpPr>
        <dsp:cNvPr id="0" name=""/>
        <dsp:cNvSpPr/>
      </dsp:nvSpPr>
      <dsp:spPr>
        <a:xfrm>
          <a:off x="0" y="3174"/>
          <a:ext cx="588492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374B39-652B-8C4C-8ACC-A9C9EA3B2D9D}">
      <dsp:nvSpPr>
        <dsp:cNvPr id="0" name=""/>
        <dsp:cNvSpPr/>
      </dsp:nvSpPr>
      <dsp:spPr>
        <a:xfrm>
          <a:off x="0" y="3174"/>
          <a:ext cx="5884929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Difficult to understand for many audiences.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74"/>
        <a:ext cx="5884929" cy="2165350"/>
      </dsp:txXfrm>
    </dsp:sp>
    <dsp:sp modelId="{EBE66B29-94A2-FD44-9541-C655DADC6C06}">
      <dsp:nvSpPr>
        <dsp:cNvPr id="0" name=""/>
        <dsp:cNvSpPr/>
      </dsp:nvSpPr>
      <dsp:spPr>
        <a:xfrm>
          <a:off x="0" y="2168524"/>
          <a:ext cx="588492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75795F-15F6-424B-8FFF-91CA15B1D865}">
      <dsp:nvSpPr>
        <dsp:cNvPr id="0" name=""/>
        <dsp:cNvSpPr/>
      </dsp:nvSpPr>
      <dsp:spPr>
        <a:xfrm>
          <a:off x="0" y="2168524"/>
          <a:ext cx="5884929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Lacks clear message or moral lesson.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68524"/>
        <a:ext cx="5884929" cy="2165350"/>
      </dsp:txXfrm>
    </dsp:sp>
    <dsp:sp modelId="{0E12759C-6AAB-5649-AC3F-32AB6E8741EF}">
      <dsp:nvSpPr>
        <dsp:cNvPr id="0" name=""/>
        <dsp:cNvSpPr/>
      </dsp:nvSpPr>
      <dsp:spPr>
        <a:xfrm>
          <a:off x="0" y="4333875"/>
          <a:ext cx="5884929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80F071-2981-9E4D-81FE-02ABBC952131}">
      <dsp:nvSpPr>
        <dsp:cNvPr id="0" name=""/>
        <dsp:cNvSpPr/>
      </dsp:nvSpPr>
      <dsp:spPr>
        <a:xfrm>
          <a:off x="0" y="4333875"/>
          <a:ext cx="5884929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Sometimes appears pessimistic and confusing</a:t>
          </a:r>
          <a:r>
            <a:rPr lang="en-US" sz="4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4333875"/>
        <a:ext cx="5884929" cy="21653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47D89-1118-2E4F-8E88-F08FD4D24E70}">
      <dsp:nvSpPr>
        <dsp:cNvPr id="0" name=""/>
        <dsp:cNvSpPr/>
      </dsp:nvSpPr>
      <dsp:spPr>
        <a:xfrm>
          <a:off x="0" y="3174"/>
          <a:ext cx="57536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F45222-61AE-244F-B083-739748B81B75}">
      <dsp:nvSpPr>
        <dsp:cNvPr id="0" name=""/>
        <dsp:cNvSpPr/>
      </dsp:nvSpPr>
      <dsp:spPr>
        <a:xfrm>
          <a:off x="0" y="3174"/>
          <a:ext cx="5753664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Theatre of the Absurd reflects the anxieties of modern life.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74"/>
        <a:ext cx="5753664" cy="2165350"/>
      </dsp:txXfrm>
    </dsp:sp>
    <dsp:sp modelId="{FFE5872D-446A-5A49-A6AD-EF68B5F071C0}">
      <dsp:nvSpPr>
        <dsp:cNvPr id="0" name=""/>
        <dsp:cNvSpPr/>
      </dsp:nvSpPr>
      <dsp:spPr>
        <a:xfrm>
          <a:off x="0" y="2168524"/>
          <a:ext cx="57536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04D51A-3A15-2048-94BF-3475431A145F}">
      <dsp:nvSpPr>
        <dsp:cNvPr id="0" name=""/>
        <dsp:cNvSpPr/>
      </dsp:nvSpPr>
      <dsp:spPr>
        <a:xfrm>
          <a:off x="0" y="2168524"/>
          <a:ext cx="5753664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Explores the search for meaning in a chaotic world.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68524"/>
        <a:ext cx="5753664" cy="2165350"/>
      </dsp:txXfrm>
    </dsp:sp>
    <dsp:sp modelId="{A5B76055-23F0-AA48-AB90-2AAF88EA789F}">
      <dsp:nvSpPr>
        <dsp:cNvPr id="0" name=""/>
        <dsp:cNvSpPr/>
      </dsp:nvSpPr>
      <dsp:spPr>
        <a:xfrm>
          <a:off x="0" y="4333875"/>
          <a:ext cx="575366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65608D-D421-4449-BFAC-35703470DC68}">
      <dsp:nvSpPr>
        <dsp:cNvPr id="0" name=""/>
        <dsp:cNvSpPr/>
      </dsp:nvSpPr>
      <dsp:spPr>
        <a:xfrm>
          <a:off x="0" y="4333875"/>
          <a:ext cx="5753664" cy="2165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Remains an important movement in modern literature and drama.</a:t>
          </a:r>
          <a:endParaRPr lang="en-US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33875"/>
        <a:ext cx="5753664" cy="2165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2AFAB-600A-C845-9892-F350DF20A884}">
      <dsp:nvSpPr>
        <dsp:cNvPr id="0" name=""/>
        <dsp:cNvSpPr/>
      </dsp:nvSpPr>
      <dsp:spPr>
        <a:xfrm>
          <a:off x="4034" y="2474"/>
          <a:ext cx="8260538" cy="1190006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Emergence after the devastation of World War II.</a:t>
          </a:r>
        </a:p>
      </dsp:txBody>
      <dsp:txXfrm>
        <a:off x="62125" y="60565"/>
        <a:ext cx="8144356" cy="1073824"/>
      </dsp:txXfrm>
    </dsp:sp>
    <dsp:sp modelId="{271163C6-810F-4148-A786-48055D68AD5A}">
      <dsp:nvSpPr>
        <dsp:cNvPr id="0" name=""/>
        <dsp:cNvSpPr/>
      </dsp:nvSpPr>
      <dsp:spPr>
        <a:xfrm>
          <a:off x="4034" y="1251980"/>
          <a:ext cx="8260538" cy="119000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Reaction against traditional drama and logical realism.</a:t>
          </a:r>
        </a:p>
      </dsp:txBody>
      <dsp:txXfrm>
        <a:off x="62125" y="1310071"/>
        <a:ext cx="8144356" cy="1073824"/>
      </dsp:txXfrm>
    </dsp:sp>
    <dsp:sp modelId="{011E3E1A-25D6-6244-8123-872A8AB4AFCD}">
      <dsp:nvSpPr>
        <dsp:cNvPr id="0" name=""/>
        <dsp:cNvSpPr/>
      </dsp:nvSpPr>
      <dsp:spPr>
        <a:xfrm>
          <a:off x="4034" y="2501487"/>
          <a:ext cx="8260538" cy="1190006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philosophers like Albert Camus and Jean-Paul Sartre.</a:t>
          </a:r>
        </a:p>
      </dsp:txBody>
      <dsp:txXfrm>
        <a:off x="62125" y="2559578"/>
        <a:ext cx="8144356" cy="1073824"/>
      </dsp:txXfrm>
    </dsp:sp>
    <dsp:sp modelId="{490B64BD-12AD-934A-82DD-DE14DF9DE8B8}">
      <dsp:nvSpPr>
        <dsp:cNvPr id="0" name=""/>
        <dsp:cNvSpPr/>
      </dsp:nvSpPr>
      <dsp:spPr>
        <a:xfrm>
          <a:off x="4034" y="3750993"/>
          <a:ext cx="8260538" cy="1190006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Focus on alienation, uncertainty, and despair.</a:t>
          </a:r>
        </a:p>
      </dsp:txBody>
      <dsp:txXfrm>
        <a:off x="62125" y="3809084"/>
        <a:ext cx="8144356" cy="10738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4149D-A0D8-A74A-9C44-97F7AED9CA28}">
      <dsp:nvSpPr>
        <dsp:cNvPr id="0" name=""/>
        <dsp:cNvSpPr/>
      </dsp:nvSpPr>
      <dsp:spPr>
        <a:xfrm>
          <a:off x="0" y="4529801"/>
          <a:ext cx="5811720" cy="196127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 beings struggle to find meaning in a chaotic universe.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529801"/>
        <a:ext cx="5811720" cy="1961274"/>
      </dsp:txXfrm>
    </dsp:sp>
    <dsp:sp modelId="{5EA6CC80-87BE-8143-8C8E-8D6CEC85771A}">
      <dsp:nvSpPr>
        <dsp:cNvPr id="0" name=""/>
        <dsp:cNvSpPr/>
      </dsp:nvSpPr>
      <dsp:spPr>
        <a:xfrm rot="10800000">
          <a:off x="0" y="2238569"/>
          <a:ext cx="5811720" cy="2286619"/>
        </a:xfrm>
        <a:prstGeom prst="upArrowCallout">
          <a:avLst/>
        </a:prstGeom>
        <a:gradFill rotWithShape="0">
          <a:gsLst>
            <a:gs pos="0">
              <a:schemeClr val="accent2">
                <a:hueOff val="2340760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60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Life appears meaningless and without purpose</a:t>
          </a:r>
          <a:r>
            <a:rPr lang="en-US" sz="3200" b="1" kern="1200" dirty="0"/>
            <a:t>.</a:t>
          </a:r>
          <a:endParaRPr lang="en-US" sz="3200" kern="1200" dirty="0"/>
        </a:p>
      </dsp:txBody>
      <dsp:txXfrm rot="10800000">
        <a:off x="0" y="2238569"/>
        <a:ext cx="5811720" cy="1485776"/>
      </dsp:txXfrm>
    </dsp:sp>
    <dsp:sp modelId="{C3BF42F2-2432-8744-8089-ED1F64BCD02E}">
      <dsp:nvSpPr>
        <dsp:cNvPr id="0" name=""/>
        <dsp:cNvSpPr/>
      </dsp:nvSpPr>
      <dsp:spPr>
        <a:xfrm rot="10800000">
          <a:off x="0" y="1165"/>
          <a:ext cx="5811720" cy="2286619"/>
        </a:xfrm>
        <a:prstGeom prst="upArrowCallou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Derived from the Latin word ‘</a:t>
          </a:r>
          <a:r>
            <a:rPr lang="en-US" sz="32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absurdus</a:t>
          </a: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’ meaning irrational.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165"/>
        <a:ext cx="5811720" cy="1485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37909-0C15-6B42-A983-C1214E037802}">
      <dsp:nvSpPr>
        <dsp:cNvPr id="0" name=""/>
        <dsp:cNvSpPr/>
      </dsp:nvSpPr>
      <dsp:spPr>
        <a:xfrm>
          <a:off x="0" y="795"/>
          <a:ext cx="5617028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FD04BD-C804-F44C-8802-119BF98C75AE}">
      <dsp:nvSpPr>
        <dsp:cNvPr id="0" name=""/>
        <dsp:cNvSpPr/>
      </dsp:nvSpPr>
      <dsp:spPr>
        <a:xfrm>
          <a:off x="0" y="795"/>
          <a:ext cx="5617028" cy="130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Illogical plot and fragmented structure.</a:t>
          </a:r>
        </a:p>
      </dsp:txBody>
      <dsp:txXfrm>
        <a:off x="0" y="795"/>
        <a:ext cx="5617028" cy="1303064"/>
      </dsp:txXfrm>
    </dsp:sp>
    <dsp:sp modelId="{0E2EDF0F-9569-0C40-9464-5E19B62076A5}">
      <dsp:nvSpPr>
        <dsp:cNvPr id="0" name=""/>
        <dsp:cNvSpPr/>
      </dsp:nvSpPr>
      <dsp:spPr>
        <a:xfrm>
          <a:off x="0" y="1303860"/>
          <a:ext cx="561702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53624C-F5F0-8B4C-9BBF-956EA95CC272}">
      <dsp:nvSpPr>
        <dsp:cNvPr id="0" name=""/>
        <dsp:cNvSpPr/>
      </dsp:nvSpPr>
      <dsp:spPr>
        <a:xfrm>
          <a:off x="0" y="1303860"/>
          <a:ext cx="5617028" cy="130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Repetition and circular dialogue.</a:t>
          </a:r>
        </a:p>
      </dsp:txBody>
      <dsp:txXfrm>
        <a:off x="0" y="1303860"/>
        <a:ext cx="5617028" cy="1303064"/>
      </dsp:txXfrm>
    </dsp:sp>
    <dsp:sp modelId="{C847F71A-96F7-1349-92B5-7CB98DD042B7}">
      <dsp:nvSpPr>
        <dsp:cNvPr id="0" name=""/>
        <dsp:cNvSpPr/>
      </dsp:nvSpPr>
      <dsp:spPr>
        <a:xfrm>
          <a:off x="0" y="2606924"/>
          <a:ext cx="5617028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F49CCE-0973-714C-972C-94E611BD5D65}">
      <dsp:nvSpPr>
        <dsp:cNvPr id="0" name=""/>
        <dsp:cNvSpPr/>
      </dsp:nvSpPr>
      <dsp:spPr>
        <a:xfrm>
          <a:off x="0" y="2606924"/>
          <a:ext cx="5617028" cy="130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Breakdown of communication.</a:t>
          </a:r>
        </a:p>
      </dsp:txBody>
      <dsp:txXfrm>
        <a:off x="0" y="2606924"/>
        <a:ext cx="5617028" cy="1303064"/>
      </dsp:txXfrm>
    </dsp:sp>
    <dsp:sp modelId="{40A4104E-B2B5-7C42-89A6-D735B8B5EA16}">
      <dsp:nvSpPr>
        <dsp:cNvPr id="0" name=""/>
        <dsp:cNvSpPr/>
      </dsp:nvSpPr>
      <dsp:spPr>
        <a:xfrm>
          <a:off x="0" y="3909989"/>
          <a:ext cx="5617028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3B90D8-95D7-6A4E-813F-41A5CD636322}">
      <dsp:nvSpPr>
        <dsp:cNvPr id="0" name=""/>
        <dsp:cNvSpPr/>
      </dsp:nvSpPr>
      <dsp:spPr>
        <a:xfrm>
          <a:off x="0" y="3909989"/>
          <a:ext cx="5617028" cy="130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 of silence, pauses, and nonsensical conversations.</a:t>
          </a:r>
        </a:p>
      </dsp:txBody>
      <dsp:txXfrm>
        <a:off x="0" y="3909989"/>
        <a:ext cx="5617028" cy="1303064"/>
      </dsp:txXfrm>
    </dsp:sp>
    <dsp:sp modelId="{E6DFC07D-2C31-4A4B-8C29-82244CA43923}">
      <dsp:nvSpPr>
        <dsp:cNvPr id="0" name=""/>
        <dsp:cNvSpPr/>
      </dsp:nvSpPr>
      <dsp:spPr>
        <a:xfrm>
          <a:off x="0" y="5213053"/>
          <a:ext cx="5617028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327FE2-46F0-0D46-AAED-575C3D429756}">
      <dsp:nvSpPr>
        <dsp:cNvPr id="0" name=""/>
        <dsp:cNvSpPr/>
      </dsp:nvSpPr>
      <dsp:spPr>
        <a:xfrm>
          <a:off x="0" y="5213053"/>
          <a:ext cx="5617028" cy="130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Existential themes and dark comedy.</a:t>
          </a:r>
        </a:p>
      </dsp:txBody>
      <dsp:txXfrm>
        <a:off x="0" y="5213053"/>
        <a:ext cx="5617028" cy="13030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98ED7E-32D7-294A-876B-1A41ACE008A2}">
      <dsp:nvSpPr>
        <dsp:cNvPr id="0" name=""/>
        <dsp:cNvSpPr/>
      </dsp:nvSpPr>
      <dsp:spPr>
        <a:xfrm>
          <a:off x="0" y="15503"/>
          <a:ext cx="5796318" cy="12162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Meaninglessness of life.</a:t>
          </a:r>
          <a:endParaRPr lang="en-US" sz="3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" y="74874"/>
        <a:ext cx="5677576" cy="1097473"/>
      </dsp:txXfrm>
    </dsp:sp>
    <dsp:sp modelId="{742D6E9D-1575-EB4F-BF9E-1DFFC3E56390}">
      <dsp:nvSpPr>
        <dsp:cNvPr id="0" name=""/>
        <dsp:cNvSpPr/>
      </dsp:nvSpPr>
      <dsp:spPr>
        <a:xfrm>
          <a:off x="0" y="1326758"/>
          <a:ext cx="5796318" cy="121621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Isolation and loneliness.</a:t>
          </a:r>
          <a:endParaRPr lang="en-US" sz="3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" y="1386129"/>
        <a:ext cx="5677576" cy="1097473"/>
      </dsp:txXfrm>
    </dsp:sp>
    <dsp:sp modelId="{85BF5B0E-4461-9246-AF4F-0FA9B054C3D2}">
      <dsp:nvSpPr>
        <dsp:cNvPr id="0" name=""/>
        <dsp:cNvSpPr/>
      </dsp:nvSpPr>
      <dsp:spPr>
        <a:xfrm>
          <a:off x="0" y="2638013"/>
          <a:ext cx="5796318" cy="12162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Failure of communication.</a:t>
          </a:r>
          <a:endParaRPr lang="en-US" sz="3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" y="2697384"/>
        <a:ext cx="5677576" cy="1097473"/>
      </dsp:txXfrm>
    </dsp:sp>
    <dsp:sp modelId="{4AA5FF96-0B6B-5546-8B6B-E8D384F7A1AF}">
      <dsp:nvSpPr>
        <dsp:cNvPr id="0" name=""/>
        <dsp:cNvSpPr/>
      </dsp:nvSpPr>
      <dsp:spPr>
        <a:xfrm>
          <a:off x="0" y="3949268"/>
          <a:ext cx="5796318" cy="121621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Anxiety and uncertainty.</a:t>
          </a:r>
          <a:endParaRPr lang="en-US" sz="3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" y="4008639"/>
        <a:ext cx="5677576" cy="1097473"/>
      </dsp:txXfrm>
    </dsp:sp>
    <dsp:sp modelId="{3FEA7FA7-1182-7C40-8AA5-7559ED73E0CC}">
      <dsp:nvSpPr>
        <dsp:cNvPr id="0" name=""/>
        <dsp:cNvSpPr/>
      </dsp:nvSpPr>
      <dsp:spPr>
        <a:xfrm>
          <a:off x="0" y="5260523"/>
          <a:ext cx="5796318" cy="121621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Human suffering and existential crisis.</a:t>
          </a:r>
          <a:endParaRPr lang="en-US" sz="3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" y="5319894"/>
        <a:ext cx="5677576" cy="10974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C26AE-A29A-4419-A0C9-E2A3D088A70F}">
      <dsp:nvSpPr>
        <dsp:cNvPr id="0" name=""/>
        <dsp:cNvSpPr/>
      </dsp:nvSpPr>
      <dsp:spPr>
        <a:xfrm>
          <a:off x="0" y="5072"/>
          <a:ext cx="5378630" cy="10803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71C9F-B848-453F-AFC9-5CFB9B0AC5C7}">
      <dsp:nvSpPr>
        <dsp:cNvPr id="0" name=""/>
        <dsp:cNvSpPr/>
      </dsp:nvSpPr>
      <dsp:spPr>
        <a:xfrm>
          <a:off x="326805" y="248150"/>
          <a:ext cx="594192" cy="5941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ED119-54DF-4EBD-985B-8F98784B3445}">
      <dsp:nvSpPr>
        <dsp:cNvPr id="0" name=""/>
        <dsp:cNvSpPr/>
      </dsp:nvSpPr>
      <dsp:spPr>
        <a:xfrm>
          <a:off x="1247803" y="5072"/>
          <a:ext cx="4130826" cy="1080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37" tIns="114337" rIns="114337" bIns="114337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Minimal stage setting.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7803" y="5072"/>
        <a:ext cx="4130826" cy="1080349"/>
      </dsp:txXfrm>
    </dsp:sp>
    <dsp:sp modelId="{1752BAAD-A68F-4881-9246-7F26732FA002}">
      <dsp:nvSpPr>
        <dsp:cNvPr id="0" name=""/>
        <dsp:cNvSpPr/>
      </dsp:nvSpPr>
      <dsp:spPr>
        <a:xfrm>
          <a:off x="0" y="1355508"/>
          <a:ext cx="5378630" cy="10803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52C547-363E-464F-9DC8-FD0F58FAF678}">
      <dsp:nvSpPr>
        <dsp:cNvPr id="0" name=""/>
        <dsp:cNvSpPr/>
      </dsp:nvSpPr>
      <dsp:spPr>
        <a:xfrm>
          <a:off x="326805" y="1598587"/>
          <a:ext cx="594192" cy="5941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4E458-DBA0-4030-9BBB-037EA70DE0B4}">
      <dsp:nvSpPr>
        <dsp:cNvPr id="0" name=""/>
        <dsp:cNvSpPr/>
      </dsp:nvSpPr>
      <dsp:spPr>
        <a:xfrm>
          <a:off x="1247803" y="1355508"/>
          <a:ext cx="4130826" cy="1080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37" tIns="114337" rIns="114337" bIns="11433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Symbolism and metaphor.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7803" y="1355508"/>
        <a:ext cx="4130826" cy="1080349"/>
      </dsp:txXfrm>
    </dsp:sp>
    <dsp:sp modelId="{BD083977-8375-431C-A6DB-6B9D34ED7A96}">
      <dsp:nvSpPr>
        <dsp:cNvPr id="0" name=""/>
        <dsp:cNvSpPr/>
      </dsp:nvSpPr>
      <dsp:spPr>
        <a:xfrm>
          <a:off x="0" y="2705945"/>
          <a:ext cx="5378630" cy="10803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EC6DA-E81C-49D8-AAF9-27A296F3A9DA}">
      <dsp:nvSpPr>
        <dsp:cNvPr id="0" name=""/>
        <dsp:cNvSpPr/>
      </dsp:nvSpPr>
      <dsp:spPr>
        <a:xfrm>
          <a:off x="326805" y="2949023"/>
          <a:ext cx="594192" cy="5941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9C2C3E-8253-4186-9195-339A9BFBBC69}">
      <dsp:nvSpPr>
        <dsp:cNvPr id="0" name=""/>
        <dsp:cNvSpPr/>
      </dsp:nvSpPr>
      <dsp:spPr>
        <a:xfrm>
          <a:off x="1247803" y="2705945"/>
          <a:ext cx="4130826" cy="1080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37" tIns="114337" rIns="114337" bIns="114337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Non-linear narratives.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7803" y="2705945"/>
        <a:ext cx="4130826" cy="1080349"/>
      </dsp:txXfrm>
    </dsp:sp>
    <dsp:sp modelId="{9C2D794C-C050-424C-BA19-498A2BDD9CF6}">
      <dsp:nvSpPr>
        <dsp:cNvPr id="0" name=""/>
        <dsp:cNvSpPr/>
      </dsp:nvSpPr>
      <dsp:spPr>
        <a:xfrm>
          <a:off x="0" y="4056381"/>
          <a:ext cx="5378630" cy="10803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7FE622-BCC5-4166-92C1-74FAD82F1F16}">
      <dsp:nvSpPr>
        <dsp:cNvPr id="0" name=""/>
        <dsp:cNvSpPr/>
      </dsp:nvSpPr>
      <dsp:spPr>
        <a:xfrm>
          <a:off x="326805" y="4299460"/>
          <a:ext cx="594192" cy="5941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8E5A0-176D-4A00-A596-FF07B37916D8}">
      <dsp:nvSpPr>
        <dsp:cNvPr id="0" name=""/>
        <dsp:cNvSpPr/>
      </dsp:nvSpPr>
      <dsp:spPr>
        <a:xfrm>
          <a:off x="1247803" y="4056381"/>
          <a:ext cx="4130826" cy="1080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37" tIns="114337" rIns="114337" bIns="11433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Comic elements mixed with tragedy.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7803" y="4056381"/>
        <a:ext cx="4130826" cy="1080349"/>
      </dsp:txXfrm>
    </dsp:sp>
    <dsp:sp modelId="{02BA476F-8DD6-4106-8B66-F9BF2D324025}">
      <dsp:nvSpPr>
        <dsp:cNvPr id="0" name=""/>
        <dsp:cNvSpPr/>
      </dsp:nvSpPr>
      <dsp:spPr>
        <a:xfrm>
          <a:off x="0" y="5406818"/>
          <a:ext cx="5378630" cy="10803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1D8B4E-BF61-4B53-8C34-F2E2538CB6FA}">
      <dsp:nvSpPr>
        <dsp:cNvPr id="0" name=""/>
        <dsp:cNvSpPr/>
      </dsp:nvSpPr>
      <dsp:spPr>
        <a:xfrm>
          <a:off x="326805" y="5649897"/>
          <a:ext cx="594192" cy="59419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A04AC-49BF-416E-9AEC-5F62BFB4399F}">
      <dsp:nvSpPr>
        <dsp:cNvPr id="0" name=""/>
        <dsp:cNvSpPr/>
      </dsp:nvSpPr>
      <dsp:spPr>
        <a:xfrm>
          <a:off x="1247803" y="5406818"/>
          <a:ext cx="4130826" cy="1080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37" tIns="114337" rIns="114337" bIns="11433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Use of mime and visual effects.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7803" y="5406818"/>
        <a:ext cx="4130826" cy="10803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6D95F-ACBF-6848-B69A-BA2B4DB984AD}">
      <dsp:nvSpPr>
        <dsp:cNvPr id="0" name=""/>
        <dsp:cNvSpPr/>
      </dsp:nvSpPr>
      <dsp:spPr>
        <a:xfrm>
          <a:off x="3847" y="2276"/>
          <a:ext cx="7879004" cy="99530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Samuel Beckett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34" y="50863"/>
        <a:ext cx="7781830" cy="898132"/>
      </dsp:txXfrm>
    </dsp:sp>
    <dsp:sp modelId="{99B7A533-8090-9F40-BE46-86B9E2688DDF}">
      <dsp:nvSpPr>
        <dsp:cNvPr id="0" name=""/>
        <dsp:cNvSpPr/>
      </dsp:nvSpPr>
      <dsp:spPr>
        <a:xfrm>
          <a:off x="3847" y="1047348"/>
          <a:ext cx="7879004" cy="99530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Eugène Ionesco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34" y="1095935"/>
        <a:ext cx="7781830" cy="898132"/>
      </dsp:txXfrm>
    </dsp:sp>
    <dsp:sp modelId="{F6031063-6BE8-BB40-8349-A8198CB9E8B4}">
      <dsp:nvSpPr>
        <dsp:cNvPr id="0" name=""/>
        <dsp:cNvSpPr/>
      </dsp:nvSpPr>
      <dsp:spPr>
        <a:xfrm>
          <a:off x="3847" y="2092420"/>
          <a:ext cx="7879004" cy="99530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Jean Genet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34" y="2141007"/>
        <a:ext cx="7781830" cy="898132"/>
      </dsp:txXfrm>
    </dsp:sp>
    <dsp:sp modelId="{90C16D1D-F9A4-174E-B8BB-23C46900148E}">
      <dsp:nvSpPr>
        <dsp:cNvPr id="0" name=""/>
        <dsp:cNvSpPr/>
      </dsp:nvSpPr>
      <dsp:spPr>
        <a:xfrm>
          <a:off x="3847" y="3137492"/>
          <a:ext cx="7879004" cy="99530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Harold Pinter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34" y="3186079"/>
        <a:ext cx="7781830" cy="898132"/>
      </dsp:txXfrm>
    </dsp:sp>
    <dsp:sp modelId="{EA9BE98C-A361-D640-8662-C42FCA3DAA07}">
      <dsp:nvSpPr>
        <dsp:cNvPr id="0" name=""/>
        <dsp:cNvSpPr/>
      </dsp:nvSpPr>
      <dsp:spPr>
        <a:xfrm>
          <a:off x="3847" y="4182564"/>
          <a:ext cx="7879004" cy="99530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Arthur </a:t>
          </a:r>
          <a:r>
            <a:rPr lang="en-US" sz="5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Adamov</a:t>
          </a: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34" y="4231151"/>
        <a:ext cx="7781830" cy="8981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B8163-7468-2640-B30F-A9E6161CC81F}">
      <dsp:nvSpPr>
        <dsp:cNvPr id="0" name=""/>
        <dsp:cNvSpPr/>
      </dsp:nvSpPr>
      <dsp:spPr>
        <a:xfrm>
          <a:off x="0" y="26188"/>
          <a:ext cx="5387279" cy="15709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Most prominent playwright of the movement.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687" y="102875"/>
        <a:ext cx="5233905" cy="1417570"/>
      </dsp:txXfrm>
    </dsp:sp>
    <dsp:sp modelId="{71D1D6F5-139B-8846-9DAD-076C232BC461}">
      <dsp:nvSpPr>
        <dsp:cNvPr id="0" name=""/>
        <dsp:cNvSpPr/>
      </dsp:nvSpPr>
      <dsp:spPr>
        <a:xfrm>
          <a:off x="0" y="1686413"/>
          <a:ext cx="5387279" cy="1570944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Famous work: </a:t>
          </a:r>
          <a:r>
            <a:rPr lang="en-US" sz="3200" b="1" i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Waiting for Godot.</a:t>
          </a:r>
          <a:endParaRPr lang="en-US" sz="3200" i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687" y="1763100"/>
        <a:ext cx="5233905" cy="1417570"/>
      </dsp:txXfrm>
    </dsp:sp>
    <dsp:sp modelId="{74CB95CD-08B6-2645-86CC-F14261B1F3C1}">
      <dsp:nvSpPr>
        <dsp:cNvPr id="0" name=""/>
        <dsp:cNvSpPr/>
      </dsp:nvSpPr>
      <dsp:spPr>
        <a:xfrm>
          <a:off x="0" y="3346637"/>
          <a:ext cx="5387279" cy="157094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Themes of waiting, hopelessness, and uncertainty.</a:t>
          </a:r>
          <a:endParaRPr lang="en-US" sz="3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687" y="3423324"/>
        <a:ext cx="5233905" cy="1417570"/>
      </dsp:txXfrm>
    </dsp:sp>
    <dsp:sp modelId="{4715CDED-F14C-6C47-834F-E3E46696FAC4}">
      <dsp:nvSpPr>
        <dsp:cNvPr id="0" name=""/>
        <dsp:cNvSpPr/>
      </dsp:nvSpPr>
      <dsp:spPr>
        <a:xfrm>
          <a:off x="0" y="5006861"/>
          <a:ext cx="5387279" cy="157094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Sparse dialogue and minimalist settings.</a:t>
          </a:r>
          <a:endParaRPr lang="en-US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687" y="5083548"/>
        <a:ext cx="5233905" cy="14175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E4094-47D0-974B-8426-C134A9F83883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09740D-DCFD-154F-BDC1-87FED8D35745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Known for bizarre and illogical situations.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663"/>
        <a:ext cx="5000124" cy="1816197"/>
      </dsp:txXfrm>
    </dsp:sp>
    <dsp:sp modelId="{EDC75A9B-0AFB-0343-8D4C-6D720213969E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8455B1-9336-3649-A9BE-159A5D2818A8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Famous works: </a:t>
          </a:r>
          <a:r>
            <a:rPr lang="en-US" sz="3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Bald Soprano</a:t>
          </a: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</a:t>
          </a:r>
          <a:r>
            <a:rPr lang="en-US" sz="3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Rhinoceros.</a:t>
          </a:r>
          <a:endParaRPr lang="en-US" sz="39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18861"/>
        <a:ext cx="5000124" cy="1816197"/>
      </dsp:txXfrm>
    </dsp:sp>
    <dsp:sp modelId="{BAE61A09-B3D5-B546-B463-644A2B57290E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CBDABA-033C-2848-9371-5E744F27983C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the absurdity of human communication.</a:t>
          </a:r>
          <a:endParaRPr lang="en-US" sz="3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635058"/>
        <a:ext cx="5000124" cy="1816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3009" y="640080"/>
            <a:ext cx="5168646" cy="2360602"/>
          </a:xfrm>
        </p:spPr>
        <p:txBody>
          <a:bodyPr anchor="b">
            <a:normAutofit/>
          </a:bodyPr>
          <a:lstStyle/>
          <a:p>
            <a:r>
              <a:rPr lang="en-I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Theatre of the Absurd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2834630"/>
            <a:ext cx="5168646" cy="3374146"/>
          </a:xfrm>
        </p:spPr>
        <p:txBody>
          <a:bodyPr>
            <a:normAutofit/>
          </a:bodyPr>
          <a:lstStyle/>
          <a:p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Meaning, Features, Themes, Playwrights, and Impact</a:t>
            </a:r>
          </a:p>
        </p:txBody>
      </p:sp>
      <p:pic>
        <p:nvPicPr>
          <p:cNvPr id="5" name="Picture 4" descr="Empty seats in a film theater">
            <a:extLst>
              <a:ext uri="{FF2B5EF4-FFF2-40B4-BE49-F238E27FC236}">
                <a16:creationId xmlns:a16="http://schemas.microsoft.com/office/drawing/2014/main" id="{794A6137-27EE-9D06-AD1F-EEEE074F05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374" r="31627" b="-1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Eugène Ionesco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B8A19B-8D72-5455-B749-DE210E6AE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99983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Harold Pinter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E145D1-0941-5A83-B082-D72748ECB1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231574"/>
              </p:ext>
            </p:extLst>
          </p:nvPr>
        </p:nvGraphicFramePr>
        <p:xfrm>
          <a:off x="3070384" y="203199"/>
          <a:ext cx="5870416" cy="6458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en-IN" sz="40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Waiting for Godot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AB8DFF-7646-5D01-E5CA-5095C85FC3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235859"/>
              </p:ext>
            </p:extLst>
          </p:nvPr>
        </p:nvGraphicFramePr>
        <p:xfrm>
          <a:off x="3070384" y="188686"/>
          <a:ext cx="5855901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4" y="1683756"/>
            <a:ext cx="2660193" cy="2396359"/>
          </a:xfrm>
        </p:spPr>
        <p:txBody>
          <a:bodyPr anchor="b">
            <a:normAutofit/>
          </a:bodyPr>
          <a:lstStyle/>
          <a:p>
            <a: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with Traditional Drama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F52A43-F014-A3E5-076E-FE49B6D208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607267"/>
              </p:ext>
            </p:extLst>
          </p:nvPr>
        </p:nvGraphicFramePr>
        <p:xfrm>
          <a:off x="3144482" y="174171"/>
          <a:ext cx="5883404" cy="6516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8" y="1683756"/>
            <a:ext cx="2616650" cy="2672255"/>
          </a:xfrm>
        </p:spPr>
        <p:txBody>
          <a:bodyPr anchor="b">
            <a:normAutofit/>
          </a:bodyPr>
          <a:lstStyle/>
          <a:p>
            <a: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</a:t>
            </a:r>
            <a:b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Significance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B8CDAD-7A53-329C-3A5C-FF1784A12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46149"/>
              </p:ext>
            </p:extLst>
          </p:nvPr>
        </p:nvGraphicFramePr>
        <p:xfrm>
          <a:off x="3070384" y="174171"/>
          <a:ext cx="5913959" cy="6444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Criticism of the Theatre of the Absurd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DADD43-22B4-B20A-20C4-B9D8C3B2F2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84911"/>
              </p:ext>
            </p:extLst>
          </p:nvPr>
        </p:nvGraphicFramePr>
        <p:xfrm>
          <a:off x="3070384" y="174171"/>
          <a:ext cx="588493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170" y="1683756"/>
            <a:ext cx="2743201" cy="2396359"/>
          </a:xfrm>
        </p:spPr>
        <p:txBody>
          <a:bodyPr anchor="b">
            <a:normAutofit/>
          </a:bodyPr>
          <a:lstStyle/>
          <a:p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07D152-D6A3-5D96-A8F3-F1C318383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45106"/>
              </p:ext>
            </p:extLst>
          </p:nvPr>
        </p:nvGraphicFramePr>
        <p:xfrm>
          <a:off x="3216165" y="203200"/>
          <a:ext cx="5753664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459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5F80550-899F-952E-4220-8F9FDEFF6F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17600"/>
              </p:ext>
            </p:extLst>
          </p:nvPr>
        </p:nvGraphicFramePr>
        <p:xfrm>
          <a:off x="174171" y="1111124"/>
          <a:ext cx="8824686" cy="5563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81915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and Origin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68B8F40-5C94-8C1D-EFBF-05FB7284C3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313536"/>
              </p:ext>
            </p:extLst>
          </p:nvPr>
        </p:nvGraphicFramePr>
        <p:xfrm>
          <a:off x="628649" y="1549401"/>
          <a:ext cx="8268607" cy="4943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</a:t>
            </a:r>
            <a:b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Absurd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0" y="182880"/>
            <a:ext cx="914400" cy="3657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3148AE9-1B7A-C903-8831-6F0316A98A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390282"/>
              </p:ext>
            </p:extLst>
          </p:nvPr>
        </p:nvGraphicFramePr>
        <p:xfrm>
          <a:off x="3216166" y="182879"/>
          <a:ext cx="5811720" cy="6492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83756"/>
            <a:ext cx="3028368" cy="2017387"/>
          </a:xfrm>
        </p:spPr>
        <p:txBody>
          <a:bodyPr anchor="b">
            <a:normAutofit/>
          </a:bodyPr>
          <a:lstStyle/>
          <a:p>
            <a:r>
              <a:rPr lang="en-IN" sz="32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Characteristics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99880BF-DD7C-4C32-AE37-6203A4BF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721877"/>
              </p:ext>
            </p:extLst>
          </p:nvPr>
        </p:nvGraphicFramePr>
        <p:xfrm>
          <a:off x="3178629" y="232229"/>
          <a:ext cx="5617028" cy="6516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" y="1683756"/>
            <a:ext cx="2757713" cy="2396359"/>
          </a:xfrm>
        </p:spPr>
        <p:txBody>
          <a:bodyPr anchor="b">
            <a:normAutofit/>
          </a:bodyPr>
          <a:lstStyle/>
          <a:p>
            <a:r>
              <a:rPr lang="en-IN" sz="35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Themes </a:t>
            </a:r>
            <a:br>
              <a:rPr lang="en-IN" sz="35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5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Theatre of the Absurd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0" y="182880"/>
            <a:ext cx="914400" cy="3657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83BB1C8-382D-C133-CB1B-79CCCA7A5A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324528"/>
              </p:ext>
            </p:extLst>
          </p:nvPr>
        </p:nvGraphicFramePr>
        <p:xfrm>
          <a:off x="3188025" y="182879"/>
          <a:ext cx="5796318" cy="6492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Used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772400" y="182880"/>
            <a:ext cx="914400" cy="3657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AF6F50C-BD42-8CB7-835B-8D26DA9795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184836"/>
              </p:ext>
            </p:extLst>
          </p:nvPr>
        </p:nvGraphicFramePr>
        <p:xfrm>
          <a:off x="3634741" y="182880"/>
          <a:ext cx="5378630" cy="64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blue and white background&#10;&#10;AI-generated content may be incorrect.">
            <a:extLst>
              <a:ext uri="{FF2B5EF4-FFF2-40B4-BE49-F238E27FC236}">
                <a16:creationId xmlns:a16="http://schemas.microsoft.com/office/drawing/2014/main" id="{5BE6D466-B50C-F5DD-29C8-3DFCFFA6BD0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2881"/>
            <a:ext cx="7886700" cy="934720"/>
          </a:xfrm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Playwrights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B6B6FD2-C450-C812-5A16-29EF51952D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832291"/>
              </p:ext>
            </p:extLst>
          </p:nvPr>
        </p:nvGraphicFramePr>
        <p:xfrm>
          <a:off x="628650" y="1494971"/>
          <a:ext cx="7886700" cy="5180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Samuel Beckett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BD2D73-5479-0468-31CC-F6315C295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572375"/>
              </p:ext>
            </p:extLst>
          </p:nvPr>
        </p:nvGraphicFramePr>
        <p:xfrm>
          <a:off x="3582547" y="116118"/>
          <a:ext cx="5387279" cy="660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445</Words>
  <Application>Microsoft Macintosh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Theatre of the Absurd</vt:lpstr>
      <vt:lpstr>Introduction</vt:lpstr>
      <vt:lpstr>Background and Origin</vt:lpstr>
      <vt:lpstr>Meaning of  the Absurd</vt:lpstr>
      <vt:lpstr>Major Characteristics</vt:lpstr>
      <vt:lpstr>Themes  of the Theatre of the Absurd</vt:lpstr>
      <vt:lpstr>Techniques Used</vt:lpstr>
      <vt:lpstr>Major Playwrights</vt:lpstr>
      <vt:lpstr>Samuel Beckett</vt:lpstr>
      <vt:lpstr>Eugène Ionesco</vt:lpstr>
      <vt:lpstr>Harold Pinter</vt:lpstr>
      <vt:lpstr>Waiting for Godot</vt:lpstr>
      <vt:lpstr>Comparison with Traditional Drama</vt:lpstr>
      <vt:lpstr>Impact  and Significance</vt:lpstr>
      <vt:lpstr>Criticism of the Theatre of the Absurd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3</cp:revision>
  <dcterms:created xsi:type="dcterms:W3CDTF">2013-01-27T09:14:16Z</dcterms:created>
  <dcterms:modified xsi:type="dcterms:W3CDTF">2026-05-11T06:08:36Z</dcterms:modified>
  <cp:category/>
</cp:coreProperties>
</file>