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757"/>
  </p:normalViewPr>
  <p:slideViewPr>
    <p:cSldViewPr snapToGrid="0" snapToObjects="1">
      <p:cViewPr varScale="1">
        <p:scale>
          <a:sx n="90" d="100"/>
          <a:sy n="90" d="100"/>
        </p:scale>
        <p:origin x="2072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5D557D-0710-44BE-8FD3-D90046C331B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DA2A69A-51EF-43F9-B2A7-4EBCFE917E55}">
      <dgm:prSet custT="1"/>
      <dgm:spPr/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Farce is a form of comedy that uses exaggerated, improbable situations.</a:t>
          </a:r>
        </a:p>
      </dgm:t>
    </dgm:pt>
    <dgm:pt modelId="{62565F06-0CC0-44F2-AFF4-C6F866C2BA22}" type="parTrans" cxnId="{C0A99C3C-9D75-4EA1-A290-62BBF918303E}">
      <dgm:prSet/>
      <dgm:spPr/>
      <dgm:t>
        <a:bodyPr/>
        <a:lstStyle/>
        <a:p>
          <a:endParaRPr lang="en-US"/>
        </a:p>
      </dgm:t>
    </dgm:pt>
    <dgm:pt modelId="{548D08E0-36B4-4A32-AD1B-2AFDBC8CFBC1}" type="sibTrans" cxnId="{C0A99C3C-9D75-4EA1-A290-62BBF918303E}">
      <dgm:prSet/>
      <dgm:spPr/>
      <dgm:t>
        <a:bodyPr/>
        <a:lstStyle/>
        <a:p>
          <a:endParaRPr lang="en-US"/>
        </a:p>
      </dgm:t>
    </dgm:pt>
    <dgm:pt modelId="{109AF02C-5B25-4D98-9558-8D5357089DC2}">
      <dgm:prSet custT="1"/>
      <dgm:spPr/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It often includes absurd characters, physical 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and witty dialogue.</a:t>
          </a:r>
        </a:p>
      </dgm:t>
    </dgm:pt>
    <dgm:pt modelId="{4420E89D-429F-45F8-9E35-56C642431768}" type="parTrans" cxnId="{3E2167E3-E37D-44D2-8512-0244BBE72DDA}">
      <dgm:prSet/>
      <dgm:spPr/>
      <dgm:t>
        <a:bodyPr/>
        <a:lstStyle/>
        <a:p>
          <a:endParaRPr lang="en-US"/>
        </a:p>
      </dgm:t>
    </dgm:pt>
    <dgm:pt modelId="{B6058254-7054-42C4-87A2-82067FB514D2}" type="sibTrans" cxnId="{3E2167E3-E37D-44D2-8512-0244BBE72DDA}">
      <dgm:prSet/>
      <dgm:spPr/>
      <dgm:t>
        <a:bodyPr/>
        <a:lstStyle/>
        <a:p>
          <a:endParaRPr lang="en-US"/>
        </a:p>
      </dgm:t>
    </dgm:pt>
    <dgm:pt modelId="{B9598FA1-ED56-4A03-B87A-5B2827C0B50B}">
      <dgm:prSet custT="1"/>
      <dgm:spPr/>
      <dgm:t>
        <a:bodyPr/>
        <a:lstStyle/>
        <a:p>
          <a:pPr algn="ctr"/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Purpose: to entertain, ridicule, and provoke laughter.</a:t>
          </a:r>
        </a:p>
      </dgm:t>
    </dgm:pt>
    <dgm:pt modelId="{9491E689-FB19-495E-AC8F-D376103CBF90}" type="parTrans" cxnId="{9F5D9F79-9B8D-4359-B014-8B72C22C60A1}">
      <dgm:prSet/>
      <dgm:spPr/>
      <dgm:t>
        <a:bodyPr/>
        <a:lstStyle/>
        <a:p>
          <a:endParaRPr lang="en-US"/>
        </a:p>
      </dgm:t>
    </dgm:pt>
    <dgm:pt modelId="{BA944E19-5E80-475C-A66E-EB0AE0D19C5B}" type="sibTrans" cxnId="{9F5D9F79-9B8D-4359-B014-8B72C22C60A1}">
      <dgm:prSet/>
      <dgm:spPr/>
      <dgm:t>
        <a:bodyPr/>
        <a:lstStyle/>
        <a:p>
          <a:endParaRPr lang="en-US"/>
        </a:p>
      </dgm:t>
    </dgm:pt>
    <dgm:pt modelId="{91845358-46F7-4242-A9E4-8127CC24E9E0}" type="pres">
      <dgm:prSet presAssocID="{1D5D557D-0710-44BE-8FD3-D90046C331B5}" presName="vert0" presStyleCnt="0">
        <dgm:presLayoutVars>
          <dgm:dir/>
          <dgm:animOne val="branch"/>
          <dgm:animLvl val="lvl"/>
        </dgm:presLayoutVars>
      </dgm:prSet>
      <dgm:spPr/>
    </dgm:pt>
    <dgm:pt modelId="{BB82E236-4091-5843-81CF-D5BAF62D3A11}" type="pres">
      <dgm:prSet presAssocID="{CDA2A69A-51EF-43F9-B2A7-4EBCFE917E55}" presName="thickLine" presStyleLbl="alignNode1" presStyleIdx="0" presStyleCnt="3"/>
      <dgm:spPr/>
    </dgm:pt>
    <dgm:pt modelId="{9428465B-1EA9-3F4B-88B7-3B8ABE5B810C}" type="pres">
      <dgm:prSet presAssocID="{CDA2A69A-51EF-43F9-B2A7-4EBCFE917E55}" presName="horz1" presStyleCnt="0"/>
      <dgm:spPr/>
    </dgm:pt>
    <dgm:pt modelId="{ACD1B092-307C-F246-9824-A4469A8C7D99}" type="pres">
      <dgm:prSet presAssocID="{CDA2A69A-51EF-43F9-B2A7-4EBCFE917E55}" presName="tx1" presStyleLbl="revTx" presStyleIdx="0" presStyleCnt="3"/>
      <dgm:spPr/>
    </dgm:pt>
    <dgm:pt modelId="{03624EFE-A0F6-534C-BA7C-43E2AE2F2B38}" type="pres">
      <dgm:prSet presAssocID="{CDA2A69A-51EF-43F9-B2A7-4EBCFE917E55}" presName="vert1" presStyleCnt="0"/>
      <dgm:spPr/>
    </dgm:pt>
    <dgm:pt modelId="{7838EC63-33DD-6949-A0A4-435800F0EE01}" type="pres">
      <dgm:prSet presAssocID="{109AF02C-5B25-4D98-9558-8D5357089DC2}" presName="thickLine" presStyleLbl="alignNode1" presStyleIdx="1" presStyleCnt="3"/>
      <dgm:spPr/>
    </dgm:pt>
    <dgm:pt modelId="{33158682-5D0B-8E45-82C6-4BEB1D667646}" type="pres">
      <dgm:prSet presAssocID="{109AF02C-5B25-4D98-9558-8D5357089DC2}" presName="horz1" presStyleCnt="0"/>
      <dgm:spPr/>
    </dgm:pt>
    <dgm:pt modelId="{72FB96B3-2FF6-C848-A7AE-8A34A3FD336F}" type="pres">
      <dgm:prSet presAssocID="{109AF02C-5B25-4D98-9558-8D5357089DC2}" presName="tx1" presStyleLbl="revTx" presStyleIdx="1" presStyleCnt="3"/>
      <dgm:spPr/>
    </dgm:pt>
    <dgm:pt modelId="{D46B7E67-7B55-594D-A43B-CBDF591E94E1}" type="pres">
      <dgm:prSet presAssocID="{109AF02C-5B25-4D98-9558-8D5357089DC2}" presName="vert1" presStyleCnt="0"/>
      <dgm:spPr/>
    </dgm:pt>
    <dgm:pt modelId="{E97C222D-04DB-E848-BA42-E21DCFF2C753}" type="pres">
      <dgm:prSet presAssocID="{B9598FA1-ED56-4A03-B87A-5B2827C0B50B}" presName="thickLine" presStyleLbl="alignNode1" presStyleIdx="2" presStyleCnt="3"/>
      <dgm:spPr/>
    </dgm:pt>
    <dgm:pt modelId="{259BA307-61DE-5F42-9A7C-7578C81429F0}" type="pres">
      <dgm:prSet presAssocID="{B9598FA1-ED56-4A03-B87A-5B2827C0B50B}" presName="horz1" presStyleCnt="0"/>
      <dgm:spPr/>
    </dgm:pt>
    <dgm:pt modelId="{242E28A2-598B-2F4B-A44F-661BEE719A9F}" type="pres">
      <dgm:prSet presAssocID="{B9598FA1-ED56-4A03-B87A-5B2827C0B50B}" presName="tx1" presStyleLbl="revTx" presStyleIdx="2" presStyleCnt="3"/>
      <dgm:spPr/>
    </dgm:pt>
    <dgm:pt modelId="{32AF2A12-7BA4-6147-8FAD-40C2D7F63323}" type="pres">
      <dgm:prSet presAssocID="{B9598FA1-ED56-4A03-B87A-5B2827C0B50B}" presName="vert1" presStyleCnt="0"/>
      <dgm:spPr/>
    </dgm:pt>
  </dgm:ptLst>
  <dgm:cxnLst>
    <dgm:cxn modelId="{C0A99C3C-9D75-4EA1-A290-62BBF918303E}" srcId="{1D5D557D-0710-44BE-8FD3-D90046C331B5}" destId="{CDA2A69A-51EF-43F9-B2A7-4EBCFE917E55}" srcOrd="0" destOrd="0" parTransId="{62565F06-0CC0-44F2-AFF4-C6F866C2BA22}" sibTransId="{548D08E0-36B4-4A32-AD1B-2AFDBC8CFBC1}"/>
    <dgm:cxn modelId="{94C9FB4C-6C7F-9042-B8B9-4FD9F806D376}" type="presOf" srcId="{B9598FA1-ED56-4A03-B87A-5B2827C0B50B}" destId="{242E28A2-598B-2F4B-A44F-661BEE719A9F}" srcOrd="0" destOrd="0" presId="urn:microsoft.com/office/officeart/2008/layout/LinedList"/>
    <dgm:cxn modelId="{32BACE52-7D04-FB4B-BA62-653BB0E17F64}" type="presOf" srcId="{CDA2A69A-51EF-43F9-B2A7-4EBCFE917E55}" destId="{ACD1B092-307C-F246-9824-A4469A8C7D99}" srcOrd="0" destOrd="0" presId="urn:microsoft.com/office/officeart/2008/layout/LinedList"/>
    <dgm:cxn modelId="{28FE6560-651B-7A49-A9C1-3A1FB7440121}" type="presOf" srcId="{1D5D557D-0710-44BE-8FD3-D90046C331B5}" destId="{91845358-46F7-4242-A9E4-8127CC24E9E0}" srcOrd="0" destOrd="0" presId="urn:microsoft.com/office/officeart/2008/layout/LinedList"/>
    <dgm:cxn modelId="{C2657A75-B125-E541-952F-CEACBB056A94}" type="presOf" srcId="{109AF02C-5B25-4D98-9558-8D5357089DC2}" destId="{72FB96B3-2FF6-C848-A7AE-8A34A3FD336F}" srcOrd="0" destOrd="0" presId="urn:microsoft.com/office/officeart/2008/layout/LinedList"/>
    <dgm:cxn modelId="{9F5D9F79-9B8D-4359-B014-8B72C22C60A1}" srcId="{1D5D557D-0710-44BE-8FD3-D90046C331B5}" destId="{B9598FA1-ED56-4A03-B87A-5B2827C0B50B}" srcOrd="2" destOrd="0" parTransId="{9491E689-FB19-495E-AC8F-D376103CBF90}" sibTransId="{BA944E19-5E80-475C-A66E-EB0AE0D19C5B}"/>
    <dgm:cxn modelId="{3E2167E3-E37D-44D2-8512-0244BBE72DDA}" srcId="{1D5D557D-0710-44BE-8FD3-D90046C331B5}" destId="{109AF02C-5B25-4D98-9558-8D5357089DC2}" srcOrd="1" destOrd="0" parTransId="{4420E89D-429F-45F8-9E35-56C642431768}" sibTransId="{B6058254-7054-42C4-87A2-82067FB514D2}"/>
    <dgm:cxn modelId="{77EDCE4B-DA73-6149-A0A5-15142320D845}" type="presParOf" srcId="{91845358-46F7-4242-A9E4-8127CC24E9E0}" destId="{BB82E236-4091-5843-81CF-D5BAF62D3A11}" srcOrd="0" destOrd="0" presId="urn:microsoft.com/office/officeart/2008/layout/LinedList"/>
    <dgm:cxn modelId="{0E0FDF12-2DFC-2F48-9F6B-6D674A43B08E}" type="presParOf" srcId="{91845358-46F7-4242-A9E4-8127CC24E9E0}" destId="{9428465B-1EA9-3F4B-88B7-3B8ABE5B810C}" srcOrd="1" destOrd="0" presId="urn:microsoft.com/office/officeart/2008/layout/LinedList"/>
    <dgm:cxn modelId="{7A607AE5-353A-754E-B434-362C2C979A74}" type="presParOf" srcId="{9428465B-1EA9-3F4B-88B7-3B8ABE5B810C}" destId="{ACD1B092-307C-F246-9824-A4469A8C7D99}" srcOrd="0" destOrd="0" presId="urn:microsoft.com/office/officeart/2008/layout/LinedList"/>
    <dgm:cxn modelId="{9E73A456-E198-FA42-A513-A58FF42D65D1}" type="presParOf" srcId="{9428465B-1EA9-3F4B-88B7-3B8ABE5B810C}" destId="{03624EFE-A0F6-534C-BA7C-43E2AE2F2B38}" srcOrd="1" destOrd="0" presId="urn:microsoft.com/office/officeart/2008/layout/LinedList"/>
    <dgm:cxn modelId="{6A9CE910-02B0-9D44-BC67-E620F8E0A778}" type="presParOf" srcId="{91845358-46F7-4242-A9E4-8127CC24E9E0}" destId="{7838EC63-33DD-6949-A0A4-435800F0EE01}" srcOrd="2" destOrd="0" presId="urn:microsoft.com/office/officeart/2008/layout/LinedList"/>
    <dgm:cxn modelId="{841D7D40-D221-B84A-9DDF-A75C8AA2452E}" type="presParOf" srcId="{91845358-46F7-4242-A9E4-8127CC24E9E0}" destId="{33158682-5D0B-8E45-82C6-4BEB1D667646}" srcOrd="3" destOrd="0" presId="urn:microsoft.com/office/officeart/2008/layout/LinedList"/>
    <dgm:cxn modelId="{7D8191DB-A4D3-0344-9A0D-0A0498AADB84}" type="presParOf" srcId="{33158682-5D0B-8E45-82C6-4BEB1D667646}" destId="{72FB96B3-2FF6-C848-A7AE-8A34A3FD336F}" srcOrd="0" destOrd="0" presId="urn:microsoft.com/office/officeart/2008/layout/LinedList"/>
    <dgm:cxn modelId="{A808D244-FE61-CE4C-8072-E88EDE32AAA9}" type="presParOf" srcId="{33158682-5D0B-8E45-82C6-4BEB1D667646}" destId="{D46B7E67-7B55-594D-A43B-CBDF591E94E1}" srcOrd="1" destOrd="0" presId="urn:microsoft.com/office/officeart/2008/layout/LinedList"/>
    <dgm:cxn modelId="{46933E68-4969-DF49-B86B-AB424DF65861}" type="presParOf" srcId="{91845358-46F7-4242-A9E4-8127CC24E9E0}" destId="{E97C222D-04DB-E848-BA42-E21DCFF2C753}" srcOrd="4" destOrd="0" presId="urn:microsoft.com/office/officeart/2008/layout/LinedList"/>
    <dgm:cxn modelId="{4B111F80-3E5E-B342-BEA0-2F15E0FDD25B}" type="presParOf" srcId="{91845358-46F7-4242-A9E4-8127CC24E9E0}" destId="{259BA307-61DE-5F42-9A7C-7578C81429F0}" srcOrd="5" destOrd="0" presId="urn:microsoft.com/office/officeart/2008/layout/LinedList"/>
    <dgm:cxn modelId="{B0EF11F2-8423-E44D-8D09-E916AA1C5575}" type="presParOf" srcId="{259BA307-61DE-5F42-9A7C-7578C81429F0}" destId="{242E28A2-598B-2F4B-A44F-661BEE719A9F}" srcOrd="0" destOrd="0" presId="urn:microsoft.com/office/officeart/2008/layout/LinedList"/>
    <dgm:cxn modelId="{46118A08-46AC-8845-81BB-EA5878B3B6DD}" type="presParOf" srcId="{259BA307-61DE-5F42-9A7C-7578C81429F0}" destId="{32AF2A12-7BA4-6147-8FAD-40C2D7F6332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3886E7-3D53-4BAE-8D54-62EEC264EB2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5C1DB0C-0DDD-4B15-BFA8-C1516020400E}">
      <dgm:prSet custT="1"/>
      <dgm:spPr/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Derived from the Latin word '</a:t>
          </a:r>
          <a:r>
            <a:rPr lang="en-US" sz="32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farcire</a:t>
          </a:r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' meaning 'to stuff'.</a:t>
          </a:r>
        </a:p>
      </dgm:t>
    </dgm:pt>
    <dgm:pt modelId="{78AC271F-6C9B-4D17-8A4A-608780436F48}" type="parTrans" cxnId="{BABC0093-0A35-4B7E-9541-360E9F83F3E5}">
      <dgm:prSet/>
      <dgm:spPr/>
      <dgm:t>
        <a:bodyPr/>
        <a:lstStyle/>
        <a:p>
          <a:endParaRPr lang="en-US"/>
        </a:p>
      </dgm:t>
    </dgm:pt>
    <dgm:pt modelId="{F9EFCA9B-D352-4512-A721-B6C3037FB092}" type="sibTrans" cxnId="{BABC0093-0A35-4B7E-9541-360E9F83F3E5}">
      <dgm:prSet/>
      <dgm:spPr/>
      <dgm:t>
        <a:bodyPr/>
        <a:lstStyle/>
        <a:p>
          <a:endParaRPr lang="en-US"/>
        </a:p>
      </dgm:t>
    </dgm:pt>
    <dgm:pt modelId="{BCC67CCF-8952-451F-A685-5C4978F15987}">
      <dgm:prSet custT="1"/>
      <dgm:spPr/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Began as comic interludes in medieval religious plays.</a:t>
          </a:r>
        </a:p>
      </dgm:t>
    </dgm:pt>
    <dgm:pt modelId="{1B41BB81-D86A-4683-B9CD-EAEE931012B2}" type="parTrans" cxnId="{D956B41B-2413-4C79-A410-BFB038E73028}">
      <dgm:prSet/>
      <dgm:spPr/>
      <dgm:t>
        <a:bodyPr/>
        <a:lstStyle/>
        <a:p>
          <a:endParaRPr lang="en-US"/>
        </a:p>
      </dgm:t>
    </dgm:pt>
    <dgm:pt modelId="{2ED7E090-E621-473D-AC99-758FC50C51D7}" type="sibTrans" cxnId="{D956B41B-2413-4C79-A410-BFB038E73028}">
      <dgm:prSet/>
      <dgm:spPr/>
      <dgm:t>
        <a:bodyPr/>
        <a:lstStyle/>
        <a:p>
          <a:endParaRPr lang="en-US"/>
        </a:p>
      </dgm:t>
    </dgm:pt>
    <dgm:pt modelId="{51898132-DCDF-41B9-8CC6-6D7405C08C2A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Later developed into independent humorous performances.</a:t>
          </a:r>
        </a:p>
      </dgm:t>
    </dgm:pt>
    <dgm:pt modelId="{AD0C6DF7-3AC4-4397-BFA5-2A2DF9828ABB}" type="parTrans" cxnId="{2B2D6437-1BD3-49FD-853D-D136980ACB53}">
      <dgm:prSet/>
      <dgm:spPr/>
      <dgm:t>
        <a:bodyPr/>
        <a:lstStyle/>
        <a:p>
          <a:endParaRPr lang="en-US"/>
        </a:p>
      </dgm:t>
    </dgm:pt>
    <dgm:pt modelId="{2D896121-0F02-4671-804D-CFD60F5DC69D}" type="sibTrans" cxnId="{2B2D6437-1BD3-49FD-853D-D136980ACB53}">
      <dgm:prSet/>
      <dgm:spPr/>
      <dgm:t>
        <a:bodyPr/>
        <a:lstStyle/>
        <a:p>
          <a:endParaRPr lang="en-US"/>
        </a:p>
      </dgm:t>
    </dgm:pt>
    <dgm:pt modelId="{7313D0BE-14EB-A043-93EF-73D11234AB3E}" type="pres">
      <dgm:prSet presAssocID="{FE3886E7-3D53-4BAE-8D54-62EEC264EB21}" presName="vert0" presStyleCnt="0">
        <dgm:presLayoutVars>
          <dgm:dir/>
          <dgm:animOne val="branch"/>
          <dgm:animLvl val="lvl"/>
        </dgm:presLayoutVars>
      </dgm:prSet>
      <dgm:spPr/>
    </dgm:pt>
    <dgm:pt modelId="{78AE8A68-4095-D345-867C-FA1B13FDA3C7}" type="pres">
      <dgm:prSet presAssocID="{B5C1DB0C-0DDD-4B15-BFA8-C1516020400E}" presName="thickLine" presStyleLbl="alignNode1" presStyleIdx="0" presStyleCnt="3"/>
      <dgm:spPr/>
    </dgm:pt>
    <dgm:pt modelId="{C5BD75F8-94FC-0C45-BA1A-E7E234E89401}" type="pres">
      <dgm:prSet presAssocID="{B5C1DB0C-0DDD-4B15-BFA8-C1516020400E}" presName="horz1" presStyleCnt="0"/>
      <dgm:spPr/>
    </dgm:pt>
    <dgm:pt modelId="{2FE06997-6F72-6C44-A8AF-D62097E18A21}" type="pres">
      <dgm:prSet presAssocID="{B5C1DB0C-0DDD-4B15-BFA8-C1516020400E}" presName="tx1" presStyleLbl="revTx" presStyleIdx="0" presStyleCnt="3"/>
      <dgm:spPr/>
    </dgm:pt>
    <dgm:pt modelId="{6F8E33A1-74C0-E14D-BF08-371A3337481C}" type="pres">
      <dgm:prSet presAssocID="{B5C1DB0C-0DDD-4B15-BFA8-C1516020400E}" presName="vert1" presStyleCnt="0"/>
      <dgm:spPr/>
    </dgm:pt>
    <dgm:pt modelId="{43DF8E64-86EB-D94E-8B49-286D558A2F59}" type="pres">
      <dgm:prSet presAssocID="{BCC67CCF-8952-451F-A685-5C4978F15987}" presName="thickLine" presStyleLbl="alignNode1" presStyleIdx="1" presStyleCnt="3"/>
      <dgm:spPr/>
    </dgm:pt>
    <dgm:pt modelId="{5400F58B-237B-AB4D-8011-8EF7918080E8}" type="pres">
      <dgm:prSet presAssocID="{BCC67CCF-8952-451F-A685-5C4978F15987}" presName="horz1" presStyleCnt="0"/>
      <dgm:spPr/>
    </dgm:pt>
    <dgm:pt modelId="{2ADB735E-1217-7647-B816-31E5A6E00BE9}" type="pres">
      <dgm:prSet presAssocID="{BCC67CCF-8952-451F-A685-5C4978F15987}" presName="tx1" presStyleLbl="revTx" presStyleIdx="1" presStyleCnt="3"/>
      <dgm:spPr/>
    </dgm:pt>
    <dgm:pt modelId="{7212381D-342C-C14F-A594-778D0E2CDB6E}" type="pres">
      <dgm:prSet presAssocID="{BCC67CCF-8952-451F-A685-5C4978F15987}" presName="vert1" presStyleCnt="0"/>
      <dgm:spPr/>
    </dgm:pt>
    <dgm:pt modelId="{C2B55EEF-4D2A-284D-9D6C-D96088CD0CAF}" type="pres">
      <dgm:prSet presAssocID="{51898132-DCDF-41B9-8CC6-6D7405C08C2A}" presName="thickLine" presStyleLbl="alignNode1" presStyleIdx="2" presStyleCnt="3"/>
      <dgm:spPr/>
    </dgm:pt>
    <dgm:pt modelId="{D2A64423-EC78-B84D-86CC-B8969248AF95}" type="pres">
      <dgm:prSet presAssocID="{51898132-DCDF-41B9-8CC6-6D7405C08C2A}" presName="horz1" presStyleCnt="0"/>
      <dgm:spPr/>
    </dgm:pt>
    <dgm:pt modelId="{CC1C8C24-3E1E-DF4D-811D-2FE5297F9175}" type="pres">
      <dgm:prSet presAssocID="{51898132-DCDF-41B9-8CC6-6D7405C08C2A}" presName="tx1" presStyleLbl="revTx" presStyleIdx="2" presStyleCnt="3"/>
      <dgm:spPr/>
    </dgm:pt>
    <dgm:pt modelId="{8C192FD4-FAC6-1C4B-BC5E-B5D2742834A2}" type="pres">
      <dgm:prSet presAssocID="{51898132-DCDF-41B9-8CC6-6D7405C08C2A}" presName="vert1" presStyleCnt="0"/>
      <dgm:spPr/>
    </dgm:pt>
  </dgm:ptLst>
  <dgm:cxnLst>
    <dgm:cxn modelId="{26697D19-5B80-DA49-AFF9-DE15302BD166}" type="presOf" srcId="{51898132-DCDF-41B9-8CC6-6D7405C08C2A}" destId="{CC1C8C24-3E1E-DF4D-811D-2FE5297F9175}" srcOrd="0" destOrd="0" presId="urn:microsoft.com/office/officeart/2008/layout/LinedList"/>
    <dgm:cxn modelId="{D956B41B-2413-4C79-A410-BFB038E73028}" srcId="{FE3886E7-3D53-4BAE-8D54-62EEC264EB21}" destId="{BCC67CCF-8952-451F-A685-5C4978F15987}" srcOrd="1" destOrd="0" parTransId="{1B41BB81-D86A-4683-B9CD-EAEE931012B2}" sibTransId="{2ED7E090-E621-473D-AC99-758FC50C51D7}"/>
    <dgm:cxn modelId="{2B2D6437-1BD3-49FD-853D-D136980ACB53}" srcId="{FE3886E7-3D53-4BAE-8D54-62EEC264EB21}" destId="{51898132-DCDF-41B9-8CC6-6D7405C08C2A}" srcOrd="2" destOrd="0" parTransId="{AD0C6DF7-3AC4-4397-BFA5-2A2DF9828ABB}" sibTransId="{2D896121-0F02-4671-804D-CFD60F5DC69D}"/>
    <dgm:cxn modelId="{B718FC7E-456D-274E-B7FD-DDAB9C418FAB}" type="presOf" srcId="{BCC67CCF-8952-451F-A685-5C4978F15987}" destId="{2ADB735E-1217-7647-B816-31E5A6E00BE9}" srcOrd="0" destOrd="0" presId="urn:microsoft.com/office/officeart/2008/layout/LinedList"/>
    <dgm:cxn modelId="{BABC0093-0A35-4B7E-9541-360E9F83F3E5}" srcId="{FE3886E7-3D53-4BAE-8D54-62EEC264EB21}" destId="{B5C1DB0C-0DDD-4B15-BFA8-C1516020400E}" srcOrd="0" destOrd="0" parTransId="{78AC271F-6C9B-4D17-8A4A-608780436F48}" sibTransId="{F9EFCA9B-D352-4512-A721-B6C3037FB092}"/>
    <dgm:cxn modelId="{C34E6BBF-01E1-BA4B-9955-6BD5013836FC}" type="presOf" srcId="{FE3886E7-3D53-4BAE-8D54-62EEC264EB21}" destId="{7313D0BE-14EB-A043-93EF-73D11234AB3E}" srcOrd="0" destOrd="0" presId="urn:microsoft.com/office/officeart/2008/layout/LinedList"/>
    <dgm:cxn modelId="{4118C6F6-7699-6C49-9EF5-3584E1338AE9}" type="presOf" srcId="{B5C1DB0C-0DDD-4B15-BFA8-C1516020400E}" destId="{2FE06997-6F72-6C44-A8AF-D62097E18A21}" srcOrd="0" destOrd="0" presId="urn:microsoft.com/office/officeart/2008/layout/LinedList"/>
    <dgm:cxn modelId="{CE3E8EA4-2794-3A40-B9B6-2E1D3A15D5BE}" type="presParOf" srcId="{7313D0BE-14EB-A043-93EF-73D11234AB3E}" destId="{78AE8A68-4095-D345-867C-FA1B13FDA3C7}" srcOrd="0" destOrd="0" presId="urn:microsoft.com/office/officeart/2008/layout/LinedList"/>
    <dgm:cxn modelId="{2D198BAE-0EA9-7B4E-BDB2-EF623D8F20FA}" type="presParOf" srcId="{7313D0BE-14EB-A043-93EF-73D11234AB3E}" destId="{C5BD75F8-94FC-0C45-BA1A-E7E234E89401}" srcOrd="1" destOrd="0" presId="urn:microsoft.com/office/officeart/2008/layout/LinedList"/>
    <dgm:cxn modelId="{5C3CFB48-7D02-B249-9FE9-A633EEC47B55}" type="presParOf" srcId="{C5BD75F8-94FC-0C45-BA1A-E7E234E89401}" destId="{2FE06997-6F72-6C44-A8AF-D62097E18A21}" srcOrd="0" destOrd="0" presId="urn:microsoft.com/office/officeart/2008/layout/LinedList"/>
    <dgm:cxn modelId="{0B46FDD1-40AE-FE40-B78B-A57E0572DA48}" type="presParOf" srcId="{C5BD75F8-94FC-0C45-BA1A-E7E234E89401}" destId="{6F8E33A1-74C0-E14D-BF08-371A3337481C}" srcOrd="1" destOrd="0" presId="urn:microsoft.com/office/officeart/2008/layout/LinedList"/>
    <dgm:cxn modelId="{9EBAF2C9-FCD0-F344-8827-66A244DF7623}" type="presParOf" srcId="{7313D0BE-14EB-A043-93EF-73D11234AB3E}" destId="{43DF8E64-86EB-D94E-8B49-286D558A2F59}" srcOrd="2" destOrd="0" presId="urn:microsoft.com/office/officeart/2008/layout/LinedList"/>
    <dgm:cxn modelId="{70CBE544-5FC3-1E4D-9908-714193604463}" type="presParOf" srcId="{7313D0BE-14EB-A043-93EF-73D11234AB3E}" destId="{5400F58B-237B-AB4D-8011-8EF7918080E8}" srcOrd="3" destOrd="0" presId="urn:microsoft.com/office/officeart/2008/layout/LinedList"/>
    <dgm:cxn modelId="{2BF4C49A-7C46-C14C-9BF3-A7C7643CAFB9}" type="presParOf" srcId="{5400F58B-237B-AB4D-8011-8EF7918080E8}" destId="{2ADB735E-1217-7647-B816-31E5A6E00BE9}" srcOrd="0" destOrd="0" presId="urn:microsoft.com/office/officeart/2008/layout/LinedList"/>
    <dgm:cxn modelId="{D59CB8E6-193A-1C4C-B664-33488559B988}" type="presParOf" srcId="{5400F58B-237B-AB4D-8011-8EF7918080E8}" destId="{7212381D-342C-C14F-A594-778D0E2CDB6E}" srcOrd="1" destOrd="0" presId="urn:microsoft.com/office/officeart/2008/layout/LinedList"/>
    <dgm:cxn modelId="{FE3520EC-EF81-9545-812F-19AB76BDBEC4}" type="presParOf" srcId="{7313D0BE-14EB-A043-93EF-73D11234AB3E}" destId="{C2B55EEF-4D2A-284D-9D6C-D96088CD0CAF}" srcOrd="4" destOrd="0" presId="urn:microsoft.com/office/officeart/2008/layout/LinedList"/>
    <dgm:cxn modelId="{9DDFD80B-2419-DD40-8C8B-0D93C935AC3B}" type="presParOf" srcId="{7313D0BE-14EB-A043-93EF-73D11234AB3E}" destId="{D2A64423-EC78-B84D-86CC-B8969248AF95}" srcOrd="5" destOrd="0" presId="urn:microsoft.com/office/officeart/2008/layout/LinedList"/>
    <dgm:cxn modelId="{05FCBA1B-A3F7-9F47-AF53-1B409A0E6FB6}" type="presParOf" srcId="{D2A64423-EC78-B84D-86CC-B8969248AF95}" destId="{CC1C8C24-3E1E-DF4D-811D-2FE5297F9175}" srcOrd="0" destOrd="0" presId="urn:microsoft.com/office/officeart/2008/layout/LinedList"/>
    <dgm:cxn modelId="{12AED1F6-2266-7D48-9FF0-D629CC7BAC00}" type="presParOf" srcId="{D2A64423-EC78-B84D-86CC-B8969248AF95}" destId="{8C192FD4-FAC6-1C4B-BC5E-B5D2742834A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132232-4F67-4943-9D43-14E879A29194}" type="doc">
      <dgm:prSet loTypeId="urn:microsoft.com/office/officeart/2005/8/layout/default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9707F2F-D1F8-45A6-87D1-083E36AEE2DA}">
      <dgm:prSet custT="1"/>
      <dgm:spPr/>
      <dgm:t>
        <a:bodyPr/>
        <a:lstStyle/>
        <a:p>
          <a:r>
            <a: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Exaggerated characters and situations.</a:t>
          </a:r>
        </a:p>
      </dgm:t>
    </dgm:pt>
    <dgm:pt modelId="{72F73382-CC6B-4FFB-BF71-40A5BE1A96DC}" type="parTrans" cxnId="{999AA492-6F06-4506-B802-5837FFB5DCF0}">
      <dgm:prSet/>
      <dgm:spPr/>
      <dgm:t>
        <a:bodyPr/>
        <a:lstStyle/>
        <a:p>
          <a:endParaRPr lang="en-US"/>
        </a:p>
      </dgm:t>
    </dgm:pt>
    <dgm:pt modelId="{CB7E80B4-D8CD-4B8E-95C2-A479C58D8737}" type="sibTrans" cxnId="{999AA492-6F06-4506-B802-5837FFB5DCF0}">
      <dgm:prSet/>
      <dgm:spPr/>
      <dgm:t>
        <a:bodyPr/>
        <a:lstStyle/>
        <a:p>
          <a:endParaRPr lang="en-US"/>
        </a:p>
      </dgm:t>
    </dgm:pt>
    <dgm:pt modelId="{5B5B6519-27F3-42CA-90FA-5B03DF8B47D4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Physical </a:t>
          </a:r>
          <a:r>
            <a:rPr lang="en-US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slapstick, mistaken identities.</a:t>
          </a:r>
        </a:p>
      </dgm:t>
    </dgm:pt>
    <dgm:pt modelId="{6B802963-5EC0-4256-B8FF-E40687E00CFB}" type="parTrans" cxnId="{56996FA1-8C77-4579-8F3A-7D8D4CA23A48}">
      <dgm:prSet/>
      <dgm:spPr/>
      <dgm:t>
        <a:bodyPr/>
        <a:lstStyle/>
        <a:p>
          <a:endParaRPr lang="en-US"/>
        </a:p>
      </dgm:t>
    </dgm:pt>
    <dgm:pt modelId="{702B4D13-6A25-4D0B-BB43-888E9EEB08F4}" type="sibTrans" cxnId="{56996FA1-8C77-4579-8F3A-7D8D4CA23A48}">
      <dgm:prSet/>
      <dgm:spPr/>
      <dgm:t>
        <a:bodyPr/>
        <a:lstStyle/>
        <a:p>
          <a:endParaRPr lang="en-US"/>
        </a:p>
      </dgm:t>
    </dgm:pt>
    <dgm:pt modelId="{9E6F543A-5B62-4960-8E6B-4A579332208D}">
      <dgm:prSet custT="1"/>
      <dgm:spPr/>
      <dgm:t>
        <a:bodyPr/>
        <a:lstStyle/>
        <a:p>
          <a:r>
            <a: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Fast-paced action and absurdity.</a:t>
          </a:r>
        </a:p>
      </dgm:t>
    </dgm:pt>
    <dgm:pt modelId="{E418BA49-9C15-431C-B8E6-C935CD9675C1}" type="parTrans" cxnId="{78598F55-3930-4317-91F2-ADA8A5414A5B}">
      <dgm:prSet/>
      <dgm:spPr/>
      <dgm:t>
        <a:bodyPr/>
        <a:lstStyle/>
        <a:p>
          <a:endParaRPr lang="en-US"/>
        </a:p>
      </dgm:t>
    </dgm:pt>
    <dgm:pt modelId="{43B562C6-61A7-4D26-B430-7E8AC8CEEF58}" type="sibTrans" cxnId="{78598F55-3930-4317-91F2-ADA8A5414A5B}">
      <dgm:prSet/>
      <dgm:spPr/>
      <dgm:t>
        <a:bodyPr/>
        <a:lstStyle/>
        <a:p>
          <a:endParaRPr lang="en-US"/>
        </a:p>
      </dgm:t>
    </dgm:pt>
    <dgm:pt modelId="{35C43E4C-2149-4EFD-9829-F8DC16B6FDC5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Ridicule of social norms, human folly, and pretensions.</a:t>
          </a:r>
        </a:p>
      </dgm:t>
    </dgm:pt>
    <dgm:pt modelId="{F4B1DAA8-05EC-4A9B-8EF6-5163A24FFB62}" type="parTrans" cxnId="{73055720-FA12-4A0D-9D65-2C9E7ACBB144}">
      <dgm:prSet/>
      <dgm:spPr/>
      <dgm:t>
        <a:bodyPr/>
        <a:lstStyle/>
        <a:p>
          <a:endParaRPr lang="en-US"/>
        </a:p>
      </dgm:t>
    </dgm:pt>
    <dgm:pt modelId="{140BCD2C-FE54-49AA-9D4F-3ABD5613B194}" type="sibTrans" cxnId="{73055720-FA12-4A0D-9D65-2C9E7ACBB144}">
      <dgm:prSet/>
      <dgm:spPr/>
      <dgm:t>
        <a:bodyPr/>
        <a:lstStyle/>
        <a:p>
          <a:endParaRPr lang="en-US"/>
        </a:p>
      </dgm:t>
    </dgm:pt>
    <dgm:pt modelId="{5B79A3CE-7A01-5741-8989-55CCCF44E03D}" type="pres">
      <dgm:prSet presAssocID="{ED132232-4F67-4943-9D43-14E879A29194}" presName="diagram" presStyleCnt="0">
        <dgm:presLayoutVars>
          <dgm:dir/>
          <dgm:resizeHandles val="exact"/>
        </dgm:presLayoutVars>
      </dgm:prSet>
      <dgm:spPr/>
    </dgm:pt>
    <dgm:pt modelId="{84D8EF8B-5EF5-4546-BE2E-904098C92711}" type="pres">
      <dgm:prSet presAssocID="{E9707F2F-D1F8-45A6-87D1-083E36AEE2DA}" presName="node" presStyleLbl="node1" presStyleIdx="0" presStyleCnt="4" custScaleX="168976">
        <dgm:presLayoutVars>
          <dgm:bulletEnabled val="1"/>
        </dgm:presLayoutVars>
      </dgm:prSet>
      <dgm:spPr/>
    </dgm:pt>
    <dgm:pt modelId="{4CD69AF9-FDC6-1240-98D2-FFBCE3BE24D6}" type="pres">
      <dgm:prSet presAssocID="{CB7E80B4-D8CD-4B8E-95C2-A479C58D8737}" presName="sibTrans" presStyleCnt="0"/>
      <dgm:spPr/>
    </dgm:pt>
    <dgm:pt modelId="{89BFC6FC-549A-B847-BD14-9B2B2FDED46A}" type="pres">
      <dgm:prSet presAssocID="{5B5B6519-27F3-42CA-90FA-5B03DF8B47D4}" presName="node" presStyleLbl="node1" presStyleIdx="1" presStyleCnt="4">
        <dgm:presLayoutVars>
          <dgm:bulletEnabled val="1"/>
        </dgm:presLayoutVars>
      </dgm:prSet>
      <dgm:spPr/>
    </dgm:pt>
    <dgm:pt modelId="{ECE5E247-018D-2844-BD3E-33C6379AFE0E}" type="pres">
      <dgm:prSet presAssocID="{702B4D13-6A25-4D0B-BB43-888E9EEB08F4}" presName="sibTrans" presStyleCnt="0"/>
      <dgm:spPr/>
    </dgm:pt>
    <dgm:pt modelId="{33B07C6F-94C3-9C44-9C41-0A22D0015E0B}" type="pres">
      <dgm:prSet presAssocID="{9E6F543A-5B62-4960-8E6B-4A579332208D}" presName="node" presStyleLbl="node1" presStyleIdx="2" presStyleCnt="4" custScaleX="162626" custScaleY="166138">
        <dgm:presLayoutVars>
          <dgm:bulletEnabled val="1"/>
        </dgm:presLayoutVars>
      </dgm:prSet>
      <dgm:spPr/>
    </dgm:pt>
    <dgm:pt modelId="{1A5D6953-CCE6-884F-9512-C640DDE8DD7E}" type="pres">
      <dgm:prSet presAssocID="{43B562C6-61A7-4D26-B430-7E8AC8CEEF58}" presName="sibTrans" presStyleCnt="0"/>
      <dgm:spPr/>
    </dgm:pt>
    <dgm:pt modelId="{8CB4FCBF-3906-E742-B616-44A941622F87}" type="pres">
      <dgm:prSet presAssocID="{35C43E4C-2149-4EFD-9829-F8DC16B6FDC5}" presName="node" presStyleLbl="node1" presStyleIdx="3" presStyleCnt="4" custScaleY="158090">
        <dgm:presLayoutVars>
          <dgm:bulletEnabled val="1"/>
        </dgm:presLayoutVars>
      </dgm:prSet>
      <dgm:spPr/>
    </dgm:pt>
  </dgm:ptLst>
  <dgm:cxnLst>
    <dgm:cxn modelId="{73055720-FA12-4A0D-9D65-2C9E7ACBB144}" srcId="{ED132232-4F67-4943-9D43-14E879A29194}" destId="{35C43E4C-2149-4EFD-9829-F8DC16B6FDC5}" srcOrd="3" destOrd="0" parTransId="{F4B1DAA8-05EC-4A9B-8EF6-5163A24FFB62}" sibTransId="{140BCD2C-FE54-49AA-9D4F-3ABD5613B194}"/>
    <dgm:cxn modelId="{588CC424-7B1C-8B4A-84B5-D4F669131CBA}" type="presOf" srcId="{35C43E4C-2149-4EFD-9829-F8DC16B6FDC5}" destId="{8CB4FCBF-3906-E742-B616-44A941622F87}" srcOrd="0" destOrd="0" presId="urn:microsoft.com/office/officeart/2005/8/layout/default"/>
    <dgm:cxn modelId="{78598F55-3930-4317-91F2-ADA8A5414A5B}" srcId="{ED132232-4F67-4943-9D43-14E879A29194}" destId="{9E6F543A-5B62-4960-8E6B-4A579332208D}" srcOrd="2" destOrd="0" parTransId="{E418BA49-9C15-431C-B8E6-C935CD9675C1}" sibTransId="{43B562C6-61A7-4D26-B430-7E8AC8CEEF58}"/>
    <dgm:cxn modelId="{0811C46B-76C3-724D-B0B7-FDF79D340362}" type="presOf" srcId="{9E6F543A-5B62-4960-8E6B-4A579332208D}" destId="{33B07C6F-94C3-9C44-9C41-0A22D0015E0B}" srcOrd="0" destOrd="0" presId="urn:microsoft.com/office/officeart/2005/8/layout/default"/>
    <dgm:cxn modelId="{952B5F70-03E1-CE47-B471-6171745C534C}" type="presOf" srcId="{ED132232-4F67-4943-9D43-14E879A29194}" destId="{5B79A3CE-7A01-5741-8989-55CCCF44E03D}" srcOrd="0" destOrd="0" presId="urn:microsoft.com/office/officeart/2005/8/layout/default"/>
    <dgm:cxn modelId="{999AA492-6F06-4506-B802-5837FFB5DCF0}" srcId="{ED132232-4F67-4943-9D43-14E879A29194}" destId="{E9707F2F-D1F8-45A6-87D1-083E36AEE2DA}" srcOrd="0" destOrd="0" parTransId="{72F73382-CC6B-4FFB-BF71-40A5BE1A96DC}" sibTransId="{CB7E80B4-D8CD-4B8E-95C2-A479C58D8737}"/>
    <dgm:cxn modelId="{56996FA1-8C77-4579-8F3A-7D8D4CA23A48}" srcId="{ED132232-4F67-4943-9D43-14E879A29194}" destId="{5B5B6519-27F3-42CA-90FA-5B03DF8B47D4}" srcOrd="1" destOrd="0" parTransId="{6B802963-5EC0-4256-B8FF-E40687E00CFB}" sibTransId="{702B4D13-6A25-4D0B-BB43-888E9EEB08F4}"/>
    <dgm:cxn modelId="{4AB61ECC-8080-5040-ACC9-ECC0721AAC47}" type="presOf" srcId="{E9707F2F-D1F8-45A6-87D1-083E36AEE2DA}" destId="{84D8EF8B-5EF5-4546-BE2E-904098C92711}" srcOrd="0" destOrd="0" presId="urn:microsoft.com/office/officeart/2005/8/layout/default"/>
    <dgm:cxn modelId="{CF776EE7-8FED-6146-8C7A-FFA0690C6DE3}" type="presOf" srcId="{5B5B6519-27F3-42CA-90FA-5B03DF8B47D4}" destId="{89BFC6FC-549A-B847-BD14-9B2B2FDED46A}" srcOrd="0" destOrd="0" presId="urn:microsoft.com/office/officeart/2005/8/layout/default"/>
    <dgm:cxn modelId="{7E87C9C7-60E5-CE4A-88D1-598533E55698}" type="presParOf" srcId="{5B79A3CE-7A01-5741-8989-55CCCF44E03D}" destId="{84D8EF8B-5EF5-4546-BE2E-904098C92711}" srcOrd="0" destOrd="0" presId="urn:microsoft.com/office/officeart/2005/8/layout/default"/>
    <dgm:cxn modelId="{B95CC500-0BD0-5248-A18C-40899CEB87E3}" type="presParOf" srcId="{5B79A3CE-7A01-5741-8989-55CCCF44E03D}" destId="{4CD69AF9-FDC6-1240-98D2-FFBCE3BE24D6}" srcOrd="1" destOrd="0" presId="urn:microsoft.com/office/officeart/2005/8/layout/default"/>
    <dgm:cxn modelId="{43C629F2-BD1C-CE47-8736-09BFDF6E3582}" type="presParOf" srcId="{5B79A3CE-7A01-5741-8989-55CCCF44E03D}" destId="{89BFC6FC-549A-B847-BD14-9B2B2FDED46A}" srcOrd="2" destOrd="0" presId="urn:microsoft.com/office/officeart/2005/8/layout/default"/>
    <dgm:cxn modelId="{A0876DBE-9DB0-5947-AE63-2F484DFF3F42}" type="presParOf" srcId="{5B79A3CE-7A01-5741-8989-55CCCF44E03D}" destId="{ECE5E247-018D-2844-BD3E-33C6379AFE0E}" srcOrd="3" destOrd="0" presId="urn:microsoft.com/office/officeart/2005/8/layout/default"/>
    <dgm:cxn modelId="{3D0A2DF3-8A9C-874E-A30D-1BB8DB698882}" type="presParOf" srcId="{5B79A3CE-7A01-5741-8989-55CCCF44E03D}" destId="{33B07C6F-94C3-9C44-9C41-0A22D0015E0B}" srcOrd="4" destOrd="0" presId="urn:microsoft.com/office/officeart/2005/8/layout/default"/>
    <dgm:cxn modelId="{B426FD17-1A1F-4E4E-BCBC-D5B2D9ED3571}" type="presParOf" srcId="{5B79A3CE-7A01-5741-8989-55CCCF44E03D}" destId="{1A5D6953-CCE6-884F-9512-C640DDE8DD7E}" srcOrd="5" destOrd="0" presId="urn:microsoft.com/office/officeart/2005/8/layout/default"/>
    <dgm:cxn modelId="{CADBDEEE-1FAD-3E4A-A8A7-489E77A92747}" type="presParOf" srcId="{5B79A3CE-7A01-5741-8989-55CCCF44E03D}" destId="{8CB4FCBF-3906-E742-B616-44A941622F87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28DF91-84E4-40DF-AA64-B1B86C5742C6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BB6ADB3-0D23-456E-A938-3C0A2EF33C83}">
      <dgm:prSet/>
      <dgm:spPr/>
      <dgm:t>
        <a:bodyPr/>
        <a:lstStyle/>
        <a:p>
          <a:pPr algn="ctr"/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Though more common in drama, farce also appears in poetry.</a:t>
          </a:r>
        </a:p>
      </dgm:t>
    </dgm:pt>
    <dgm:pt modelId="{421A0EB1-5CD8-427E-8425-CD26B3394A43}" type="parTrans" cxnId="{C3021728-B2CB-4081-82F2-E7A33CB5F41E}">
      <dgm:prSet/>
      <dgm:spPr/>
      <dgm:t>
        <a:bodyPr/>
        <a:lstStyle/>
        <a:p>
          <a:endParaRPr lang="en-US"/>
        </a:p>
      </dgm:t>
    </dgm:pt>
    <dgm:pt modelId="{EA52519B-59E0-4BC8-83A5-6D035FCE18B7}" type="sibTrans" cxnId="{C3021728-B2CB-4081-82F2-E7A33CB5F41E}">
      <dgm:prSet/>
      <dgm:spPr/>
      <dgm:t>
        <a:bodyPr/>
        <a:lstStyle/>
        <a:p>
          <a:endParaRPr lang="en-US"/>
        </a:p>
      </dgm:t>
    </dgm:pt>
    <dgm:pt modelId="{DE5956E3-FB7E-41B8-8F7D-2192AF4BE94B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English poets used farcical elements to satirize society.</a:t>
          </a:r>
        </a:p>
      </dgm:t>
    </dgm:pt>
    <dgm:pt modelId="{2DE184B1-0022-48C9-B9B9-828202075B97}" type="parTrans" cxnId="{CEEB9E31-F96B-4986-971D-32589C2FD4EA}">
      <dgm:prSet/>
      <dgm:spPr/>
      <dgm:t>
        <a:bodyPr/>
        <a:lstStyle/>
        <a:p>
          <a:endParaRPr lang="en-US"/>
        </a:p>
      </dgm:t>
    </dgm:pt>
    <dgm:pt modelId="{38925816-A1E3-450E-B2E1-D2F43D26E827}" type="sibTrans" cxnId="{CEEB9E31-F96B-4986-971D-32589C2FD4EA}">
      <dgm:prSet/>
      <dgm:spPr/>
      <dgm:t>
        <a:bodyPr/>
        <a:lstStyle/>
        <a:p>
          <a:endParaRPr lang="en-US"/>
        </a:p>
      </dgm:t>
    </dgm:pt>
    <dgm:pt modelId="{11CFDA9E-0D27-4F28-AED2-602CACA981CB}">
      <dgm:prSet/>
      <dgm:spPr>
        <a:solidFill>
          <a:srgbClr val="FFFF00"/>
        </a:solidFill>
      </dgm:spPr>
      <dgm:t>
        <a:bodyPr/>
        <a:lstStyle/>
        <a:p>
          <a:pPr algn="ctr"/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Parody, exaggeration, and comic distortion are frequent devices.</a:t>
          </a:r>
        </a:p>
      </dgm:t>
    </dgm:pt>
    <dgm:pt modelId="{82581837-CA28-448B-B2EE-6E4C9E96C9D0}" type="parTrans" cxnId="{691577F6-1DA6-4998-A861-D8A166D82FFC}">
      <dgm:prSet/>
      <dgm:spPr/>
      <dgm:t>
        <a:bodyPr/>
        <a:lstStyle/>
        <a:p>
          <a:endParaRPr lang="en-US"/>
        </a:p>
      </dgm:t>
    </dgm:pt>
    <dgm:pt modelId="{2958B0B0-B876-48E1-A606-4CCE00F86E8A}" type="sibTrans" cxnId="{691577F6-1DA6-4998-A861-D8A166D82FFC}">
      <dgm:prSet/>
      <dgm:spPr/>
      <dgm:t>
        <a:bodyPr/>
        <a:lstStyle/>
        <a:p>
          <a:endParaRPr lang="en-US"/>
        </a:p>
      </dgm:t>
    </dgm:pt>
    <dgm:pt modelId="{DA05DF8C-102E-D84E-A225-C3C0959C7AFD}" type="pres">
      <dgm:prSet presAssocID="{1028DF91-84E4-40DF-AA64-B1B86C5742C6}" presName="linear" presStyleCnt="0">
        <dgm:presLayoutVars>
          <dgm:animLvl val="lvl"/>
          <dgm:resizeHandles val="exact"/>
        </dgm:presLayoutVars>
      </dgm:prSet>
      <dgm:spPr/>
    </dgm:pt>
    <dgm:pt modelId="{2FEE1F1A-418E-1D4A-AD6D-B44A0A9C5F4D}" type="pres">
      <dgm:prSet presAssocID="{EBB6ADB3-0D23-456E-A938-3C0A2EF33C8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7D7A02C-3D26-D446-9F43-58FAC579E1C7}" type="pres">
      <dgm:prSet presAssocID="{EA52519B-59E0-4BC8-83A5-6D035FCE18B7}" presName="spacer" presStyleCnt="0"/>
      <dgm:spPr/>
    </dgm:pt>
    <dgm:pt modelId="{C84AA3E1-7653-A546-9BB8-F626A58F8E00}" type="pres">
      <dgm:prSet presAssocID="{DE5956E3-FB7E-41B8-8F7D-2192AF4BE94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AAE35AB-C2D5-1647-9E95-8F617888EC4A}" type="pres">
      <dgm:prSet presAssocID="{38925816-A1E3-450E-B2E1-D2F43D26E827}" presName="spacer" presStyleCnt="0"/>
      <dgm:spPr/>
    </dgm:pt>
    <dgm:pt modelId="{2423DDC2-E801-DE44-9467-018F324BF509}" type="pres">
      <dgm:prSet presAssocID="{11CFDA9E-0D27-4F28-AED2-602CACA981C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3021728-B2CB-4081-82F2-E7A33CB5F41E}" srcId="{1028DF91-84E4-40DF-AA64-B1B86C5742C6}" destId="{EBB6ADB3-0D23-456E-A938-3C0A2EF33C83}" srcOrd="0" destOrd="0" parTransId="{421A0EB1-5CD8-427E-8425-CD26B3394A43}" sibTransId="{EA52519B-59E0-4BC8-83A5-6D035FCE18B7}"/>
    <dgm:cxn modelId="{CEEB9E31-F96B-4986-971D-32589C2FD4EA}" srcId="{1028DF91-84E4-40DF-AA64-B1B86C5742C6}" destId="{DE5956E3-FB7E-41B8-8F7D-2192AF4BE94B}" srcOrd="1" destOrd="0" parTransId="{2DE184B1-0022-48C9-B9B9-828202075B97}" sibTransId="{38925816-A1E3-450E-B2E1-D2F43D26E827}"/>
    <dgm:cxn modelId="{41DDBA82-C7FF-3B4C-8ECB-8D364C2ACF9C}" type="presOf" srcId="{EBB6ADB3-0D23-456E-A938-3C0A2EF33C83}" destId="{2FEE1F1A-418E-1D4A-AD6D-B44A0A9C5F4D}" srcOrd="0" destOrd="0" presId="urn:microsoft.com/office/officeart/2005/8/layout/vList2"/>
    <dgm:cxn modelId="{80A32EAB-307F-0949-8216-71CD956B8AD3}" type="presOf" srcId="{11CFDA9E-0D27-4F28-AED2-602CACA981CB}" destId="{2423DDC2-E801-DE44-9467-018F324BF509}" srcOrd="0" destOrd="0" presId="urn:microsoft.com/office/officeart/2005/8/layout/vList2"/>
    <dgm:cxn modelId="{7425E6BB-1A3E-F144-8389-8E32A4D8E4F6}" type="presOf" srcId="{DE5956E3-FB7E-41B8-8F7D-2192AF4BE94B}" destId="{C84AA3E1-7653-A546-9BB8-F626A58F8E00}" srcOrd="0" destOrd="0" presId="urn:microsoft.com/office/officeart/2005/8/layout/vList2"/>
    <dgm:cxn modelId="{015493F1-B76C-1448-8F8F-B2877A1E6B99}" type="presOf" srcId="{1028DF91-84E4-40DF-AA64-B1B86C5742C6}" destId="{DA05DF8C-102E-D84E-A225-C3C0959C7AFD}" srcOrd="0" destOrd="0" presId="urn:microsoft.com/office/officeart/2005/8/layout/vList2"/>
    <dgm:cxn modelId="{691577F6-1DA6-4998-A861-D8A166D82FFC}" srcId="{1028DF91-84E4-40DF-AA64-B1B86C5742C6}" destId="{11CFDA9E-0D27-4F28-AED2-602CACA981CB}" srcOrd="2" destOrd="0" parTransId="{82581837-CA28-448B-B2EE-6E4C9E96C9D0}" sibTransId="{2958B0B0-B876-48E1-A606-4CCE00F86E8A}"/>
    <dgm:cxn modelId="{A91FC109-1E3D-6B42-AA04-E4BF2C6AE22E}" type="presParOf" srcId="{DA05DF8C-102E-D84E-A225-C3C0959C7AFD}" destId="{2FEE1F1A-418E-1D4A-AD6D-B44A0A9C5F4D}" srcOrd="0" destOrd="0" presId="urn:microsoft.com/office/officeart/2005/8/layout/vList2"/>
    <dgm:cxn modelId="{A7A17232-44F8-974D-9A38-0603E069A2A0}" type="presParOf" srcId="{DA05DF8C-102E-D84E-A225-C3C0959C7AFD}" destId="{27D7A02C-3D26-D446-9F43-58FAC579E1C7}" srcOrd="1" destOrd="0" presId="urn:microsoft.com/office/officeart/2005/8/layout/vList2"/>
    <dgm:cxn modelId="{61F8C611-EA9A-334A-A7E2-518C4DCE20FF}" type="presParOf" srcId="{DA05DF8C-102E-D84E-A225-C3C0959C7AFD}" destId="{C84AA3E1-7653-A546-9BB8-F626A58F8E00}" srcOrd="2" destOrd="0" presId="urn:microsoft.com/office/officeart/2005/8/layout/vList2"/>
    <dgm:cxn modelId="{20C8DE96-B382-0D41-AC1C-22B9FF04DC16}" type="presParOf" srcId="{DA05DF8C-102E-D84E-A225-C3C0959C7AFD}" destId="{7AAE35AB-C2D5-1647-9E95-8F617888EC4A}" srcOrd="3" destOrd="0" presId="urn:microsoft.com/office/officeart/2005/8/layout/vList2"/>
    <dgm:cxn modelId="{7224CC92-19D1-E74D-B6E9-986F549EFEB5}" type="presParOf" srcId="{DA05DF8C-102E-D84E-A225-C3C0959C7AFD}" destId="{2423DDC2-E801-DE44-9467-018F324BF50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3807D6-99D3-4E89-90F3-CA17DFA8CFDB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BD3C8CD1-E4E5-42CA-9824-311F6806DC29}">
      <dgm:prSet custT="1"/>
      <dgm:spPr/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Geoffrey Chaucer – The Canterbury Tales includes farcical episodes.</a:t>
          </a:r>
        </a:p>
      </dgm:t>
    </dgm:pt>
    <dgm:pt modelId="{CF86606F-6EAC-4A83-8FB5-940B5AD02E01}" type="parTrans" cxnId="{AD82E90A-D78C-423E-9687-22D248C90BEC}">
      <dgm:prSet/>
      <dgm:spPr/>
      <dgm:t>
        <a:bodyPr/>
        <a:lstStyle/>
        <a:p>
          <a:endParaRPr lang="en-US"/>
        </a:p>
      </dgm:t>
    </dgm:pt>
    <dgm:pt modelId="{EBEFD1B4-F414-477D-948A-A1297C5A230C}" type="sibTrans" cxnId="{AD82E90A-D78C-423E-9687-22D248C90BEC}">
      <dgm:prSet/>
      <dgm:spPr/>
      <dgm:t>
        <a:bodyPr/>
        <a:lstStyle/>
        <a:p>
          <a:endParaRPr lang="en-US"/>
        </a:p>
      </dgm:t>
    </dgm:pt>
    <dgm:pt modelId="{9B19B61D-14C3-4B74-BDED-120295ECA6F1}">
      <dgm:prSet custT="1"/>
      <dgm:spPr/>
      <dgm:t>
        <a:bodyPr/>
        <a:lstStyle/>
        <a:p>
          <a:pPr algn="ctr"/>
          <a:r>
            <a:rPr lang="en-US" sz="3600" b="1" dirty="0">
              <a:latin typeface="Times New Roman" panose="02020603050405020304" pitchFamily="18" charset="0"/>
              <a:cs typeface="Times New Roman" panose="02020603050405020304" pitchFamily="18" charset="0"/>
            </a:rPr>
            <a:t>Ben Jonson’s satirical poems show comic exaggeration.</a:t>
          </a:r>
        </a:p>
      </dgm:t>
    </dgm:pt>
    <dgm:pt modelId="{CAC7EBE5-B8F9-4C06-B9AD-73FAE80BEF86}" type="parTrans" cxnId="{194A647E-81C9-470E-A5AE-521F8C2DC003}">
      <dgm:prSet/>
      <dgm:spPr/>
      <dgm:t>
        <a:bodyPr/>
        <a:lstStyle/>
        <a:p>
          <a:endParaRPr lang="en-US"/>
        </a:p>
      </dgm:t>
    </dgm:pt>
    <dgm:pt modelId="{3DC8D590-6A5F-47D7-8640-72A23E16E202}" type="sibTrans" cxnId="{194A647E-81C9-470E-A5AE-521F8C2DC003}">
      <dgm:prSet/>
      <dgm:spPr/>
      <dgm:t>
        <a:bodyPr/>
        <a:lstStyle/>
        <a:p>
          <a:endParaRPr lang="en-US"/>
        </a:p>
      </dgm:t>
    </dgm:pt>
    <dgm:pt modelId="{75020269-EF6A-4999-AFB6-CBF23B3D2479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Mock-epic poetry (e.g., Alexander Pope’s 'The Rape of the Lock') uses farcical style.</a:t>
          </a:r>
        </a:p>
      </dgm:t>
    </dgm:pt>
    <dgm:pt modelId="{E5F0B66A-656C-4AB5-98AF-021655571778}" type="parTrans" cxnId="{EB2129C3-46F9-4DCD-A963-AB870F4EF04D}">
      <dgm:prSet/>
      <dgm:spPr/>
      <dgm:t>
        <a:bodyPr/>
        <a:lstStyle/>
        <a:p>
          <a:endParaRPr lang="en-US"/>
        </a:p>
      </dgm:t>
    </dgm:pt>
    <dgm:pt modelId="{0BE736D4-257A-4F1A-96E2-5B0997CCF7CA}" type="sibTrans" cxnId="{EB2129C3-46F9-4DCD-A963-AB870F4EF04D}">
      <dgm:prSet/>
      <dgm:spPr/>
      <dgm:t>
        <a:bodyPr/>
        <a:lstStyle/>
        <a:p>
          <a:endParaRPr lang="en-US"/>
        </a:p>
      </dgm:t>
    </dgm:pt>
    <dgm:pt modelId="{480DF1E2-8A7B-44D7-AAA6-FAB71F2B4A8C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18th-century satirical verse often blends farce with social criticism.</a:t>
          </a:r>
        </a:p>
      </dgm:t>
    </dgm:pt>
    <dgm:pt modelId="{6B5313AC-7AB9-4024-BB86-53151E2F09F8}" type="parTrans" cxnId="{300E4369-E69E-4451-B55B-356A6C4E96A8}">
      <dgm:prSet/>
      <dgm:spPr/>
      <dgm:t>
        <a:bodyPr/>
        <a:lstStyle/>
        <a:p>
          <a:endParaRPr lang="en-US"/>
        </a:p>
      </dgm:t>
    </dgm:pt>
    <dgm:pt modelId="{5F95F7B4-FEAD-4152-956F-B623B164AAE2}" type="sibTrans" cxnId="{300E4369-E69E-4451-B55B-356A6C4E96A8}">
      <dgm:prSet/>
      <dgm:spPr/>
      <dgm:t>
        <a:bodyPr/>
        <a:lstStyle/>
        <a:p>
          <a:endParaRPr lang="en-US"/>
        </a:p>
      </dgm:t>
    </dgm:pt>
    <dgm:pt modelId="{82B7E22A-14A7-0541-B833-28F6235A120B}" type="pres">
      <dgm:prSet presAssocID="{3C3807D6-99D3-4E89-90F3-CA17DFA8CFDB}" presName="vert0" presStyleCnt="0">
        <dgm:presLayoutVars>
          <dgm:dir/>
          <dgm:animOne val="branch"/>
          <dgm:animLvl val="lvl"/>
        </dgm:presLayoutVars>
      </dgm:prSet>
      <dgm:spPr/>
    </dgm:pt>
    <dgm:pt modelId="{F5973628-5051-FD43-A027-0878FC1C621C}" type="pres">
      <dgm:prSet presAssocID="{BD3C8CD1-E4E5-42CA-9824-311F6806DC29}" presName="thickLine" presStyleLbl="alignNode1" presStyleIdx="0" presStyleCnt="4"/>
      <dgm:spPr/>
    </dgm:pt>
    <dgm:pt modelId="{D50DE67E-8AE0-AF4D-8BF1-674754D8EF02}" type="pres">
      <dgm:prSet presAssocID="{BD3C8CD1-E4E5-42CA-9824-311F6806DC29}" presName="horz1" presStyleCnt="0"/>
      <dgm:spPr/>
    </dgm:pt>
    <dgm:pt modelId="{36F52A84-832A-A34F-A810-E5D8B48D2BB3}" type="pres">
      <dgm:prSet presAssocID="{BD3C8CD1-E4E5-42CA-9824-311F6806DC29}" presName="tx1" presStyleLbl="revTx" presStyleIdx="0" presStyleCnt="4"/>
      <dgm:spPr/>
    </dgm:pt>
    <dgm:pt modelId="{E8F753DE-2179-4E43-9034-31516EC274AF}" type="pres">
      <dgm:prSet presAssocID="{BD3C8CD1-E4E5-42CA-9824-311F6806DC29}" presName="vert1" presStyleCnt="0"/>
      <dgm:spPr/>
    </dgm:pt>
    <dgm:pt modelId="{0518B0C2-7517-2B49-B69B-E6AEB6E42CB0}" type="pres">
      <dgm:prSet presAssocID="{9B19B61D-14C3-4B74-BDED-120295ECA6F1}" presName="thickLine" presStyleLbl="alignNode1" presStyleIdx="1" presStyleCnt="4"/>
      <dgm:spPr/>
    </dgm:pt>
    <dgm:pt modelId="{66D423D0-105C-9D48-9405-9C84AA6DBD90}" type="pres">
      <dgm:prSet presAssocID="{9B19B61D-14C3-4B74-BDED-120295ECA6F1}" presName="horz1" presStyleCnt="0"/>
      <dgm:spPr/>
    </dgm:pt>
    <dgm:pt modelId="{6B5B16F5-19BC-FA4A-8495-DBDF31BFF76C}" type="pres">
      <dgm:prSet presAssocID="{9B19B61D-14C3-4B74-BDED-120295ECA6F1}" presName="tx1" presStyleLbl="revTx" presStyleIdx="1" presStyleCnt="4"/>
      <dgm:spPr/>
    </dgm:pt>
    <dgm:pt modelId="{7C923468-07FC-1F43-9B3E-6B8F3608DE50}" type="pres">
      <dgm:prSet presAssocID="{9B19B61D-14C3-4B74-BDED-120295ECA6F1}" presName="vert1" presStyleCnt="0"/>
      <dgm:spPr/>
    </dgm:pt>
    <dgm:pt modelId="{F7B4F9E2-6381-194A-BD8E-8050DB610CFB}" type="pres">
      <dgm:prSet presAssocID="{75020269-EF6A-4999-AFB6-CBF23B3D2479}" presName="thickLine" presStyleLbl="alignNode1" presStyleIdx="2" presStyleCnt="4"/>
      <dgm:spPr/>
    </dgm:pt>
    <dgm:pt modelId="{86B1FC50-A8CC-4549-88D1-A68AC38E5B43}" type="pres">
      <dgm:prSet presAssocID="{75020269-EF6A-4999-AFB6-CBF23B3D2479}" presName="horz1" presStyleCnt="0"/>
      <dgm:spPr/>
    </dgm:pt>
    <dgm:pt modelId="{D188A285-413F-3141-AE5D-A67787C1706E}" type="pres">
      <dgm:prSet presAssocID="{75020269-EF6A-4999-AFB6-CBF23B3D2479}" presName="tx1" presStyleLbl="revTx" presStyleIdx="2" presStyleCnt="4"/>
      <dgm:spPr/>
    </dgm:pt>
    <dgm:pt modelId="{AFB61566-A49F-144B-BEFD-5FA547E1AA4B}" type="pres">
      <dgm:prSet presAssocID="{75020269-EF6A-4999-AFB6-CBF23B3D2479}" presName="vert1" presStyleCnt="0"/>
      <dgm:spPr/>
    </dgm:pt>
    <dgm:pt modelId="{16DED398-18FC-B94A-A30A-D5CC4B34E57E}" type="pres">
      <dgm:prSet presAssocID="{480DF1E2-8A7B-44D7-AAA6-FAB71F2B4A8C}" presName="thickLine" presStyleLbl="alignNode1" presStyleIdx="3" presStyleCnt="4"/>
      <dgm:spPr/>
    </dgm:pt>
    <dgm:pt modelId="{F7B35671-4E9E-2349-936A-D6C4D5ACF31B}" type="pres">
      <dgm:prSet presAssocID="{480DF1E2-8A7B-44D7-AAA6-FAB71F2B4A8C}" presName="horz1" presStyleCnt="0"/>
      <dgm:spPr/>
    </dgm:pt>
    <dgm:pt modelId="{ACF5B741-E9CB-EA4F-8807-31406437E0D6}" type="pres">
      <dgm:prSet presAssocID="{480DF1E2-8A7B-44D7-AAA6-FAB71F2B4A8C}" presName="tx1" presStyleLbl="revTx" presStyleIdx="3" presStyleCnt="4"/>
      <dgm:spPr/>
    </dgm:pt>
    <dgm:pt modelId="{28DD41B9-7203-3D4C-ABB8-2F773FC851F7}" type="pres">
      <dgm:prSet presAssocID="{480DF1E2-8A7B-44D7-AAA6-FAB71F2B4A8C}" presName="vert1" presStyleCnt="0"/>
      <dgm:spPr/>
    </dgm:pt>
  </dgm:ptLst>
  <dgm:cxnLst>
    <dgm:cxn modelId="{AD82E90A-D78C-423E-9687-22D248C90BEC}" srcId="{3C3807D6-99D3-4E89-90F3-CA17DFA8CFDB}" destId="{BD3C8CD1-E4E5-42CA-9824-311F6806DC29}" srcOrd="0" destOrd="0" parTransId="{CF86606F-6EAC-4A83-8FB5-940B5AD02E01}" sibTransId="{EBEFD1B4-F414-477D-948A-A1297C5A230C}"/>
    <dgm:cxn modelId="{A7AD710E-66DF-A64D-B217-32B0053E7164}" type="presOf" srcId="{75020269-EF6A-4999-AFB6-CBF23B3D2479}" destId="{D188A285-413F-3141-AE5D-A67787C1706E}" srcOrd="0" destOrd="0" presId="urn:microsoft.com/office/officeart/2008/layout/LinedList"/>
    <dgm:cxn modelId="{900C3146-5F58-F847-9135-E250646622E2}" type="presOf" srcId="{BD3C8CD1-E4E5-42CA-9824-311F6806DC29}" destId="{36F52A84-832A-A34F-A810-E5D8B48D2BB3}" srcOrd="0" destOrd="0" presId="urn:microsoft.com/office/officeart/2008/layout/LinedList"/>
    <dgm:cxn modelId="{300E4369-E69E-4451-B55B-356A6C4E96A8}" srcId="{3C3807D6-99D3-4E89-90F3-CA17DFA8CFDB}" destId="{480DF1E2-8A7B-44D7-AAA6-FAB71F2B4A8C}" srcOrd="3" destOrd="0" parTransId="{6B5313AC-7AB9-4024-BB86-53151E2F09F8}" sibTransId="{5F95F7B4-FEAD-4152-956F-B623B164AAE2}"/>
    <dgm:cxn modelId="{194A647E-81C9-470E-A5AE-521F8C2DC003}" srcId="{3C3807D6-99D3-4E89-90F3-CA17DFA8CFDB}" destId="{9B19B61D-14C3-4B74-BDED-120295ECA6F1}" srcOrd="1" destOrd="0" parTransId="{CAC7EBE5-B8F9-4C06-B9AD-73FAE80BEF86}" sibTransId="{3DC8D590-6A5F-47D7-8640-72A23E16E202}"/>
    <dgm:cxn modelId="{E809B182-6611-9847-B23E-952E1529567C}" type="presOf" srcId="{480DF1E2-8A7B-44D7-AAA6-FAB71F2B4A8C}" destId="{ACF5B741-E9CB-EA4F-8807-31406437E0D6}" srcOrd="0" destOrd="0" presId="urn:microsoft.com/office/officeart/2008/layout/LinedList"/>
    <dgm:cxn modelId="{CF208F90-F7F0-5F43-B847-10239640CF1F}" type="presOf" srcId="{3C3807D6-99D3-4E89-90F3-CA17DFA8CFDB}" destId="{82B7E22A-14A7-0541-B833-28F6235A120B}" srcOrd="0" destOrd="0" presId="urn:microsoft.com/office/officeart/2008/layout/LinedList"/>
    <dgm:cxn modelId="{EB2129C3-46F9-4DCD-A963-AB870F4EF04D}" srcId="{3C3807D6-99D3-4E89-90F3-CA17DFA8CFDB}" destId="{75020269-EF6A-4999-AFB6-CBF23B3D2479}" srcOrd="2" destOrd="0" parTransId="{E5F0B66A-656C-4AB5-98AF-021655571778}" sibTransId="{0BE736D4-257A-4F1A-96E2-5B0997CCF7CA}"/>
    <dgm:cxn modelId="{CE19DBE8-6B1A-3049-862B-FA12E7A39F5C}" type="presOf" srcId="{9B19B61D-14C3-4B74-BDED-120295ECA6F1}" destId="{6B5B16F5-19BC-FA4A-8495-DBDF31BFF76C}" srcOrd="0" destOrd="0" presId="urn:microsoft.com/office/officeart/2008/layout/LinedList"/>
    <dgm:cxn modelId="{F9BC8AE6-DEE9-0A43-A343-B05C4A588B2E}" type="presParOf" srcId="{82B7E22A-14A7-0541-B833-28F6235A120B}" destId="{F5973628-5051-FD43-A027-0878FC1C621C}" srcOrd="0" destOrd="0" presId="urn:microsoft.com/office/officeart/2008/layout/LinedList"/>
    <dgm:cxn modelId="{867B664B-48A8-864B-8873-9591E7644C8B}" type="presParOf" srcId="{82B7E22A-14A7-0541-B833-28F6235A120B}" destId="{D50DE67E-8AE0-AF4D-8BF1-674754D8EF02}" srcOrd="1" destOrd="0" presId="urn:microsoft.com/office/officeart/2008/layout/LinedList"/>
    <dgm:cxn modelId="{17E800B9-0D45-CA47-8EE9-15E75061F8D6}" type="presParOf" srcId="{D50DE67E-8AE0-AF4D-8BF1-674754D8EF02}" destId="{36F52A84-832A-A34F-A810-E5D8B48D2BB3}" srcOrd="0" destOrd="0" presId="urn:microsoft.com/office/officeart/2008/layout/LinedList"/>
    <dgm:cxn modelId="{28DE199C-3E2F-F14E-A1A2-C1F2832CAC62}" type="presParOf" srcId="{D50DE67E-8AE0-AF4D-8BF1-674754D8EF02}" destId="{E8F753DE-2179-4E43-9034-31516EC274AF}" srcOrd="1" destOrd="0" presId="urn:microsoft.com/office/officeart/2008/layout/LinedList"/>
    <dgm:cxn modelId="{4A678DA3-E353-9345-9127-A1CF80AB0FAB}" type="presParOf" srcId="{82B7E22A-14A7-0541-B833-28F6235A120B}" destId="{0518B0C2-7517-2B49-B69B-E6AEB6E42CB0}" srcOrd="2" destOrd="0" presId="urn:microsoft.com/office/officeart/2008/layout/LinedList"/>
    <dgm:cxn modelId="{3213CBA3-B31D-C849-8BC4-7AFF54A336A9}" type="presParOf" srcId="{82B7E22A-14A7-0541-B833-28F6235A120B}" destId="{66D423D0-105C-9D48-9405-9C84AA6DBD90}" srcOrd="3" destOrd="0" presId="urn:microsoft.com/office/officeart/2008/layout/LinedList"/>
    <dgm:cxn modelId="{9182544A-1133-4041-9C31-2003D0641466}" type="presParOf" srcId="{66D423D0-105C-9D48-9405-9C84AA6DBD90}" destId="{6B5B16F5-19BC-FA4A-8495-DBDF31BFF76C}" srcOrd="0" destOrd="0" presId="urn:microsoft.com/office/officeart/2008/layout/LinedList"/>
    <dgm:cxn modelId="{3CE16683-3166-3B47-846C-4D398AC274C6}" type="presParOf" srcId="{66D423D0-105C-9D48-9405-9C84AA6DBD90}" destId="{7C923468-07FC-1F43-9B3E-6B8F3608DE50}" srcOrd="1" destOrd="0" presId="urn:microsoft.com/office/officeart/2008/layout/LinedList"/>
    <dgm:cxn modelId="{83B0119E-78F8-3E4C-A55F-2836D186F5E8}" type="presParOf" srcId="{82B7E22A-14A7-0541-B833-28F6235A120B}" destId="{F7B4F9E2-6381-194A-BD8E-8050DB610CFB}" srcOrd="4" destOrd="0" presId="urn:microsoft.com/office/officeart/2008/layout/LinedList"/>
    <dgm:cxn modelId="{DE1F2933-C9A3-0947-8C40-713D4D9B3C7B}" type="presParOf" srcId="{82B7E22A-14A7-0541-B833-28F6235A120B}" destId="{86B1FC50-A8CC-4549-88D1-A68AC38E5B43}" srcOrd="5" destOrd="0" presId="urn:microsoft.com/office/officeart/2008/layout/LinedList"/>
    <dgm:cxn modelId="{CBEBAE63-684D-344F-957D-B4D3A21F4D42}" type="presParOf" srcId="{86B1FC50-A8CC-4549-88D1-A68AC38E5B43}" destId="{D188A285-413F-3141-AE5D-A67787C1706E}" srcOrd="0" destOrd="0" presId="urn:microsoft.com/office/officeart/2008/layout/LinedList"/>
    <dgm:cxn modelId="{9940B989-24A5-4345-91EB-94C361F81F8B}" type="presParOf" srcId="{86B1FC50-A8CC-4549-88D1-A68AC38E5B43}" destId="{AFB61566-A49F-144B-BEFD-5FA547E1AA4B}" srcOrd="1" destOrd="0" presId="urn:microsoft.com/office/officeart/2008/layout/LinedList"/>
    <dgm:cxn modelId="{A18B03C0-FC26-9A4D-B193-2EA28D1A0136}" type="presParOf" srcId="{82B7E22A-14A7-0541-B833-28F6235A120B}" destId="{16DED398-18FC-B94A-A30A-D5CC4B34E57E}" srcOrd="6" destOrd="0" presId="urn:microsoft.com/office/officeart/2008/layout/LinedList"/>
    <dgm:cxn modelId="{8261E5FF-6568-F347-9DFD-1435F6ED5F1C}" type="presParOf" srcId="{82B7E22A-14A7-0541-B833-28F6235A120B}" destId="{F7B35671-4E9E-2349-936A-D6C4D5ACF31B}" srcOrd="7" destOrd="0" presId="urn:microsoft.com/office/officeart/2008/layout/LinedList"/>
    <dgm:cxn modelId="{04F81CEA-AD91-FB4E-B849-21300CA866C6}" type="presParOf" srcId="{F7B35671-4E9E-2349-936A-D6C4D5ACF31B}" destId="{ACF5B741-E9CB-EA4F-8807-31406437E0D6}" srcOrd="0" destOrd="0" presId="urn:microsoft.com/office/officeart/2008/layout/LinedList"/>
    <dgm:cxn modelId="{1D5757C5-FA25-474D-A623-316989F0C23C}" type="presParOf" srcId="{F7B35671-4E9E-2349-936A-D6C4D5ACF31B}" destId="{28DD41B9-7203-3D4C-ABB8-2F773FC851F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564C0EC-EEF9-4D4D-928C-42BDC9BCA9BE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C78C6A-FBB8-4F15-822A-9C3BCD49FAA4}">
      <dgm:prSet custT="1"/>
      <dgm:spPr/>
      <dgm:t>
        <a:bodyPr/>
        <a:lstStyle/>
        <a:p>
          <a:r>
            <a: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Provides comic relief and entertainment.</a:t>
          </a:r>
        </a:p>
      </dgm:t>
    </dgm:pt>
    <dgm:pt modelId="{EA112704-120A-4547-8452-8530BBD903A6}" type="parTrans" cxnId="{CD7D0AA7-BDF4-4285-9355-85F52EE6E184}">
      <dgm:prSet/>
      <dgm:spPr/>
      <dgm:t>
        <a:bodyPr/>
        <a:lstStyle/>
        <a:p>
          <a:endParaRPr lang="en-US"/>
        </a:p>
      </dgm:t>
    </dgm:pt>
    <dgm:pt modelId="{1125073F-B48E-4C18-A089-F5CB2ABF8D16}" type="sibTrans" cxnId="{CD7D0AA7-BDF4-4285-9355-85F52EE6E184}">
      <dgm:prSet/>
      <dgm:spPr/>
      <dgm:t>
        <a:bodyPr/>
        <a:lstStyle/>
        <a:p>
          <a:endParaRPr lang="en-US"/>
        </a:p>
      </dgm:t>
    </dgm:pt>
    <dgm:pt modelId="{23522647-E59B-45A9-9E18-2CEF67C460B1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Exposes human weaknesses through laughter.</a:t>
          </a:r>
        </a:p>
      </dgm:t>
    </dgm:pt>
    <dgm:pt modelId="{964A86AC-BDE7-497A-9979-7DB65E57871E}" type="parTrans" cxnId="{C99C78CB-C19F-4243-A19B-646D88FE3CA3}">
      <dgm:prSet/>
      <dgm:spPr/>
      <dgm:t>
        <a:bodyPr/>
        <a:lstStyle/>
        <a:p>
          <a:endParaRPr lang="en-US"/>
        </a:p>
      </dgm:t>
    </dgm:pt>
    <dgm:pt modelId="{38A91C45-77DD-456C-85BB-481D0E44BCBD}" type="sibTrans" cxnId="{C99C78CB-C19F-4243-A19B-646D88FE3CA3}">
      <dgm:prSet/>
      <dgm:spPr/>
      <dgm:t>
        <a:bodyPr/>
        <a:lstStyle/>
        <a:p>
          <a:endParaRPr lang="en-US"/>
        </a:p>
      </dgm:t>
    </dgm:pt>
    <dgm:pt modelId="{314F679B-F117-4549-8502-62BA26386DB7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Criticizes social and moral corruption.</a:t>
          </a:r>
        </a:p>
      </dgm:t>
    </dgm:pt>
    <dgm:pt modelId="{22DD8125-6805-4E8A-8635-F831CB7D3074}" type="parTrans" cxnId="{792BDCE4-92C7-4AA6-8DA2-066A5F809047}">
      <dgm:prSet/>
      <dgm:spPr/>
      <dgm:t>
        <a:bodyPr/>
        <a:lstStyle/>
        <a:p>
          <a:endParaRPr lang="en-US"/>
        </a:p>
      </dgm:t>
    </dgm:pt>
    <dgm:pt modelId="{30D009BB-F14A-4284-A78C-CA5FED31B96B}" type="sibTrans" cxnId="{792BDCE4-92C7-4AA6-8DA2-066A5F809047}">
      <dgm:prSet/>
      <dgm:spPr/>
      <dgm:t>
        <a:bodyPr/>
        <a:lstStyle/>
        <a:p>
          <a:endParaRPr lang="en-US"/>
        </a:p>
      </dgm:t>
    </dgm:pt>
    <dgm:pt modelId="{42C99616-893B-47BD-B64B-C69937F3A18A}">
      <dgm:prSet/>
      <dgm:spPr/>
      <dgm:t>
        <a:bodyPr/>
        <a:lstStyle/>
        <a:p>
          <a:r>
            <a:rPr 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Bridges the gap between high art and popular entertainment.</a:t>
          </a:r>
        </a:p>
      </dgm:t>
    </dgm:pt>
    <dgm:pt modelId="{8A4615C1-B39C-4D43-81E7-40657C7E80BD}" type="parTrans" cxnId="{EEE3196D-FDC8-40C4-A079-24E6BA24D43D}">
      <dgm:prSet/>
      <dgm:spPr/>
      <dgm:t>
        <a:bodyPr/>
        <a:lstStyle/>
        <a:p>
          <a:endParaRPr lang="en-US"/>
        </a:p>
      </dgm:t>
    </dgm:pt>
    <dgm:pt modelId="{360D2739-FCB1-4FC4-9B3D-F8A1EFB8EF45}" type="sibTrans" cxnId="{EEE3196D-FDC8-40C4-A079-24E6BA24D43D}">
      <dgm:prSet/>
      <dgm:spPr/>
      <dgm:t>
        <a:bodyPr/>
        <a:lstStyle/>
        <a:p>
          <a:endParaRPr lang="en-US"/>
        </a:p>
      </dgm:t>
    </dgm:pt>
    <dgm:pt modelId="{DE2B26B1-8E1B-9D48-B1AE-9F023AD9D890}" type="pres">
      <dgm:prSet presAssocID="{4564C0EC-EEF9-4D4D-928C-42BDC9BCA9BE}" presName="diagram" presStyleCnt="0">
        <dgm:presLayoutVars>
          <dgm:dir/>
          <dgm:resizeHandles val="exact"/>
        </dgm:presLayoutVars>
      </dgm:prSet>
      <dgm:spPr/>
    </dgm:pt>
    <dgm:pt modelId="{FACC4C2D-8398-3B44-86FA-AF70AE188E0C}" type="pres">
      <dgm:prSet presAssocID="{07C78C6A-FBB8-4F15-822A-9C3BCD49FAA4}" presName="node" presStyleLbl="node1" presStyleIdx="0" presStyleCnt="4" custScaleX="162659" custScaleY="164766">
        <dgm:presLayoutVars>
          <dgm:bulletEnabled val="1"/>
        </dgm:presLayoutVars>
      </dgm:prSet>
      <dgm:spPr/>
    </dgm:pt>
    <dgm:pt modelId="{AF8A46E7-4E60-FC4B-A56D-8F6B883C9BDC}" type="pres">
      <dgm:prSet presAssocID="{1125073F-B48E-4C18-A089-F5CB2ABF8D16}" presName="sibTrans" presStyleCnt="0"/>
      <dgm:spPr/>
    </dgm:pt>
    <dgm:pt modelId="{0D6B4FAA-7618-4B44-A26C-F0B4114E58B6}" type="pres">
      <dgm:prSet presAssocID="{23522647-E59B-45A9-9E18-2CEF67C460B1}" presName="node" presStyleLbl="node1" presStyleIdx="1" presStyleCnt="4" custScaleX="126504" custScaleY="159649">
        <dgm:presLayoutVars>
          <dgm:bulletEnabled val="1"/>
        </dgm:presLayoutVars>
      </dgm:prSet>
      <dgm:spPr/>
    </dgm:pt>
    <dgm:pt modelId="{A32CC16B-40C9-E144-B0D3-5961C3E2FB04}" type="pres">
      <dgm:prSet presAssocID="{38A91C45-77DD-456C-85BB-481D0E44BCBD}" presName="sibTrans" presStyleCnt="0"/>
      <dgm:spPr/>
    </dgm:pt>
    <dgm:pt modelId="{636ECC3C-2B50-7345-9E93-2B7C7C660EC6}" type="pres">
      <dgm:prSet presAssocID="{314F679B-F117-4549-8502-62BA26386DB7}" presName="node" presStyleLbl="node1" presStyleIdx="2" presStyleCnt="4" custScaleX="105073">
        <dgm:presLayoutVars>
          <dgm:bulletEnabled val="1"/>
        </dgm:presLayoutVars>
      </dgm:prSet>
      <dgm:spPr/>
    </dgm:pt>
    <dgm:pt modelId="{8AF75F79-3E73-8C4C-8321-49A570D86B1B}" type="pres">
      <dgm:prSet presAssocID="{30D009BB-F14A-4284-A78C-CA5FED31B96B}" presName="sibTrans" presStyleCnt="0"/>
      <dgm:spPr/>
    </dgm:pt>
    <dgm:pt modelId="{871775CE-45C6-1C49-A620-FBC17720D093}" type="pres">
      <dgm:prSet presAssocID="{42C99616-893B-47BD-B64B-C69937F3A18A}" presName="node" presStyleLbl="node1" presStyleIdx="3" presStyleCnt="4" custScaleX="184612">
        <dgm:presLayoutVars>
          <dgm:bulletEnabled val="1"/>
        </dgm:presLayoutVars>
      </dgm:prSet>
      <dgm:spPr/>
    </dgm:pt>
  </dgm:ptLst>
  <dgm:cxnLst>
    <dgm:cxn modelId="{B3790545-B057-9648-BC54-57FFA30BD773}" type="presOf" srcId="{07C78C6A-FBB8-4F15-822A-9C3BCD49FAA4}" destId="{FACC4C2D-8398-3B44-86FA-AF70AE188E0C}" srcOrd="0" destOrd="0" presId="urn:microsoft.com/office/officeart/2005/8/layout/default"/>
    <dgm:cxn modelId="{A04C9558-4D48-564A-A04A-68DC2AAB79E7}" type="presOf" srcId="{42C99616-893B-47BD-B64B-C69937F3A18A}" destId="{871775CE-45C6-1C49-A620-FBC17720D093}" srcOrd="0" destOrd="0" presId="urn:microsoft.com/office/officeart/2005/8/layout/default"/>
    <dgm:cxn modelId="{EEE3196D-FDC8-40C4-A079-24E6BA24D43D}" srcId="{4564C0EC-EEF9-4D4D-928C-42BDC9BCA9BE}" destId="{42C99616-893B-47BD-B64B-C69937F3A18A}" srcOrd="3" destOrd="0" parTransId="{8A4615C1-B39C-4D43-81E7-40657C7E80BD}" sibTransId="{360D2739-FCB1-4FC4-9B3D-F8A1EFB8EF45}"/>
    <dgm:cxn modelId="{10CB5791-8E4E-6548-8271-21E570772BF7}" type="presOf" srcId="{314F679B-F117-4549-8502-62BA26386DB7}" destId="{636ECC3C-2B50-7345-9E93-2B7C7C660EC6}" srcOrd="0" destOrd="0" presId="urn:microsoft.com/office/officeart/2005/8/layout/default"/>
    <dgm:cxn modelId="{CD7D0AA7-BDF4-4285-9355-85F52EE6E184}" srcId="{4564C0EC-EEF9-4D4D-928C-42BDC9BCA9BE}" destId="{07C78C6A-FBB8-4F15-822A-9C3BCD49FAA4}" srcOrd="0" destOrd="0" parTransId="{EA112704-120A-4547-8452-8530BBD903A6}" sibTransId="{1125073F-B48E-4C18-A089-F5CB2ABF8D16}"/>
    <dgm:cxn modelId="{2AF7C1B0-336B-A244-B81A-A531F2BAA038}" type="presOf" srcId="{4564C0EC-EEF9-4D4D-928C-42BDC9BCA9BE}" destId="{DE2B26B1-8E1B-9D48-B1AE-9F023AD9D890}" srcOrd="0" destOrd="0" presId="urn:microsoft.com/office/officeart/2005/8/layout/default"/>
    <dgm:cxn modelId="{C99C78CB-C19F-4243-A19B-646D88FE3CA3}" srcId="{4564C0EC-EEF9-4D4D-928C-42BDC9BCA9BE}" destId="{23522647-E59B-45A9-9E18-2CEF67C460B1}" srcOrd="1" destOrd="0" parTransId="{964A86AC-BDE7-497A-9979-7DB65E57871E}" sibTransId="{38A91C45-77DD-456C-85BB-481D0E44BCBD}"/>
    <dgm:cxn modelId="{25D9F2D1-5B59-9744-8241-19AE8BAB1408}" type="presOf" srcId="{23522647-E59B-45A9-9E18-2CEF67C460B1}" destId="{0D6B4FAA-7618-4B44-A26C-F0B4114E58B6}" srcOrd="0" destOrd="0" presId="urn:microsoft.com/office/officeart/2005/8/layout/default"/>
    <dgm:cxn modelId="{792BDCE4-92C7-4AA6-8DA2-066A5F809047}" srcId="{4564C0EC-EEF9-4D4D-928C-42BDC9BCA9BE}" destId="{314F679B-F117-4549-8502-62BA26386DB7}" srcOrd="2" destOrd="0" parTransId="{22DD8125-6805-4E8A-8635-F831CB7D3074}" sibTransId="{30D009BB-F14A-4284-A78C-CA5FED31B96B}"/>
    <dgm:cxn modelId="{2F7B84A1-443E-B04B-A475-141F1E2D4514}" type="presParOf" srcId="{DE2B26B1-8E1B-9D48-B1AE-9F023AD9D890}" destId="{FACC4C2D-8398-3B44-86FA-AF70AE188E0C}" srcOrd="0" destOrd="0" presId="urn:microsoft.com/office/officeart/2005/8/layout/default"/>
    <dgm:cxn modelId="{6BDDA2AA-938B-2549-B7E8-25217F2E147D}" type="presParOf" srcId="{DE2B26B1-8E1B-9D48-B1AE-9F023AD9D890}" destId="{AF8A46E7-4E60-FC4B-A56D-8F6B883C9BDC}" srcOrd="1" destOrd="0" presId="urn:microsoft.com/office/officeart/2005/8/layout/default"/>
    <dgm:cxn modelId="{C71F949A-5A02-1242-B5EE-678AE9A8455A}" type="presParOf" srcId="{DE2B26B1-8E1B-9D48-B1AE-9F023AD9D890}" destId="{0D6B4FAA-7618-4B44-A26C-F0B4114E58B6}" srcOrd="2" destOrd="0" presId="urn:microsoft.com/office/officeart/2005/8/layout/default"/>
    <dgm:cxn modelId="{9250B0C1-1035-8A4E-96FE-D2AD4A7416B0}" type="presParOf" srcId="{DE2B26B1-8E1B-9D48-B1AE-9F023AD9D890}" destId="{A32CC16B-40C9-E144-B0D3-5961C3E2FB04}" srcOrd="3" destOrd="0" presId="urn:microsoft.com/office/officeart/2005/8/layout/default"/>
    <dgm:cxn modelId="{61FDD608-4B6D-9C4D-9E40-521DA399487E}" type="presParOf" srcId="{DE2B26B1-8E1B-9D48-B1AE-9F023AD9D890}" destId="{636ECC3C-2B50-7345-9E93-2B7C7C660EC6}" srcOrd="4" destOrd="0" presId="urn:microsoft.com/office/officeart/2005/8/layout/default"/>
    <dgm:cxn modelId="{9948982E-D6A8-5F4B-BEC4-32BF8200755E}" type="presParOf" srcId="{DE2B26B1-8E1B-9D48-B1AE-9F023AD9D890}" destId="{8AF75F79-3E73-8C4C-8321-49A570D86B1B}" srcOrd="5" destOrd="0" presId="urn:microsoft.com/office/officeart/2005/8/layout/default"/>
    <dgm:cxn modelId="{48F26080-476A-284F-8799-35FB70C0DBFF}" type="presParOf" srcId="{DE2B26B1-8E1B-9D48-B1AE-9F023AD9D890}" destId="{871775CE-45C6-1C49-A620-FBC17720D09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54EF02C-5A38-41FF-BCFF-8B17B9E40385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100E4EF-F99C-480D-BFC9-BC79782379EE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Satire aims at moral or social reform; farce mainly entertains.</a:t>
          </a:r>
        </a:p>
      </dgm:t>
    </dgm:pt>
    <dgm:pt modelId="{4E02D2D6-99D1-4105-8BA1-C5FCFCFBE1AE}" type="parTrans" cxnId="{A0FD356A-1AA2-40E3-AEBF-B2505B3E1B22}">
      <dgm:prSet/>
      <dgm:spPr/>
      <dgm:t>
        <a:bodyPr/>
        <a:lstStyle/>
        <a:p>
          <a:endParaRPr lang="en-US"/>
        </a:p>
      </dgm:t>
    </dgm:pt>
    <dgm:pt modelId="{655D4B35-952E-4C47-90DD-645274292751}" type="sibTrans" cxnId="{A0FD356A-1AA2-40E3-AEBF-B2505B3E1B22}">
      <dgm:prSet/>
      <dgm:spPr/>
      <dgm:t>
        <a:bodyPr/>
        <a:lstStyle/>
        <a:p>
          <a:endParaRPr lang="en-US"/>
        </a:p>
      </dgm:t>
    </dgm:pt>
    <dgm:pt modelId="{2DDFD309-2A23-432C-8CED-14B657688D2E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Parody imitates a serious work in a humorous way.</a:t>
          </a:r>
        </a:p>
      </dgm:t>
    </dgm:pt>
    <dgm:pt modelId="{8587E33C-DD0D-48A8-8B74-8A99BAA64EA1}" type="parTrans" cxnId="{A0B6C349-1853-4F02-8A59-F77A87C64F6F}">
      <dgm:prSet/>
      <dgm:spPr/>
      <dgm:t>
        <a:bodyPr/>
        <a:lstStyle/>
        <a:p>
          <a:endParaRPr lang="en-US"/>
        </a:p>
      </dgm:t>
    </dgm:pt>
    <dgm:pt modelId="{09450BA2-03CD-458B-B656-BBFAA6713B6F}" type="sibTrans" cxnId="{A0B6C349-1853-4F02-8A59-F77A87C64F6F}">
      <dgm:prSet/>
      <dgm:spPr/>
      <dgm:t>
        <a:bodyPr/>
        <a:lstStyle/>
        <a:p>
          <a:endParaRPr lang="en-US"/>
        </a:p>
      </dgm:t>
    </dgm:pt>
    <dgm:pt modelId="{18546D1D-D791-4369-B83A-40265B0C8C1A}">
      <dgm:prSet/>
      <dgm:spPr/>
      <dgm:t>
        <a:bodyPr/>
        <a:lstStyle/>
        <a:p>
          <a:pPr algn="ctr"/>
          <a:r>
            <a:rPr lang="en-US" b="1" dirty="0">
              <a:latin typeface="Times New Roman" panose="02020603050405020304" pitchFamily="18" charset="0"/>
              <a:cs typeface="Times New Roman" panose="02020603050405020304" pitchFamily="18" charset="0"/>
            </a:rPr>
            <a:t>Farce often combines with satire and parody in poetry.</a:t>
          </a:r>
        </a:p>
      </dgm:t>
    </dgm:pt>
    <dgm:pt modelId="{951A7717-8D13-416E-A6DA-62BE6F018AB1}" type="parTrans" cxnId="{C4BFF5A3-0D9C-4C56-B47B-BE067E02630E}">
      <dgm:prSet/>
      <dgm:spPr/>
      <dgm:t>
        <a:bodyPr/>
        <a:lstStyle/>
        <a:p>
          <a:endParaRPr lang="en-US"/>
        </a:p>
      </dgm:t>
    </dgm:pt>
    <dgm:pt modelId="{99390876-45D0-40D6-8458-69DC41D0ACA0}" type="sibTrans" cxnId="{C4BFF5A3-0D9C-4C56-B47B-BE067E02630E}">
      <dgm:prSet/>
      <dgm:spPr/>
      <dgm:t>
        <a:bodyPr/>
        <a:lstStyle/>
        <a:p>
          <a:endParaRPr lang="en-US"/>
        </a:p>
      </dgm:t>
    </dgm:pt>
    <dgm:pt modelId="{536DA78E-653B-B540-9352-B444E05F5DE8}" type="pres">
      <dgm:prSet presAssocID="{654EF02C-5A38-41FF-BCFF-8B17B9E40385}" presName="vert0" presStyleCnt="0">
        <dgm:presLayoutVars>
          <dgm:dir/>
          <dgm:animOne val="branch"/>
          <dgm:animLvl val="lvl"/>
        </dgm:presLayoutVars>
      </dgm:prSet>
      <dgm:spPr/>
    </dgm:pt>
    <dgm:pt modelId="{A661C3B6-2D0D-624D-8078-9ECDDE8F094A}" type="pres">
      <dgm:prSet presAssocID="{3100E4EF-F99C-480D-BFC9-BC79782379EE}" presName="thickLine" presStyleLbl="alignNode1" presStyleIdx="0" presStyleCnt="3"/>
      <dgm:spPr/>
    </dgm:pt>
    <dgm:pt modelId="{D03370BE-CD3C-1B4C-A999-0CAF39FC73A3}" type="pres">
      <dgm:prSet presAssocID="{3100E4EF-F99C-480D-BFC9-BC79782379EE}" presName="horz1" presStyleCnt="0"/>
      <dgm:spPr/>
    </dgm:pt>
    <dgm:pt modelId="{E859C200-D7BA-7B4C-A87E-B4D7D44B1DE6}" type="pres">
      <dgm:prSet presAssocID="{3100E4EF-F99C-480D-BFC9-BC79782379EE}" presName="tx1" presStyleLbl="revTx" presStyleIdx="0" presStyleCnt="3"/>
      <dgm:spPr/>
    </dgm:pt>
    <dgm:pt modelId="{FEC0F3E6-C29F-4E4E-9625-518553F0BDEB}" type="pres">
      <dgm:prSet presAssocID="{3100E4EF-F99C-480D-BFC9-BC79782379EE}" presName="vert1" presStyleCnt="0"/>
      <dgm:spPr/>
    </dgm:pt>
    <dgm:pt modelId="{881ABB94-6308-CC44-A999-E4CE25D0C933}" type="pres">
      <dgm:prSet presAssocID="{2DDFD309-2A23-432C-8CED-14B657688D2E}" presName="thickLine" presStyleLbl="alignNode1" presStyleIdx="1" presStyleCnt="3"/>
      <dgm:spPr/>
    </dgm:pt>
    <dgm:pt modelId="{A4C5C099-2FF1-AB43-B272-322385883B3C}" type="pres">
      <dgm:prSet presAssocID="{2DDFD309-2A23-432C-8CED-14B657688D2E}" presName="horz1" presStyleCnt="0"/>
      <dgm:spPr/>
    </dgm:pt>
    <dgm:pt modelId="{AFF87BC4-A5BE-DE4D-9A96-2019E5B879ED}" type="pres">
      <dgm:prSet presAssocID="{2DDFD309-2A23-432C-8CED-14B657688D2E}" presName="tx1" presStyleLbl="revTx" presStyleIdx="1" presStyleCnt="3"/>
      <dgm:spPr/>
    </dgm:pt>
    <dgm:pt modelId="{08C591FF-7FED-0146-8835-75845A9840C4}" type="pres">
      <dgm:prSet presAssocID="{2DDFD309-2A23-432C-8CED-14B657688D2E}" presName="vert1" presStyleCnt="0"/>
      <dgm:spPr/>
    </dgm:pt>
    <dgm:pt modelId="{72042CC1-57EC-894C-9AB8-CEF988503BFB}" type="pres">
      <dgm:prSet presAssocID="{18546D1D-D791-4369-B83A-40265B0C8C1A}" presName="thickLine" presStyleLbl="alignNode1" presStyleIdx="2" presStyleCnt="3"/>
      <dgm:spPr/>
    </dgm:pt>
    <dgm:pt modelId="{C6E5DD95-191B-0248-ADA4-63499283DD86}" type="pres">
      <dgm:prSet presAssocID="{18546D1D-D791-4369-B83A-40265B0C8C1A}" presName="horz1" presStyleCnt="0"/>
      <dgm:spPr/>
    </dgm:pt>
    <dgm:pt modelId="{1B755CF4-33CE-4F42-9B27-8841C38E3007}" type="pres">
      <dgm:prSet presAssocID="{18546D1D-D791-4369-B83A-40265B0C8C1A}" presName="tx1" presStyleLbl="revTx" presStyleIdx="2" presStyleCnt="3"/>
      <dgm:spPr/>
    </dgm:pt>
    <dgm:pt modelId="{056B3911-28E5-9640-81B0-049E12D556A8}" type="pres">
      <dgm:prSet presAssocID="{18546D1D-D791-4369-B83A-40265B0C8C1A}" presName="vert1" presStyleCnt="0"/>
      <dgm:spPr/>
    </dgm:pt>
  </dgm:ptLst>
  <dgm:cxnLst>
    <dgm:cxn modelId="{6C73130B-CA80-BD49-A562-765B67B78EFA}" type="presOf" srcId="{2DDFD309-2A23-432C-8CED-14B657688D2E}" destId="{AFF87BC4-A5BE-DE4D-9A96-2019E5B879ED}" srcOrd="0" destOrd="0" presId="urn:microsoft.com/office/officeart/2008/layout/LinedList"/>
    <dgm:cxn modelId="{73859313-AAA6-A44C-A8F9-F42D5C361818}" type="presOf" srcId="{3100E4EF-F99C-480D-BFC9-BC79782379EE}" destId="{E859C200-D7BA-7B4C-A87E-B4D7D44B1DE6}" srcOrd="0" destOrd="0" presId="urn:microsoft.com/office/officeart/2008/layout/LinedList"/>
    <dgm:cxn modelId="{A0B6C349-1853-4F02-8A59-F77A87C64F6F}" srcId="{654EF02C-5A38-41FF-BCFF-8B17B9E40385}" destId="{2DDFD309-2A23-432C-8CED-14B657688D2E}" srcOrd="1" destOrd="0" parTransId="{8587E33C-DD0D-48A8-8B74-8A99BAA64EA1}" sibTransId="{09450BA2-03CD-458B-B656-BBFAA6713B6F}"/>
    <dgm:cxn modelId="{7169F749-5EBD-2042-95CF-CE737AE7B3F0}" type="presOf" srcId="{18546D1D-D791-4369-B83A-40265B0C8C1A}" destId="{1B755CF4-33CE-4F42-9B27-8841C38E3007}" srcOrd="0" destOrd="0" presId="urn:microsoft.com/office/officeart/2008/layout/LinedList"/>
    <dgm:cxn modelId="{A0FD356A-1AA2-40E3-AEBF-B2505B3E1B22}" srcId="{654EF02C-5A38-41FF-BCFF-8B17B9E40385}" destId="{3100E4EF-F99C-480D-BFC9-BC79782379EE}" srcOrd="0" destOrd="0" parTransId="{4E02D2D6-99D1-4105-8BA1-C5FCFCFBE1AE}" sibTransId="{655D4B35-952E-4C47-90DD-645274292751}"/>
    <dgm:cxn modelId="{F50F8686-704B-9F4E-9BF7-4D99E8298BEC}" type="presOf" srcId="{654EF02C-5A38-41FF-BCFF-8B17B9E40385}" destId="{536DA78E-653B-B540-9352-B444E05F5DE8}" srcOrd="0" destOrd="0" presId="urn:microsoft.com/office/officeart/2008/layout/LinedList"/>
    <dgm:cxn modelId="{C4BFF5A3-0D9C-4C56-B47B-BE067E02630E}" srcId="{654EF02C-5A38-41FF-BCFF-8B17B9E40385}" destId="{18546D1D-D791-4369-B83A-40265B0C8C1A}" srcOrd="2" destOrd="0" parTransId="{951A7717-8D13-416E-A6DA-62BE6F018AB1}" sibTransId="{99390876-45D0-40D6-8458-69DC41D0ACA0}"/>
    <dgm:cxn modelId="{6E08BA63-D6D1-F941-9077-D49AA078CD3A}" type="presParOf" srcId="{536DA78E-653B-B540-9352-B444E05F5DE8}" destId="{A661C3B6-2D0D-624D-8078-9ECDDE8F094A}" srcOrd="0" destOrd="0" presId="urn:microsoft.com/office/officeart/2008/layout/LinedList"/>
    <dgm:cxn modelId="{81753AFB-EBFC-2D4B-9FBF-85E1AD91DD4D}" type="presParOf" srcId="{536DA78E-653B-B540-9352-B444E05F5DE8}" destId="{D03370BE-CD3C-1B4C-A999-0CAF39FC73A3}" srcOrd="1" destOrd="0" presId="urn:microsoft.com/office/officeart/2008/layout/LinedList"/>
    <dgm:cxn modelId="{AD952407-700A-034D-AAD8-931E3DE758ED}" type="presParOf" srcId="{D03370BE-CD3C-1B4C-A999-0CAF39FC73A3}" destId="{E859C200-D7BA-7B4C-A87E-B4D7D44B1DE6}" srcOrd="0" destOrd="0" presId="urn:microsoft.com/office/officeart/2008/layout/LinedList"/>
    <dgm:cxn modelId="{5C80BB38-9996-A24B-A1AE-906C37572F24}" type="presParOf" srcId="{D03370BE-CD3C-1B4C-A999-0CAF39FC73A3}" destId="{FEC0F3E6-C29F-4E4E-9625-518553F0BDEB}" srcOrd="1" destOrd="0" presId="urn:microsoft.com/office/officeart/2008/layout/LinedList"/>
    <dgm:cxn modelId="{5637C517-EFEF-254B-90DD-06FB0F256996}" type="presParOf" srcId="{536DA78E-653B-B540-9352-B444E05F5DE8}" destId="{881ABB94-6308-CC44-A999-E4CE25D0C933}" srcOrd="2" destOrd="0" presId="urn:microsoft.com/office/officeart/2008/layout/LinedList"/>
    <dgm:cxn modelId="{3FA1E715-8AE7-2541-96F2-C5D7E2352E24}" type="presParOf" srcId="{536DA78E-653B-B540-9352-B444E05F5DE8}" destId="{A4C5C099-2FF1-AB43-B272-322385883B3C}" srcOrd="3" destOrd="0" presId="urn:microsoft.com/office/officeart/2008/layout/LinedList"/>
    <dgm:cxn modelId="{0327418D-95BE-C746-9927-0BA25356E64A}" type="presParOf" srcId="{A4C5C099-2FF1-AB43-B272-322385883B3C}" destId="{AFF87BC4-A5BE-DE4D-9A96-2019E5B879ED}" srcOrd="0" destOrd="0" presId="urn:microsoft.com/office/officeart/2008/layout/LinedList"/>
    <dgm:cxn modelId="{446024B7-1252-4440-A6E5-DA038E55BF1A}" type="presParOf" srcId="{A4C5C099-2FF1-AB43-B272-322385883B3C}" destId="{08C591FF-7FED-0146-8835-75845A9840C4}" srcOrd="1" destOrd="0" presId="urn:microsoft.com/office/officeart/2008/layout/LinedList"/>
    <dgm:cxn modelId="{9332F426-7B6B-A748-B791-264573AB5C03}" type="presParOf" srcId="{536DA78E-653B-B540-9352-B444E05F5DE8}" destId="{72042CC1-57EC-894C-9AB8-CEF988503BFB}" srcOrd="4" destOrd="0" presId="urn:microsoft.com/office/officeart/2008/layout/LinedList"/>
    <dgm:cxn modelId="{13037C7E-28CB-874E-A695-0D847629895F}" type="presParOf" srcId="{536DA78E-653B-B540-9352-B444E05F5DE8}" destId="{C6E5DD95-191B-0248-ADA4-63499283DD86}" srcOrd="5" destOrd="0" presId="urn:microsoft.com/office/officeart/2008/layout/LinedList"/>
    <dgm:cxn modelId="{C2196A66-1D6A-3E4F-8652-147D9AE8A369}" type="presParOf" srcId="{C6E5DD95-191B-0248-ADA4-63499283DD86}" destId="{1B755CF4-33CE-4F42-9B27-8841C38E3007}" srcOrd="0" destOrd="0" presId="urn:microsoft.com/office/officeart/2008/layout/LinedList"/>
    <dgm:cxn modelId="{382D1063-B761-3342-BF84-49E22AFA8F9F}" type="presParOf" srcId="{C6E5DD95-191B-0248-ADA4-63499283DD86}" destId="{056B3911-28E5-9640-81B0-049E12D556A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41BA70E-E2FC-423B-8A1D-A590DB5BDCE0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6B1C8D1-45C1-4443-B1EC-F36DF35D472E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Farcical elements are found in light verse and comic poetry today.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CEDDC8-A3F9-452A-942F-18BA2437CE4A}" type="parTrans" cxnId="{D2FE5B98-9FC7-4C2D-A196-6141FB857B03}">
      <dgm:prSet/>
      <dgm:spPr/>
      <dgm:t>
        <a:bodyPr/>
        <a:lstStyle/>
        <a:p>
          <a:endParaRPr lang="en-US"/>
        </a:p>
      </dgm:t>
    </dgm:pt>
    <dgm:pt modelId="{7BA99AAD-B3E0-40EC-A719-4FEC47B86E60}" type="sibTrans" cxnId="{D2FE5B98-9FC7-4C2D-A196-6141FB857B03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51BF9A91-64C0-4575-9F2C-6AEB7599D8AD}">
      <dgm:prSet custT="1"/>
      <dgm:spPr/>
      <dgm:t>
        <a:bodyPr/>
        <a:lstStyle/>
        <a:p>
          <a:pPr algn="ctr"/>
          <a:r>
            <a:rPr lang="en-US" sz="28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 in poetry continues to use exaggeration and absurdity.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392F51-A748-4AE9-82D7-FCCABA6CE1B9}" type="parTrans" cxnId="{3687B654-E9B5-4F16-8878-73BF933102D8}">
      <dgm:prSet/>
      <dgm:spPr/>
      <dgm:t>
        <a:bodyPr/>
        <a:lstStyle/>
        <a:p>
          <a:endParaRPr lang="en-US"/>
        </a:p>
      </dgm:t>
    </dgm:pt>
    <dgm:pt modelId="{FA17DE8E-3CF5-4AE3-8E37-E2438B224DCE}" type="sibTrans" cxnId="{3687B654-E9B5-4F16-8878-73BF933102D8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A3719537-6741-4521-8EAD-5789A3D8AAC1}">
      <dgm:prSet custT="1"/>
      <dgm:spPr/>
      <dgm:t>
        <a:bodyPr/>
        <a:lstStyle/>
        <a:p>
          <a:pPr algn="ctr"/>
          <a:r>
            <a:rPr lang="en-US" sz="3200" b="1" dirty="0">
              <a:latin typeface="Times New Roman" panose="02020603050405020304" pitchFamily="18" charset="0"/>
              <a:cs typeface="Times New Roman" panose="02020603050405020304" pitchFamily="18" charset="0"/>
            </a:rPr>
            <a:t>Farce reminds us of the joy of laughter in literature.</a:t>
          </a:r>
          <a:endParaRPr lang="en-US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87077D-89EF-47CA-873A-3E1DE4B99ED0}" type="parTrans" cxnId="{73BD7EAC-D7D8-4881-94C3-81B3A30E0FFF}">
      <dgm:prSet/>
      <dgm:spPr/>
      <dgm:t>
        <a:bodyPr/>
        <a:lstStyle/>
        <a:p>
          <a:endParaRPr lang="en-US"/>
        </a:p>
      </dgm:t>
    </dgm:pt>
    <dgm:pt modelId="{CA7264AC-4041-4EF0-93DF-779CFAAD4012}" type="sibTrans" cxnId="{73BD7EAC-D7D8-4881-94C3-81B3A30E0FFF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C611E640-5845-4B40-8020-90BBE2784153}" type="pres">
      <dgm:prSet presAssocID="{041BA70E-E2FC-423B-8A1D-A590DB5BDCE0}" presName="Name0" presStyleCnt="0">
        <dgm:presLayoutVars>
          <dgm:animLvl val="lvl"/>
          <dgm:resizeHandles val="exact"/>
        </dgm:presLayoutVars>
      </dgm:prSet>
      <dgm:spPr/>
    </dgm:pt>
    <dgm:pt modelId="{8161A326-DA4E-0D47-A65E-E06CE4427C27}" type="pres">
      <dgm:prSet presAssocID="{16B1C8D1-45C1-4443-B1EC-F36DF35D472E}" presName="compositeNode" presStyleCnt="0">
        <dgm:presLayoutVars>
          <dgm:bulletEnabled val="1"/>
        </dgm:presLayoutVars>
      </dgm:prSet>
      <dgm:spPr/>
    </dgm:pt>
    <dgm:pt modelId="{0F6577EC-9E15-7B46-9F52-1B2F136595ED}" type="pres">
      <dgm:prSet presAssocID="{16B1C8D1-45C1-4443-B1EC-F36DF35D472E}" presName="bgRect" presStyleLbl="bgAccFollowNode1" presStyleIdx="0" presStyleCnt="3" custScaleY="131025"/>
      <dgm:spPr/>
    </dgm:pt>
    <dgm:pt modelId="{A0610AC3-4615-CC4F-94F5-E3BE7DD23E64}" type="pres">
      <dgm:prSet presAssocID="{7BA99AAD-B3E0-40EC-A719-4FEC47B86E60}" presName="sibTransNodeCircle" presStyleLbl="alignNode1" presStyleIdx="0" presStyleCnt="6">
        <dgm:presLayoutVars>
          <dgm:chMax val="0"/>
          <dgm:bulletEnabled/>
        </dgm:presLayoutVars>
      </dgm:prSet>
      <dgm:spPr/>
    </dgm:pt>
    <dgm:pt modelId="{40C0FABC-39B3-2149-B873-DC447AAC123C}" type="pres">
      <dgm:prSet presAssocID="{16B1C8D1-45C1-4443-B1EC-F36DF35D472E}" presName="bottomLine" presStyleLbl="alignNode1" presStyleIdx="1" presStyleCnt="6">
        <dgm:presLayoutVars/>
      </dgm:prSet>
      <dgm:spPr/>
    </dgm:pt>
    <dgm:pt modelId="{854C4D8B-65A1-D84D-8D6E-42C9F24238D6}" type="pres">
      <dgm:prSet presAssocID="{16B1C8D1-45C1-4443-B1EC-F36DF35D472E}" presName="nodeText" presStyleLbl="bgAccFollowNode1" presStyleIdx="0" presStyleCnt="3">
        <dgm:presLayoutVars>
          <dgm:bulletEnabled val="1"/>
        </dgm:presLayoutVars>
      </dgm:prSet>
      <dgm:spPr/>
    </dgm:pt>
    <dgm:pt modelId="{B2FA5AE1-2FBA-F14A-AF14-C7DD263DAAFD}" type="pres">
      <dgm:prSet presAssocID="{7BA99AAD-B3E0-40EC-A719-4FEC47B86E60}" presName="sibTrans" presStyleCnt="0"/>
      <dgm:spPr/>
    </dgm:pt>
    <dgm:pt modelId="{F6ED757D-10FF-424A-B167-0D64678223B9}" type="pres">
      <dgm:prSet presAssocID="{51BF9A91-64C0-4575-9F2C-6AEB7599D8AD}" presName="compositeNode" presStyleCnt="0">
        <dgm:presLayoutVars>
          <dgm:bulletEnabled val="1"/>
        </dgm:presLayoutVars>
      </dgm:prSet>
      <dgm:spPr/>
    </dgm:pt>
    <dgm:pt modelId="{82C7B79F-9D16-0645-88EF-613755D8ED2C}" type="pres">
      <dgm:prSet presAssocID="{51BF9A91-64C0-4575-9F2C-6AEB7599D8AD}" presName="bgRect" presStyleLbl="bgAccFollowNode1" presStyleIdx="1" presStyleCnt="3" custScaleY="131025"/>
      <dgm:spPr/>
    </dgm:pt>
    <dgm:pt modelId="{BECEB6EA-17A9-8145-9CBF-718073879A1A}" type="pres">
      <dgm:prSet presAssocID="{FA17DE8E-3CF5-4AE3-8E37-E2438B224DCE}" presName="sibTransNodeCircle" presStyleLbl="alignNode1" presStyleIdx="2" presStyleCnt="6">
        <dgm:presLayoutVars>
          <dgm:chMax val="0"/>
          <dgm:bulletEnabled/>
        </dgm:presLayoutVars>
      </dgm:prSet>
      <dgm:spPr/>
    </dgm:pt>
    <dgm:pt modelId="{86F9F5D9-E1FD-2D4A-ABCB-C2B5B7C0C13D}" type="pres">
      <dgm:prSet presAssocID="{51BF9A91-64C0-4575-9F2C-6AEB7599D8AD}" presName="bottomLine" presStyleLbl="alignNode1" presStyleIdx="3" presStyleCnt="6">
        <dgm:presLayoutVars/>
      </dgm:prSet>
      <dgm:spPr/>
    </dgm:pt>
    <dgm:pt modelId="{90860DB8-453C-2342-A76E-A517DCB34868}" type="pres">
      <dgm:prSet presAssocID="{51BF9A91-64C0-4575-9F2C-6AEB7599D8AD}" presName="nodeText" presStyleLbl="bgAccFollowNode1" presStyleIdx="1" presStyleCnt="3">
        <dgm:presLayoutVars>
          <dgm:bulletEnabled val="1"/>
        </dgm:presLayoutVars>
      </dgm:prSet>
      <dgm:spPr/>
    </dgm:pt>
    <dgm:pt modelId="{A3F6DB4F-8166-0B49-AFC2-B5A06D3AC819}" type="pres">
      <dgm:prSet presAssocID="{FA17DE8E-3CF5-4AE3-8E37-E2438B224DCE}" presName="sibTrans" presStyleCnt="0"/>
      <dgm:spPr/>
    </dgm:pt>
    <dgm:pt modelId="{B273ED5F-A543-D44E-8B87-EC9DE02249C3}" type="pres">
      <dgm:prSet presAssocID="{A3719537-6741-4521-8EAD-5789A3D8AAC1}" presName="compositeNode" presStyleCnt="0">
        <dgm:presLayoutVars>
          <dgm:bulletEnabled val="1"/>
        </dgm:presLayoutVars>
      </dgm:prSet>
      <dgm:spPr/>
    </dgm:pt>
    <dgm:pt modelId="{E8576D4B-D14F-4342-846A-96BA56547DC0}" type="pres">
      <dgm:prSet presAssocID="{A3719537-6741-4521-8EAD-5789A3D8AAC1}" presName="bgRect" presStyleLbl="bgAccFollowNode1" presStyleIdx="2" presStyleCnt="3" custScaleY="131025"/>
      <dgm:spPr/>
    </dgm:pt>
    <dgm:pt modelId="{969FD522-64C3-BC4B-81FE-08CA4FEE93EE}" type="pres">
      <dgm:prSet presAssocID="{CA7264AC-4041-4EF0-93DF-779CFAAD4012}" presName="sibTransNodeCircle" presStyleLbl="alignNode1" presStyleIdx="4" presStyleCnt="6">
        <dgm:presLayoutVars>
          <dgm:chMax val="0"/>
          <dgm:bulletEnabled/>
        </dgm:presLayoutVars>
      </dgm:prSet>
      <dgm:spPr/>
    </dgm:pt>
    <dgm:pt modelId="{D8DC7391-8957-8A42-95FC-581E0DA43743}" type="pres">
      <dgm:prSet presAssocID="{A3719537-6741-4521-8EAD-5789A3D8AAC1}" presName="bottomLine" presStyleLbl="alignNode1" presStyleIdx="5" presStyleCnt="6">
        <dgm:presLayoutVars/>
      </dgm:prSet>
      <dgm:spPr/>
    </dgm:pt>
    <dgm:pt modelId="{E9E97D51-36C4-0540-B2EA-4CAF38291C09}" type="pres">
      <dgm:prSet presAssocID="{A3719537-6741-4521-8EAD-5789A3D8AAC1}" presName="nodeText" presStyleLbl="bgAccFollowNode1" presStyleIdx="2" presStyleCnt="3">
        <dgm:presLayoutVars>
          <dgm:bulletEnabled val="1"/>
        </dgm:presLayoutVars>
      </dgm:prSet>
      <dgm:spPr/>
    </dgm:pt>
  </dgm:ptLst>
  <dgm:cxnLst>
    <dgm:cxn modelId="{8D41C21A-3580-F74C-8504-19661B7E0EF3}" type="presOf" srcId="{51BF9A91-64C0-4575-9F2C-6AEB7599D8AD}" destId="{90860DB8-453C-2342-A76E-A517DCB34868}" srcOrd="1" destOrd="0" presId="urn:microsoft.com/office/officeart/2016/7/layout/BasicLinearProcessNumbered"/>
    <dgm:cxn modelId="{7CB41E1F-7E89-B348-ACED-C951064FD20D}" type="presOf" srcId="{7BA99AAD-B3E0-40EC-A719-4FEC47B86E60}" destId="{A0610AC3-4615-CC4F-94F5-E3BE7DD23E64}" srcOrd="0" destOrd="0" presId="urn:microsoft.com/office/officeart/2016/7/layout/BasicLinearProcessNumbered"/>
    <dgm:cxn modelId="{FFDD4F27-7D99-6F45-8D0C-8FC837D38D95}" type="presOf" srcId="{041BA70E-E2FC-423B-8A1D-A590DB5BDCE0}" destId="{C611E640-5845-4B40-8020-90BBE2784153}" srcOrd="0" destOrd="0" presId="urn:microsoft.com/office/officeart/2016/7/layout/BasicLinearProcessNumbered"/>
    <dgm:cxn modelId="{3687B654-E9B5-4F16-8878-73BF933102D8}" srcId="{041BA70E-E2FC-423B-8A1D-A590DB5BDCE0}" destId="{51BF9A91-64C0-4575-9F2C-6AEB7599D8AD}" srcOrd="1" destOrd="0" parTransId="{22392F51-A748-4AE9-82D7-FCCABA6CE1B9}" sibTransId="{FA17DE8E-3CF5-4AE3-8E37-E2438B224DCE}"/>
    <dgm:cxn modelId="{3C6F0E7F-52DB-B147-9828-6C141BD2198F}" type="presOf" srcId="{A3719537-6741-4521-8EAD-5789A3D8AAC1}" destId="{E9E97D51-36C4-0540-B2EA-4CAF38291C09}" srcOrd="1" destOrd="0" presId="urn:microsoft.com/office/officeart/2016/7/layout/BasicLinearProcessNumbered"/>
    <dgm:cxn modelId="{BE530880-9CC5-A844-A8CC-6FF15E189AE0}" type="presOf" srcId="{FA17DE8E-3CF5-4AE3-8E37-E2438B224DCE}" destId="{BECEB6EA-17A9-8145-9CBF-718073879A1A}" srcOrd="0" destOrd="0" presId="urn:microsoft.com/office/officeart/2016/7/layout/BasicLinearProcessNumbered"/>
    <dgm:cxn modelId="{D2FE5B98-9FC7-4C2D-A196-6141FB857B03}" srcId="{041BA70E-E2FC-423B-8A1D-A590DB5BDCE0}" destId="{16B1C8D1-45C1-4443-B1EC-F36DF35D472E}" srcOrd="0" destOrd="0" parTransId="{58CEDDC8-A3F9-452A-942F-18BA2437CE4A}" sibTransId="{7BA99AAD-B3E0-40EC-A719-4FEC47B86E60}"/>
    <dgm:cxn modelId="{A67078A0-9A3D-0041-9C51-771596CC32D1}" type="presOf" srcId="{51BF9A91-64C0-4575-9F2C-6AEB7599D8AD}" destId="{82C7B79F-9D16-0645-88EF-613755D8ED2C}" srcOrd="0" destOrd="0" presId="urn:microsoft.com/office/officeart/2016/7/layout/BasicLinearProcessNumbered"/>
    <dgm:cxn modelId="{D4BE29A2-05E8-8C43-B212-22E277DC63CD}" type="presOf" srcId="{16B1C8D1-45C1-4443-B1EC-F36DF35D472E}" destId="{0F6577EC-9E15-7B46-9F52-1B2F136595ED}" srcOrd="0" destOrd="0" presId="urn:microsoft.com/office/officeart/2016/7/layout/BasicLinearProcessNumbered"/>
    <dgm:cxn modelId="{73BD7EAC-D7D8-4881-94C3-81B3A30E0FFF}" srcId="{041BA70E-E2FC-423B-8A1D-A590DB5BDCE0}" destId="{A3719537-6741-4521-8EAD-5789A3D8AAC1}" srcOrd="2" destOrd="0" parTransId="{3787077D-89EF-47CA-873A-3E1DE4B99ED0}" sibTransId="{CA7264AC-4041-4EF0-93DF-779CFAAD4012}"/>
    <dgm:cxn modelId="{2ED2ECAF-67CF-4543-B2AF-B96F8A0A6B68}" type="presOf" srcId="{CA7264AC-4041-4EF0-93DF-779CFAAD4012}" destId="{969FD522-64C3-BC4B-81FE-08CA4FEE93EE}" srcOrd="0" destOrd="0" presId="urn:microsoft.com/office/officeart/2016/7/layout/BasicLinearProcessNumbered"/>
    <dgm:cxn modelId="{521952CF-DB99-CB46-B8EE-B06D57C52F71}" type="presOf" srcId="{16B1C8D1-45C1-4443-B1EC-F36DF35D472E}" destId="{854C4D8B-65A1-D84D-8D6E-42C9F24238D6}" srcOrd="1" destOrd="0" presId="urn:microsoft.com/office/officeart/2016/7/layout/BasicLinearProcessNumbered"/>
    <dgm:cxn modelId="{1E5DACDD-EC1B-964B-9E43-39081EDA6454}" type="presOf" srcId="{A3719537-6741-4521-8EAD-5789A3D8AAC1}" destId="{E8576D4B-D14F-4342-846A-96BA56547DC0}" srcOrd="0" destOrd="0" presId="urn:microsoft.com/office/officeart/2016/7/layout/BasicLinearProcessNumbered"/>
    <dgm:cxn modelId="{6DF2A415-2911-0749-A44E-DE736BCA8299}" type="presParOf" srcId="{C611E640-5845-4B40-8020-90BBE2784153}" destId="{8161A326-DA4E-0D47-A65E-E06CE4427C27}" srcOrd="0" destOrd="0" presId="urn:microsoft.com/office/officeart/2016/7/layout/BasicLinearProcessNumbered"/>
    <dgm:cxn modelId="{8D4EC4D5-F3AD-F94A-8A68-4AAAB53D2DB6}" type="presParOf" srcId="{8161A326-DA4E-0D47-A65E-E06CE4427C27}" destId="{0F6577EC-9E15-7B46-9F52-1B2F136595ED}" srcOrd="0" destOrd="0" presId="urn:microsoft.com/office/officeart/2016/7/layout/BasicLinearProcessNumbered"/>
    <dgm:cxn modelId="{54A476A8-2CCC-FF43-BD06-746175A8E4F1}" type="presParOf" srcId="{8161A326-DA4E-0D47-A65E-E06CE4427C27}" destId="{A0610AC3-4615-CC4F-94F5-E3BE7DD23E64}" srcOrd="1" destOrd="0" presId="urn:microsoft.com/office/officeart/2016/7/layout/BasicLinearProcessNumbered"/>
    <dgm:cxn modelId="{068B2411-14D5-924B-A3F3-A467435C2FC8}" type="presParOf" srcId="{8161A326-DA4E-0D47-A65E-E06CE4427C27}" destId="{40C0FABC-39B3-2149-B873-DC447AAC123C}" srcOrd="2" destOrd="0" presId="urn:microsoft.com/office/officeart/2016/7/layout/BasicLinearProcessNumbered"/>
    <dgm:cxn modelId="{6F210B2B-5F67-2248-B38A-C709D921F5B6}" type="presParOf" srcId="{8161A326-DA4E-0D47-A65E-E06CE4427C27}" destId="{854C4D8B-65A1-D84D-8D6E-42C9F24238D6}" srcOrd="3" destOrd="0" presId="urn:microsoft.com/office/officeart/2016/7/layout/BasicLinearProcessNumbered"/>
    <dgm:cxn modelId="{05F8CF8D-5D1F-D140-BC26-62767BB11505}" type="presParOf" srcId="{C611E640-5845-4B40-8020-90BBE2784153}" destId="{B2FA5AE1-2FBA-F14A-AF14-C7DD263DAAFD}" srcOrd="1" destOrd="0" presId="urn:microsoft.com/office/officeart/2016/7/layout/BasicLinearProcessNumbered"/>
    <dgm:cxn modelId="{865B29E6-E131-D941-86C7-B49860464C52}" type="presParOf" srcId="{C611E640-5845-4B40-8020-90BBE2784153}" destId="{F6ED757D-10FF-424A-B167-0D64678223B9}" srcOrd="2" destOrd="0" presId="urn:microsoft.com/office/officeart/2016/7/layout/BasicLinearProcessNumbered"/>
    <dgm:cxn modelId="{14096449-82EF-1A4A-85AF-65536694F10A}" type="presParOf" srcId="{F6ED757D-10FF-424A-B167-0D64678223B9}" destId="{82C7B79F-9D16-0645-88EF-613755D8ED2C}" srcOrd="0" destOrd="0" presId="urn:microsoft.com/office/officeart/2016/7/layout/BasicLinearProcessNumbered"/>
    <dgm:cxn modelId="{9A2A23A3-A936-E247-A907-205017425DAB}" type="presParOf" srcId="{F6ED757D-10FF-424A-B167-0D64678223B9}" destId="{BECEB6EA-17A9-8145-9CBF-718073879A1A}" srcOrd="1" destOrd="0" presId="urn:microsoft.com/office/officeart/2016/7/layout/BasicLinearProcessNumbered"/>
    <dgm:cxn modelId="{84C48A6B-2F2E-7947-B112-3F8F5D2AF897}" type="presParOf" srcId="{F6ED757D-10FF-424A-B167-0D64678223B9}" destId="{86F9F5D9-E1FD-2D4A-ABCB-C2B5B7C0C13D}" srcOrd="2" destOrd="0" presId="urn:microsoft.com/office/officeart/2016/7/layout/BasicLinearProcessNumbered"/>
    <dgm:cxn modelId="{BE5032A5-8793-B248-90BF-C6C583A65EA9}" type="presParOf" srcId="{F6ED757D-10FF-424A-B167-0D64678223B9}" destId="{90860DB8-453C-2342-A76E-A517DCB34868}" srcOrd="3" destOrd="0" presId="urn:microsoft.com/office/officeart/2016/7/layout/BasicLinearProcessNumbered"/>
    <dgm:cxn modelId="{D033E5EC-4669-A54E-A56F-AF765EAEE7D7}" type="presParOf" srcId="{C611E640-5845-4B40-8020-90BBE2784153}" destId="{A3F6DB4F-8166-0B49-AFC2-B5A06D3AC819}" srcOrd="3" destOrd="0" presId="urn:microsoft.com/office/officeart/2016/7/layout/BasicLinearProcessNumbered"/>
    <dgm:cxn modelId="{565A47CA-813A-BB45-B772-F093F4EA8BB5}" type="presParOf" srcId="{C611E640-5845-4B40-8020-90BBE2784153}" destId="{B273ED5F-A543-D44E-8B87-EC9DE02249C3}" srcOrd="4" destOrd="0" presId="urn:microsoft.com/office/officeart/2016/7/layout/BasicLinearProcessNumbered"/>
    <dgm:cxn modelId="{949BFEC4-5459-1C40-8375-9BB8258BF326}" type="presParOf" srcId="{B273ED5F-A543-D44E-8B87-EC9DE02249C3}" destId="{E8576D4B-D14F-4342-846A-96BA56547DC0}" srcOrd="0" destOrd="0" presId="urn:microsoft.com/office/officeart/2016/7/layout/BasicLinearProcessNumbered"/>
    <dgm:cxn modelId="{309C9FE1-22BB-1A41-B3A0-1138A9234188}" type="presParOf" srcId="{B273ED5F-A543-D44E-8B87-EC9DE02249C3}" destId="{969FD522-64C3-BC4B-81FE-08CA4FEE93EE}" srcOrd="1" destOrd="0" presId="urn:microsoft.com/office/officeart/2016/7/layout/BasicLinearProcessNumbered"/>
    <dgm:cxn modelId="{5C3EA36A-3E7F-A441-A6CE-B3186A40EF7A}" type="presParOf" srcId="{B273ED5F-A543-D44E-8B87-EC9DE02249C3}" destId="{D8DC7391-8957-8A42-95FC-581E0DA43743}" srcOrd="2" destOrd="0" presId="urn:microsoft.com/office/officeart/2016/7/layout/BasicLinearProcessNumbered"/>
    <dgm:cxn modelId="{235C2061-1A9C-FD4F-8F77-F90726BED8BB}" type="presParOf" srcId="{B273ED5F-A543-D44E-8B87-EC9DE02249C3}" destId="{E9E97D51-36C4-0540-B2EA-4CAF38291C09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B5D1130-F676-4AFB-A857-B4C96CFD403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8D739AA-6B78-4AA0-9A60-A618229BFA50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Farce is exaggerated, humorous, and absurd in nature.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D08A75-B66C-4BEC-A15B-659618EFBA9D}" type="parTrans" cxnId="{806DB022-47E2-4C93-8CFD-C78AD7F9E5CF}">
      <dgm:prSet/>
      <dgm:spPr/>
      <dgm:t>
        <a:bodyPr/>
        <a:lstStyle/>
        <a:p>
          <a:endParaRPr lang="en-US"/>
        </a:p>
      </dgm:t>
    </dgm:pt>
    <dgm:pt modelId="{AD53EE67-CF3D-434C-86F1-1556480F754C}" type="sibTrans" cxnId="{806DB022-47E2-4C93-8CFD-C78AD7F9E5CF}">
      <dgm:prSet/>
      <dgm:spPr/>
      <dgm:t>
        <a:bodyPr/>
        <a:lstStyle/>
        <a:p>
          <a:endParaRPr lang="en-US"/>
        </a:p>
      </dgm:t>
    </dgm:pt>
    <dgm:pt modelId="{D2539A1B-E221-4BB4-ACD6-627B9BA39B83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Though rooted in drama, it influenced English poetry significantly.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B2B4EB-3997-4481-ABE2-2DB31FC5FA91}" type="parTrans" cxnId="{87F764D6-98FA-4D83-BE4F-AB62C3171378}">
      <dgm:prSet/>
      <dgm:spPr/>
      <dgm:t>
        <a:bodyPr/>
        <a:lstStyle/>
        <a:p>
          <a:endParaRPr lang="en-US"/>
        </a:p>
      </dgm:t>
    </dgm:pt>
    <dgm:pt modelId="{D816E73F-F27D-4146-A3D4-97B78B261745}" type="sibTrans" cxnId="{87F764D6-98FA-4D83-BE4F-AB62C3171378}">
      <dgm:prSet/>
      <dgm:spPr/>
      <dgm:t>
        <a:bodyPr/>
        <a:lstStyle/>
        <a:p>
          <a:endParaRPr lang="en-US"/>
        </a:p>
      </dgm:t>
    </dgm:pt>
    <dgm:pt modelId="{27E50807-4963-4F98-96FD-92EA8B5BEF24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Poets like Chaucer and Pope used farce for satire and social critique.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60B9C9-C102-447D-A4F8-E425D8E0E7C8}" type="parTrans" cxnId="{977565BF-1EF7-4314-967F-BAC6B851FCFD}">
      <dgm:prSet/>
      <dgm:spPr/>
      <dgm:t>
        <a:bodyPr/>
        <a:lstStyle/>
        <a:p>
          <a:endParaRPr lang="en-US"/>
        </a:p>
      </dgm:t>
    </dgm:pt>
    <dgm:pt modelId="{720A5988-393D-4A02-B797-53F3A6243EFE}" type="sibTrans" cxnId="{977565BF-1EF7-4314-967F-BAC6B851FCFD}">
      <dgm:prSet/>
      <dgm:spPr/>
      <dgm:t>
        <a:bodyPr/>
        <a:lstStyle/>
        <a:p>
          <a:endParaRPr lang="en-US"/>
        </a:p>
      </dgm:t>
    </dgm:pt>
    <dgm:pt modelId="{B778E09D-3B3D-43F6-ABC4-C5B623EB9990}">
      <dgm:prSet custT="1"/>
      <dgm:spPr/>
      <dgm:t>
        <a:bodyPr/>
        <a:lstStyle/>
        <a:p>
          <a:pPr algn="ctr"/>
          <a:r>
            <a:rPr lang="en-US" sz="2800" b="1" dirty="0">
              <a:latin typeface="Times New Roman" panose="02020603050405020304" pitchFamily="18" charset="0"/>
              <a:cs typeface="Times New Roman" panose="02020603050405020304" pitchFamily="18" charset="0"/>
            </a:rPr>
            <a:t>It remains an important mode of comic expression in literature.</a:t>
          </a:r>
          <a:endParaRPr lang="en-US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7DE833-4436-473F-8D52-F47F7232F95F}" type="parTrans" cxnId="{94F820DE-198C-4F81-9F2F-60D3640BCD93}">
      <dgm:prSet/>
      <dgm:spPr/>
      <dgm:t>
        <a:bodyPr/>
        <a:lstStyle/>
        <a:p>
          <a:endParaRPr lang="en-US"/>
        </a:p>
      </dgm:t>
    </dgm:pt>
    <dgm:pt modelId="{F38593E9-60D6-42D5-AE56-0B9C6548D03B}" type="sibTrans" cxnId="{94F820DE-198C-4F81-9F2F-60D3640BCD93}">
      <dgm:prSet/>
      <dgm:spPr/>
      <dgm:t>
        <a:bodyPr/>
        <a:lstStyle/>
        <a:p>
          <a:endParaRPr lang="en-US"/>
        </a:p>
      </dgm:t>
    </dgm:pt>
    <dgm:pt modelId="{4B119603-9631-4D54-9A2E-F24C6502755F}" type="pres">
      <dgm:prSet presAssocID="{6B5D1130-F676-4AFB-A857-B4C96CFD4037}" presName="root" presStyleCnt="0">
        <dgm:presLayoutVars>
          <dgm:dir/>
          <dgm:resizeHandles val="exact"/>
        </dgm:presLayoutVars>
      </dgm:prSet>
      <dgm:spPr/>
    </dgm:pt>
    <dgm:pt modelId="{BF656EAE-8CAB-44DF-A342-90484E4FC04F}" type="pres">
      <dgm:prSet presAssocID="{28D739AA-6B78-4AA0-9A60-A618229BFA50}" presName="compNode" presStyleCnt="0"/>
      <dgm:spPr/>
    </dgm:pt>
    <dgm:pt modelId="{84EF7CAA-15F6-4B30-990F-A8A332C0AA8E}" type="pres">
      <dgm:prSet presAssocID="{28D739AA-6B78-4AA0-9A60-A618229BFA50}" presName="bgRect" presStyleLbl="bgShp" presStyleIdx="0" presStyleCnt="4"/>
      <dgm:spPr/>
    </dgm:pt>
    <dgm:pt modelId="{20C63BA2-7B28-4B72-8476-5E8B26E57204}" type="pres">
      <dgm:prSet presAssocID="{28D739AA-6B78-4AA0-9A60-A618229BFA5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oker Hat"/>
        </a:ext>
      </dgm:extLst>
    </dgm:pt>
    <dgm:pt modelId="{F50B1B2A-5269-4FCA-BBA3-4FA12EB695F8}" type="pres">
      <dgm:prSet presAssocID="{28D739AA-6B78-4AA0-9A60-A618229BFA50}" presName="spaceRect" presStyleCnt="0"/>
      <dgm:spPr/>
    </dgm:pt>
    <dgm:pt modelId="{A49D69C2-A626-4F87-ACB8-3822B1B9C77C}" type="pres">
      <dgm:prSet presAssocID="{28D739AA-6B78-4AA0-9A60-A618229BFA50}" presName="parTx" presStyleLbl="revTx" presStyleIdx="0" presStyleCnt="4">
        <dgm:presLayoutVars>
          <dgm:chMax val="0"/>
          <dgm:chPref val="0"/>
        </dgm:presLayoutVars>
      </dgm:prSet>
      <dgm:spPr/>
    </dgm:pt>
    <dgm:pt modelId="{EBBA4A9A-879A-47F6-BA6D-4059BBA7F265}" type="pres">
      <dgm:prSet presAssocID="{AD53EE67-CF3D-434C-86F1-1556480F754C}" presName="sibTrans" presStyleCnt="0"/>
      <dgm:spPr/>
    </dgm:pt>
    <dgm:pt modelId="{3A8CC050-1621-445C-8F45-F5C0D3C4C2C4}" type="pres">
      <dgm:prSet presAssocID="{D2539A1B-E221-4BB4-ACD6-627B9BA39B83}" presName="compNode" presStyleCnt="0"/>
      <dgm:spPr/>
    </dgm:pt>
    <dgm:pt modelId="{9BB56C27-337E-4EA0-980B-EE799C0602FD}" type="pres">
      <dgm:prSet presAssocID="{D2539A1B-E221-4BB4-ACD6-627B9BA39B83}" presName="bgRect" presStyleLbl="bgShp" presStyleIdx="1" presStyleCnt="4"/>
      <dgm:spPr/>
    </dgm:pt>
    <dgm:pt modelId="{C85B3C9D-FB44-4476-B46F-F1C4F3D00039}" type="pres">
      <dgm:prSet presAssocID="{D2539A1B-E221-4BB4-ACD6-627B9BA39B8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ma"/>
        </a:ext>
      </dgm:extLst>
    </dgm:pt>
    <dgm:pt modelId="{40033127-00ED-43A3-9E5D-624E94CF50D7}" type="pres">
      <dgm:prSet presAssocID="{D2539A1B-E221-4BB4-ACD6-627B9BA39B83}" presName="spaceRect" presStyleCnt="0"/>
      <dgm:spPr/>
    </dgm:pt>
    <dgm:pt modelId="{69C105BD-2B48-4F9C-823F-B089FA173246}" type="pres">
      <dgm:prSet presAssocID="{D2539A1B-E221-4BB4-ACD6-627B9BA39B83}" presName="parTx" presStyleLbl="revTx" presStyleIdx="1" presStyleCnt="4">
        <dgm:presLayoutVars>
          <dgm:chMax val="0"/>
          <dgm:chPref val="0"/>
        </dgm:presLayoutVars>
      </dgm:prSet>
      <dgm:spPr/>
    </dgm:pt>
    <dgm:pt modelId="{7189A104-7CC3-46CA-81E6-A7858589F840}" type="pres">
      <dgm:prSet presAssocID="{D816E73F-F27D-4146-A3D4-97B78B261745}" presName="sibTrans" presStyleCnt="0"/>
      <dgm:spPr/>
    </dgm:pt>
    <dgm:pt modelId="{7CE58273-C427-48E9-B7E2-BA8D9D0BCD3F}" type="pres">
      <dgm:prSet presAssocID="{27E50807-4963-4F98-96FD-92EA8B5BEF24}" presName="compNode" presStyleCnt="0"/>
      <dgm:spPr/>
    </dgm:pt>
    <dgm:pt modelId="{EE523519-7837-479B-A817-365A3F4B4B09}" type="pres">
      <dgm:prSet presAssocID="{27E50807-4963-4F98-96FD-92EA8B5BEF24}" presName="bgRect" presStyleLbl="bgShp" presStyleIdx="2" presStyleCnt="4"/>
      <dgm:spPr/>
    </dgm:pt>
    <dgm:pt modelId="{F65A7AE4-B315-4927-BC68-734AB1471BEA}" type="pres">
      <dgm:prSet presAssocID="{27E50807-4963-4F98-96FD-92EA8B5BEF24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eble clef"/>
        </a:ext>
      </dgm:extLst>
    </dgm:pt>
    <dgm:pt modelId="{F6EB26D5-9018-4399-832A-B94D0B3C61D7}" type="pres">
      <dgm:prSet presAssocID="{27E50807-4963-4F98-96FD-92EA8B5BEF24}" presName="spaceRect" presStyleCnt="0"/>
      <dgm:spPr/>
    </dgm:pt>
    <dgm:pt modelId="{3D9C0F77-86D1-42D8-B45A-5F7925FD2261}" type="pres">
      <dgm:prSet presAssocID="{27E50807-4963-4F98-96FD-92EA8B5BEF24}" presName="parTx" presStyleLbl="revTx" presStyleIdx="2" presStyleCnt="4">
        <dgm:presLayoutVars>
          <dgm:chMax val="0"/>
          <dgm:chPref val="0"/>
        </dgm:presLayoutVars>
      </dgm:prSet>
      <dgm:spPr/>
    </dgm:pt>
    <dgm:pt modelId="{1FFB3745-E209-4438-B317-3967E50DCA88}" type="pres">
      <dgm:prSet presAssocID="{720A5988-393D-4A02-B797-53F3A6243EFE}" presName="sibTrans" presStyleCnt="0"/>
      <dgm:spPr/>
    </dgm:pt>
    <dgm:pt modelId="{F5CEE162-168E-4EFA-B666-6681B114574E}" type="pres">
      <dgm:prSet presAssocID="{B778E09D-3B3D-43F6-ABC4-C5B623EB9990}" presName="compNode" presStyleCnt="0"/>
      <dgm:spPr/>
    </dgm:pt>
    <dgm:pt modelId="{174F2A75-B76B-4999-B2EA-FBA0735F581F}" type="pres">
      <dgm:prSet presAssocID="{B778E09D-3B3D-43F6-ABC4-C5B623EB9990}" presName="bgRect" presStyleLbl="bgShp" presStyleIdx="3" presStyleCnt="4"/>
      <dgm:spPr/>
    </dgm:pt>
    <dgm:pt modelId="{DF029D1A-9220-4D80-ADC6-F50CCF3DA58D}" type="pres">
      <dgm:prSet presAssocID="{B778E09D-3B3D-43F6-ABC4-C5B623EB999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 on Shelf"/>
        </a:ext>
      </dgm:extLst>
    </dgm:pt>
    <dgm:pt modelId="{0BD2B81F-E97A-4AC8-9260-20AB970A8F64}" type="pres">
      <dgm:prSet presAssocID="{B778E09D-3B3D-43F6-ABC4-C5B623EB9990}" presName="spaceRect" presStyleCnt="0"/>
      <dgm:spPr/>
    </dgm:pt>
    <dgm:pt modelId="{262910A2-A5C2-4C55-93F7-88ADC20B796B}" type="pres">
      <dgm:prSet presAssocID="{B778E09D-3B3D-43F6-ABC4-C5B623EB999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E3863112-4792-4049-9972-3DBD1C9AB10D}" type="presOf" srcId="{6B5D1130-F676-4AFB-A857-B4C96CFD4037}" destId="{4B119603-9631-4D54-9A2E-F24C6502755F}" srcOrd="0" destOrd="0" presId="urn:microsoft.com/office/officeart/2018/2/layout/IconVerticalSolidList"/>
    <dgm:cxn modelId="{806DB022-47E2-4C93-8CFD-C78AD7F9E5CF}" srcId="{6B5D1130-F676-4AFB-A857-B4C96CFD4037}" destId="{28D739AA-6B78-4AA0-9A60-A618229BFA50}" srcOrd="0" destOrd="0" parTransId="{68D08A75-B66C-4BEC-A15B-659618EFBA9D}" sibTransId="{AD53EE67-CF3D-434C-86F1-1556480F754C}"/>
    <dgm:cxn modelId="{E3FE2C60-9B17-4294-8DD2-2A589615707A}" type="presOf" srcId="{28D739AA-6B78-4AA0-9A60-A618229BFA50}" destId="{A49D69C2-A626-4F87-ACB8-3822B1B9C77C}" srcOrd="0" destOrd="0" presId="urn:microsoft.com/office/officeart/2018/2/layout/IconVerticalSolidList"/>
    <dgm:cxn modelId="{27AFE669-DA38-4BDE-ABDB-7796FEEB37F0}" type="presOf" srcId="{B778E09D-3B3D-43F6-ABC4-C5B623EB9990}" destId="{262910A2-A5C2-4C55-93F7-88ADC20B796B}" srcOrd="0" destOrd="0" presId="urn:microsoft.com/office/officeart/2018/2/layout/IconVerticalSolidList"/>
    <dgm:cxn modelId="{04071B6F-9708-4FFB-A640-7ACB57C1EBBD}" type="presOf" srcId="{D2539A1B-E221-4BB4-ACD6-627B9BA39B83}" destId="{69C105BD-2B48-4F9C-823F-B089FA173246}" srcOrd="0" destOrd="0" presId="urn:microsoft.com/office/officeart/2018/2/layout/IconVerticalSolidList"/>
    <dgm:cxn modelId="{E7652F7E-EC5F-4E4B-9377-9B938E98D510}" type="presOf" srcId="{27E50807-4963-4F98-96FD-92EA8B5BEF24}" destId="{3D9C0F77-86D1-42D8-B45A-5F7925FD2261}" srcOrd="0" destOrd="0" presId="urn:microsoft.com/office/officeart/2018/2/layout/IconVerticalSolidList"/>
    <dgm:cxn modelId="{977565BF-1EF7-4314-967F-BAC6B851FCFD}" srcId="{6B5D1130-F676-4AFB-A857-B4C96CFD4037}" destId="{27E50807-4963-4F98-96FD-92EA8B5BEF24}" srcOrd="2" destOrd="0" parTransId="{1960B9C9-C102-447D-A4F8-E425D8E0E7C8}" sibTransId="{720A5988-393D-4A02-B797-53F3A6243EFE}"/>
    <dgm:cxn modelId="{87F764D6-98FA-4D83-BE4F-AB62C3171378}" srcId="{6B5D1130-F676-4AFB-A857-B4C96CFD4037}" destId="{D2539A1B-E221-4BB4-ACD6-627B9BA39B83}" srcOrd="1" destOrd="0" parTransId="{4CB2B4EB-3997-4481-ABE2-2DB31FC5FA91}" sibTransId="{D816E73F-F27D-4146-A3D4-97B78B261745}"/>
    <dgm:cxn modelId="{94F820DE-198C-4F81-9F2F-60D3640BCD93}" srcId="{6B5D1130-F676-4AFB-A857-B4C96CFD4037}" destId="{B778E09D-3B3D-43F6-ABC4-C5B623EB9990}" srcOrd="3" destOrd="0" parTransId="{DB7DE833-4436-473F-8D52-F47F7232F95F}" sibTransId="{F38593E9-60D6-42D5-AE56-0B9C6548D03B}"/>
    <dgm:cxn modelId="{B8E68B6E-F229-46F2-8DBF-C0A911EED7FA}" type="presParOf" srcId="{4B119603-9631-4D54-9A2E-F24C6502755F}" destId="{BF656EAE-8CAB-44DF-A342-90484E4FC04F}" srcOrd="0" destOrd="0" presId="urn:microsoft.com/office/officeart/2018/2/layout/IconVerticalSolidList"/>
    <dgm:cxn modelId="{E4B5A6EF-13E1-4E8D-875B-901D6857D8BE}" type="presParOf" srcId="{BF656EAE-8CAB-44DF-A342-90484E4FC04F}" destId="{84EF7CAA-15F6-4B30-990F-A8A332C0AA8E}" srcOrd="0" destOrd="0" presId="urn:microsoft.com/office/officeart/2018/2/layout/IconVerticalSolidList"/>
    <dgm:cxn modelId="{1F5AD64C-BC84-4E00-924A-27C233A392E2}" type="presParOf" srcId="{BF656EAE-8CAB-44DF-A342-90484E4FC04F}" destId="{20C63BA2-7B28-4B72-8476-5E8B26E57204}" srcOrd="1" destOrd="0" presId="urn:microsoft.com/office/officeart/2018/2/layout/IconVerticalSolidList"/>
    <dgm:cxn modelId="{A5CADB3D-29B8-4128-BAA1-D2BAD26CEEC0}" type="presParOf" srcId="{BF656EAE-8CAB-44DF-A342-90484E4FC04F}" destId="{F50B1B2A-5269-4FCA-BBA3-4FA12EB695F8}" srcOrd="2" destOrd="0" presId="urn:microsoft.com/office/officeart/2018/2/layout/IconVerticalSolidList"/>
    <dgm:cxn modelId="{2976F007-5DE9-46EC-983A-6EEBB765CFA3}" type="presParOf" srcId="{BF656EAE-8CAB-44DF-A342-90484E4FC04F}" destId="{A49D69C2-A626-4F87-ACB8-3822B1B9C77C}" srcOrd="3" destOrd="0" presId="urn:microsoft.com/office/officeart/2018/2/layout/IconVerticalSolidList"/>
    <dgm:cxn modelId="{4AC677C2-EA54-40EC-A223-7DD3C97D4D8F}" type="presParOf" srcId="{4B119603-9631-4D54-9A2E-F24C6502755F}" destId="{EBBA4A9A-879A-47F6-BA6D-4059BBA7F265}" srcOrd="1" destOrd="0" presId="urn:microsoft.com/office/officeart/2018/2/layout/IconVerticalSolidList"/>
    <dgm:cxn modelId="{03902A5F-E1DA-4B21-8DC9-E8A42320B8EB}" type="presParOf" srcId="{4B119603-9631-4D54-9A2E-F24C6502755F}" destId="{3A8CC050-1621-445C-8F45-F5C0D3C4C2C4}" srcOrd="2" destOrd="0" presId="urn:microsoft.com/office/officeart/2018/2/layout/IconVerticalSolidList"/>
    <dgm:cxn modelId="{713B279C-92A7-4F6B-8FB2-61AAE9A4E539}" type="presParOf" srcId="{3A8CC050-1621-445C-8F45-F5C0D3C4C2C4}" destId="{9BB56C27-337E-4EA0-980B-EE799C0602FD}" srcOrd="0" destOrd="0" presId="urn:microsoft.com/office/officeart/2018/2/layout/IconVerticalSolidList"/>
    <dgm:cxn modelId="{5A4B7FCA-4E34-4808-BEFA-8B850DB4E001}" type="presParOf" srcId="{3A8CC050-1621-445C-8F45-F5C0D3C4C2C4}" destId="{C85B3C9D-FB44-4476-B46F-F1C4F3D00039}" srcOrd="1" destOrd="0" presId="urn:microsoft.com/office/officeart/2018/2/layout/IconVerticalSolidList"/>
    <dgm:cxn modelId="{9B7E7B45-3ACE-4CA2-814D-5481816821FF}" type="presParOf" srcId="{3A8CC050-1621-445C-8F45-F5C0D3C4C2C4}" destId="{40033127-00ED-43A3-9E5D-624E94CF50D7}" srcOrd="2" destOrd="0" presId="urn:microsoft.com/office/officeart/2018/2/layout/IconVerticalSolidList"/>
    <dgm:cxn modelId="{52808D81-03CD-4A0F-B5F4-7A6B8E797A98}" type="presParOf" srcId="{3A8CC050-1621-445C-8F45-F5C0D3C4C2C4}" destId="{69C105BD-2B48-4F9C-823F-B089FA173246}" srcOrd="3" destOrd="0" presId="urn:microsoft.com/office/officeart/2018/2/layout/IconVerticalSolidList"/>
    <dgm:cxn modelId="{D46F5CFD-3950-4D36-BF9A-E8E6208723AC}" type="presParOf" srcId="{4B119603-9631-4D54-9A2E-F24C6502755F}" destId="{7189A104-7CC3-46CA-81E6-A7858589F840}" srcOrd="3" destOrd="0" presId="urn:microsoft.com/office/officeart/2018/2/layout/IconVerticalSolidList"/>
    <dgm:cxn modelId="{6FD4FBB8-B5D2-4ED6-8858-ED106C1437CA}" type="presParOf" srcId="{4B119603-9631-4D54-9A2E-F24C6502755F}" destId="{7CE58273-C427-48E9-B7E2-BA8D9D0BCD3F}" srcOrd="4" destOrd="0" presId="urn:microsoft.com/office/officeart/2018/2/layout/IconVerticalSolidList"/>
    <dgm:cxn modelId="{EA356A92-A854-409A-BC9E-3DE7CF97320C}" type="presParOf" srcId="{7CE58273-C427-48E9-B7E2-BA8D9D0BCD3F}" destId="{EE523519-7837-479B-A817-365A3F4B4B09}" srcOrd="0" destOrd="0" presId="urn:microsoft.com/office/officeart/2018/2/layout/IconVerticalSolidList"/>
    <dgm:cxn modelId="{11707471-6777-4A82-A1B1-FF340E17135A}" type="presParOf" srcId="{7CE58273-C427-48E9-B7E2-BA8D9D0BCD3F}" destId="{F65A7AE4-B315-4927-BC68-734AB1471BEA}" srcOrd="1" destOrd="0" presId="urn:microsoft.com/office/officeart/2018/2/layout/IconVerticalSolidList"/>
    <dgm:cxn modelId="{12A6B44C-1B61-4499-B44E-2E17682BCF49}" type="presParOf" srcId="{7CE58273-C427-48E9-B7E2-BA8D9D0BCD3F}" destId="{F6EB26D5-9018-4399-832A-B94D0B3C61D7}" srcOrd="2" destOrd="0" presId="urn:microsoft.com/office/officeart/2018/2/layout/IconVerticalSolidList"/>
    <dgm:cxn modelId="{29296549-4C22-4EDF-AF3D-BE87D84A6522}" type="presParOf" srcId="{7CE58273-C427-48E9-B7E2-BA8D9D0BCD3F}" destId="{3D9C0F77-86D1-42D8-B45A-5F7925FD2261}" srcOrd="3" destOrd="0" presId="urn:microsoft.com/office/officeart/2018/2/layout/IconVerticalSolidList"/>
    <dgm:cxn modelId="{0DB7160E-6D5E-4688-81B6-A59748B0196F}" type="presParOf" srcId="{4B119603-9631-4D54-9A2E-F24C6502755F}" destId="{1FFB3745-E209-4438-B317-3967E50DCA88}" srcOrd="5" destOrd="0" presId="urn:microsoft.com/office/officeart/2018/2/layout/IconVerticalSolidList"/>
    <dgm:cxn modelId="{E9D5D5B3-B72B-45E1-8EAC-22BFD1C23670}" type="presParOf" srcId="{4B119603-9631-4D54-9A2E-F24C6502755F}" destId="{F5CEE162-168E-4EFA-B666-6681B114574E}" srcOrd="6" destOrd="0" presId="urn:microsoft.com/office/officeart/2018/2/layout/IconVerticalSolidList"/>
    <dgm:cxn modelId="{B17C3602-EFBA-42DF-9019-FA187110BC32}" type="presParOf" srcId="{F5CEE162-168E-4EFA-B666-6681B114574E}" destId="{174F2A75-B76B-4999-B2EA-FBA0735F581F}" srcOrd="0" destOrd="0" presId="urn:microsoft.com/office/officeart/2018/2/layout/IconVerticalSolidList"/>
    <dgm:cxn modelId="{69B22430-83F9-4104-80C6-4F50C5AEA3DC}" type="presParOf" srcId="{F5CEE162-168E-4EFA-B666-6681B114574E}" destId="{DF029D1A-9220-4D80-ADC6-F50CCF3DA58D}" srcOrd="1" destOrd="0" presId="urn:microsoft.com/office/officeart/2018/2/layout/IconVerticalSolidList"/>
    <dgm:cxn modelId="{DEB2E8F9-F48A-40B3-966E-943C6C8FDD22}" type="presParOf" srcId="{F5CEE162-168E-4EFA-B666-6681B114574E}" destId="{0BD2B81F-E97A-4AC8-9260-20AB970A8F64}" srcOrd="2" destOrd="0" presId="urn:microsoft.com/office/officeart/2018/2/layout/IconVerticalSolidList"/>
    <dgm:cxn modelId="{7712FCC8-69EB-4AFB-85EC-B8E5C2011C9A}" type="presParOf" srcId="{F5CEE162-168E-4EFA-B666-6681B114574E}" destId="{262910A2-A5C2-4C55-93F7-88ADC20B796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82E236-4091-5843-81CF-D5BAF62D3A11}">
      <dsp:nvSpPr>
        <dsp:cNvPr id="0" name=""/>
        <dsp:cNvSpPr/>
      </dsp:nvSpPr>
      <dsp:spPr>
        <a:xfrm>
          <a:off x="0" y="3167"/>
          <a:ext cx="5352668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D1B092-307C-F246-9824-A4469A8C7D99}">
      <dsp:nvSpPr>
        <dsp:cNvPr id="0" name=""/>
        <dsp:cNvSpPr/>
      </dsp:nvSpPr>
      <dsp:spPr>
        <a:xfrm>
          <a:off x="0" y="3167"/>
          <a:ext cx="5352668" cy="21600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Farce is a form of comedy that uses exaggerated, improbable situations.</a:t>
          </a:r>
        </a:p>
      </dsp:txBody>
      <dsp:txXfrm>
        <a:off x="0" y="3167"/>
        <a:ext cx="5352668" cy="2160063"/>
      </dsp:txXfrm>
    </dsp:sp>
    <dsp:sp modelId="{7838EC63-33DD-6949-A0A4-435800F0EE01}">
      <dsp:nvSpPr>
        <dsp:cNvPr id="0" name=""/>
        <dsp:cNvSpPr/>
      </dsp:nvSpPr>
      <dsp:spPr>
        <a:xfrm>
          <a:off x="0" y="2163230"/>
          <a:ext cx="5352668" cy="0"/>
        </a:xfrm>
        <a:prstGeom prst="line">
          <a:avLst/>
        </a:prstGeom>
        <a:solidFill>
          <a:schemeClr val="accent2">
            <a:hueOff val="574745"/>
            <a:satOff val="-9386"/>
            <a:lumOff val="588"/>
            <a:alphaOff val="0"/>
          </a:schemeClr>
        </a:solidFill>
        <a:ln w="12700" cap="flat" cmpd="sng" algn="ctr">
          <a:solidFill>
            <a:schemeClr val="accent2">
              <a:hueOff val="574745"/>
              <a:satOff val="-9386"/>
              <a:lumOff val="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B96B3-2FF6-C848-A7AE-8A34A3FD336F}">
      <dsp:nvSpPr>
        <dsp:cNvPr id="0" name=""/>
        <dsp:cNvSpPr/>
      </dsp:nvSpPr>
      <dsp:spPr>
        <a:xfrm>
          <a:off x="0" y="2163230"/>
          <a:ext cx="5352668" cy="21600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often includes absurd characters, physical 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and witty dialogue.</a:t>
          </a:r>
        </a:p>
      </dsp:txBody>
      <dsp:txXfrm>
        <a:off x="0" y="2163230"/>
        <a:ext cx="5352668" cy="2160063"/>
      </dsp:txXfrm>
    </dsp:sp>
    <dsp:sp modelId="{E97C222D-04DB-E848-BA42-E21DCFF2C753}">
      <dsp:nvSpPr>
        <dsp:cNvPr id="0" name=""/>
        <dsp:cNvSpPr/>
      </dsp:nvSpPr>
      <dsp:spPr>
        <a:xfrm>
          <a:off x="0" y="4323294"/>
          <a:ext cx="5352668" cy="0"/>
        </a:xfrm>
        <a:prstGeom prst="line">
          <a:avLst/>
        </a:prstGeom>
        <a:solidFill>
          <a:schemeClr val="accent2">
            <a:hueOff val="1149490"/>
            <a:satOff val="-18772"/>
            <a:lumOff val="1176"/>
            <a:alphaOff val="0"/>
          </a:schemeClr>
        </a:solidFill>
        <a:ln w="12700" cap="flat" cmpd="sng" algn="ctr">
          <a:solidFill>
            <a:schemeClr val="accent2">
              <a:hueOff val="1149490"/>
              <a:satOff val="-18772"/>
              <a:lumOff val="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2E28A2-598B-2F4B-A44F-661BEE719A9F}">
      <dsp:nvSpPr>
        <dsp:cNvPr id="0" name=""/>
        <dsp:cNvSpPr/>
      </dsp:nvSpPr>
      <dsp:spPr>
        <a:xfrm>
          <a:off x="0" y="4323294"/>
          <a:ext cx="5352668" cy="21600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Purpose: to entertain, ridicule, and provoke laughter.</a:t>
          </a:r>
        </a:p>
      </dsp:txBody>
      <dsp:txXfrm>
        <a:off x="0" y="4323294"/>
        <a:ext cx="5352668" cy="21600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E8A68-4095-D345-867C-FA1B13FDA3C7}">
      <dsp:nvSpPr>
        <dsp:cNvPr id="0" name=""/>
        <dsp:cNvSpPr/>
      </dsp:nvSpPr>
      <dsp:spPr>
        <a:xfrm>
          <a:off x="0" y="2660"/>
          <a:ext cx="471766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E06997-6F72-6C44-A8AF-D62097E18A21}">
      <dsp:nvSpPr>
        <dsp:cNvPr id="0" name=""/>
        <dsp:cNvSpPr/>
      </dsp:nvSpPr>
      <dsp:spPr>
        <a:xfrm>
          <a:off x="0" y="2660"/>
          <a:ext cx="4717669" cy="1814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Derived from the Latin word '</a:t>
          </a:r>
          <a:r>
            <a:rPr lang="en-US" sz="32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farcire</a:t>
          </a: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' meaning 'to stuff'.</a:t>
          </a:r>
        </a:p>
      </dsp:txBody>
      <dsp:txXfrm>
        <a:off x="0" y="2660"/>
        <a:ext cx="4717669" cy="1814141"/>
      </dsp:txXfrm>
    </dsp:sp>
    <dsp:sp modelId="{43DF8E64-86EB-D94E-8B49-286D558A2F59}">
      <dsp:nvSpPr>
        <dsp:cNvPr id="0" name=""/>
        <dsp:cNvSpPr/>
      </dsp:nvSpPr>
      <dsp:spPr>
        <a:xfrm>
          <a:off x="0" y="1816801"/>
          <a:ext cx="4717669" cy="0"/>
        </a:xfrm>
        <a:prstGeom prst="line">
          <a:avLst/>
        </a:prstGeom>
        <a:solidFill>
          <a:schemeClr val="accent2">
            <a:hueOff val="574745"/>
            <a:satOff val="-9386"/>
            <a:lumOff val="588"/>
            <a:alphaOff val="0"/>
          </a:schemeClr>
        </a:solidFill>
        <a:ln w="12700" cap="flat" cmpd="sng" algn="ctr">
          <a:solidFill>
            <a:schemeClr val="accent2">
              <a:hueOff val="574745"/>
              <a:satOff val="-9386"/>
              <a:lumOff val="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DB735E-1217-7647-B816-31E5A6E00BE9}">
      <dsp:nvSpPr>
        <dsp:cNvPr id="0" name=""/>
        <dsp:cNvSpPr/>
      </dsp:nvSpPr>
      <dsp:spPr>
        <a:xfrm>
          <a:off x="0" y="1816801"/>
          <a:ext cx="4717669" cy="1814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Began as comic interludes in medieval religious plays.</a:t>
          </a:r>
        </a:p>
      </dsp:txBody>
      <dsp:txXfrm>
        <a:off x="0" y="1816801"/>
        <a:ext cx="4717669" cy="1814141"/>
      </dsp:txXfrm>
    </dsp:sp>
    <dsp:sp modelId="{C2B55EEF-4D2A-284D-9D6C-D96088CD0CAF}">
      <dsp:nvSpPr>
        <dsp:cNvPr id="0" name=""/>
        <dsp:cNvSpPr/>
      </dsp:nvSpPr>
      <dsp:spPr>
        <a:xfrm>
          <a:off x="0" y="3630943"/>
          <a:ext cx="4717669" cy="0"/>
        </a:xfrm>
        <a:prstGeom prst="line">
          <a:avLst/>
        </a:prstGeom>
        <a:solidFill>
          <a:schemeClr val="accent2">
            <a:hueOff val="1149490"/>
            <a:satOff val="-18772"/>
            <a:lumOff val="1176"/>
            <a:alphaOff val="0"/>
          </a:schemeClr>
        </a:solidFill>
        <a:ln w="12700" cap="flat" cmpd="sng" algn="ctr">
          <a:solidFill>
            <a:schemeClr val="accent2">
              <a:hueOff val="1149490"/>
              <a:satOff val="-18772"/>
              <a:lumOff val="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1C8C24-3E1E-DF4D-811D-2FE5297F9175}">
      <dsp:nvSpPr>
        <dsp:cNvPr id="0" name=""/>
        <dsp:cNvSpPr/>
      </dsp:nvSpPr>
      <dsp:spPr>
        <a:xfrm>
          <a:off x="0" y="3630943"/>
          <a:ext cx="4717669" cy="1814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Later developed into independent humorous performances.</a:t>
          </a:r>
        </a:p>
      </dsp:txBody>
      <dsp:txXfrm>
        <a:off x="0" y="3630943"/>
        <a:ext cx="4717669" cy="18141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D8EF8B-5EF5-4546-BE2E-904098C92711}">
      <dsp:nvSpPr>
        <dsp:cNvPr id="0" name=""/>
        <dsp:cNvSpPr/>
      </dsp:nvSpPr>
      <dsp:spPr>
        <a:xfrm>
          <a:off x="673" y="138774"/>
          <a:ext cx="5286748" cy="187721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Exaggerated characters and situations.</a:t>
          </a:r>
        </a:p>
      </dsp:txBody>
      <dsp:txXfrm>
        <a:off x="673" y="138774"/>
        <a:ext cx="5286748" cy="1877218"/>
      </dsp:txXfrm>
    </dsp:sp>
    <dsp:sp modelId="{89BFC6FC-549A-B847-BD14-9B2B2FDED46A}">
      <dsp:nvSpPr>
        <dsp:cNvPr id="0" name=""/>
        <dsp:cNvSpPr/>
      </dsp:nvSpPr>
      <dsp:spPr>
        <a:xfrm>
          <a:off x="5600291" y="138774"/>
          <a:ext cx="3128697" cy="1877218"/>
        </a:xfrm>
        <a:prstGeom prst="rect">
          <a:avLst/>
        </a:prstGeom>
        <a:gradFill rotWithShape="0">
          <a:gsLst>
            <a:gs pos="0">
              <a:schemeClr val="accent5">
                <a:hueOff val="775848"/>
                <a:satOff val="2585"/>
                <a:lumOff val="2941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5">
                <a:hueOff val="775848"/>
                <a:satOff val="2585"/>
                <a:lumOff val="2941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Physical </a:t>
          </a:r>
          <a:r>
            <a:rPr lang="en-US" sz="30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sz="3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slapstick, mistaken identities.</a:t>
          </a:r>
        </a:p>
      </dsp:txBody>
      <dsp:txXfrm>
        <a:off x="5600291" y="138774"/>
        <a:ext cx="3128697" cy="1877218"/>
      </dsp:txXfrm>
    </dsp:sp>
    <dsp:sp modelId="{33B07C6F-94C3-9C44-9C41-0A22D0015E0B}">
      <dsp:nvSpPr>
        <dsp:cNvPr id="0" name=""/>
        <dsp:cNvSpPr/>
      </dsp:nvSpPr>
      <dsp:spPr>
        <a:xfrm>
          <a:off x="100009" y="2328862"/>
          <a:ext cx="5088075" cy="3118773"/>
        </a:xfrm>
        <a:prstGeom prst="rect">
          <a:avLst/>
        </a:prstGeom>
        <a:gradFill rotWithShape="0">
          <a:gsLst>
            <a:gs pos="0">
              <a:schemeClr val="accent5">
                <a:hueOff val="1551697"/>
                <a:satOff val="5170"/>
                <a:lumOff val="5882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5">
                <a:hueOff val="1551697"/>
                <a:satOff val="5170"/>
                <a:lumOff val="5882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Fast-paced action and absurdity.</a:t>
          </a:r>
        </a:p>
      </dsp:txBody>
      <dsp:txXfrm>
        <a:off x="100009" y="2328862"/>
        <a:ext cx="5088075" cy="3118773"/>
      </dsp:txXfrm>
    </dsp:sp>
    <dsp:sp modelId="{8CB4FCBF-3906-E742-B616-44A941622F87}">
      <dsp:nvSpPr>
        <dsp:cNvPr id="0" name=""/>
        <dsp:cNvSpPr/>
      </dsp:nvSpPr>
      <dsp:spPr>
        <a:xfrm>
          <a:off x="5500955" y="2404401"/>
          <a:ext cx="3128697" cy="2967694"/>
        </a:xfrm>
        <a:prstGeom prst="rect">
          <a:avLst/>
        </a:prstGeom>
        <a:gradFill rotWithShape="0">
          <a:gsLst>
            <a:gs pos="0">
              <a:schemeClr val="accent5">
                <a:hueOff val="2327545"/>
                <a:satOff val="7755"/>
                <a:lumOff val="8823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5">
                <a:hueOff val="2327545"/>
                <a:satOff val="7755"/>
                <a:lumOff val="8823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Ridicule of social norms, human folly, and pretensions.</a:t>
          </a:r>
        </a:p>
      </dsp:txBody>
      <dsp:txXfrm>
        <a:off x="5500955" y="2404401"/>
        <a:ext cx="3128697" cy="29676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EE1F1A-418E-1D4A-AD6D-B44A0A9C5F4D}">
      <dsp:nvSpPr>
        <dsp:cNvPr id="0" name=""/>
        <dsp:cNvSpPr/>
      </dsp:nvSpPr>
      <dsp:spPr>
        <a:xfrm>
          <a:off x="0" y="59175"/>
          <a:ext cx="6429375" cy="21106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Though more common in drama, farce also appears in poetry.</a:t>
          </a:r>
        </a:p>
      </dsp:txBody>
      <dsp:txXfrm>
        <a:off x="103035" y="162210"/>
        <a:ext cx="6223305" cy="1904610"/>
      </dsp:txXfrm>
    </dsp:sp>
    <dsp:sp modelId="{C84AA3E1-7653-A546-9BB8-F626A58F8E00}">
      <dsp:nvSpPr>
        <dsp:cNvPr id="0" name=""/>
        <dsp:cNvSpPr/>
      </dsp:nvSpPr>
      <dsp:spPr>
        <a:xfrm>
          <a:off x="0" y="2287935"/>
          <a:ext cx="6429375" cy="2110680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English poets used farcical elements to satirize society.</a:t>
          </a:r>
        </a:p>
      </dsp:txBody>
      <dsp:txXfrm>
        <a:off x="103035" y="2390970"/>
        <a:ext cx="6223305" cy="1904610"/>
      </dsp:txXfrm>
    </dsp:sp>
    <dsp:sp modelId="{2423DDC2-E801-DE44-9467-018F324BF509}">
      <dsp:nvSpPr>
        <dsp:cNvPr id="0" name=""/>
        <dsp:cNvSpPr/>
      </dsp:nvSpPr>
      <dsp:spPr>
        <a:xfrm>
          <a:off x="0" y="4516695"/>
          <a:ext cx="6429375" cy="2110680"/>
        </a:xfrm>
        <a:prstGeom prst="roundRect">
          <a:avLst/>
        </a:prstGeom>
        <a:solidFill>
          <a:srgbClr val="FFFF00"/>
        </a:soli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Parody, exaggeration, and comic distortion are frequent devices.</a:t>
          </a:r>
        </a:p>
      </dsp:txBody>
      <dsp:txXfrm>
        <a:off x="103035" y="4619730"/>
        <a:ext cx="6223305" cy="19046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973628-5051-FD43-A027-0878FC1C621C}">
      <dsp:nvSpPr>
        <dsp:cNvPr id="0" name=""/>
        <dsp:cNvSpPr/>
      </dsp:nvSpPr>
      <dsp:spPr>
        <a:xfrm>
          <a:off x="0" y="0"/>
          <a:ext cx="544950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6F52A84-832A-A34F-A810-E5D8B48D2BB3}">
      <dsp:nvSpPr>
        <dsp:cNvPr id="0" name=""/>
        <dsp:cNvSpPr/>
      </dsp:nvSpPr>
      <dsp:spPr>
        <a:xfrm>
          <a:off x="0" y="0"/>
          <a:ext cx="5449505" cy="1628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Geoffrey Chaucer – The Canterbury Tales includes farcical episodes.</a:t>
          </a:r>
        </a:p>
      </dsp:txBody>
      <dsp:txXfrm>
        <a:off x="0" y="0"/>
        <a:ext cx="5449505" cy="1628775"/>
      </dsp:txXfrm>
    </dsp:sp>
    <dsp:sp modelId="{0518B0C2-7517-2B49-B69B-E6AEB6E42CB0}">
      <dsp:nvSpPr>
        <dsp:cNvPr id="0" name=""/>
        <dsp:cNvSpPr/>
      </dsp:nvSpPr>
      <dsp:spPr>
        <a:xfrm>
          <a:off x="0" y="1628775"/>
          <a:ext cx="5449505" cy="0"/>
        </a:xfrm>
        <a:prstGeom prst="line">
          <a:avLst/>
        </a:prstGeom>
        <a:gradFill rotWithShape="0">
          <a:gsLst>
            <a:gs pos="0">
              <a:schemeClr val="accent2">
                <a:hueOff val="383163"/>
                <a:satOff val="-6257"/>
                <a:lumOff val="392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2">
                <a:hueOff val="383163"/>
                <a:satOff val="-6257"/>
                <a:lumOff val="392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383163"/>
              <a:satOff val="-6257"/>
              <a:lumOff val="392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5B16F5-19BC-FA4A-8495-DBDF31BFF76C}">
      <dsp:nvSpPr>
        <dsp:cNvPr id="0" name=""/>
        <dsp:cNvSpPr/>
      </dsp:nvSpPr>
      <dsp:spPr>
        <a:xfrm>
          <a:off x="0" y="1628775"/>
          <a:ext cx="5449505" cy="1628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Ben Jonson’s satirical poems show comic exaggeration.</a:t>
          </a:r>
        </a:p>
      </dsp:txBody>
      <dsp:txXfrm>
        <a:off x="0" y="1628775"/>
        <a:ext cx="5449505" cy="1628775"/>
      </dsp:txXfrm>
    </dsp:sp>
    <dsp:sp modelId="{F7B4F9E2-6381-194A-BD8E-8050DB610CFB}">
      <dsp:nvSpPr>
        <dsp:cNvPr id="0" name=""/>
        <dsp:cNvSpPr/>
      </dsp:nvSpPr>
      <dsp:spPr>
        <a:xfrm>
          <a:off x="0" y="3257550"/>
          <a:ext cx="5449505" cy="0"/>
        </a:xfrm>
        <a:prstGeom prst="line">
          <a:avLst/>
        </a:prstGeom>
        <a:gradFill rotWithShape="0">
          <a:gsLst>
            <a:gs pos="0">
              <a:schemeClr val="accent2">
                <a:hueOff val="766327"/>
                <a:satOff val="-12515"/>
                <a:lumOff val="784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2">
                <a:hueOff val="766327"/>
                <a:satOff val="-12515"/>
                <a:lumOff val="784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766327"/>
              <a:satOff val="-12515"/>
              <a:lumOff val="784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88A285-413F-3141-AE5D-A67787C1706E}">
      <dsp:nvSpPr>
        <dsp:cNvPr id="0" name=""/>
        <dsp:cNvSpPr/>
      </dsp:nvSpPr>
      <dsp:spPr>
        <a:xfrm>
          <a:off x="0" y="3257550"/>
          <a:ext cx="5449505" cy="1628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Mock-epic poetry (e.g., Alexander Pope’s 'The Rape of the Lock') uses farcical style.</a:t>
          </a:r>
        </a:p>
      </dsp:txBody>
      <dsp:txXfrm>
        <a:off x="0" y="3257550"/>
        <a:ext cx="5449505" cy="1628775"/>
      </dsp:txXfrm>
    </dsp:sp>
    <dsp:sp modelId="{16DED398-18FC-B94A-A30A-D5CC4B34E57E}">
      <dsp:nvSpPr>
        <dsp:cNvPr id="0" name=""/>
        <dsp:cNvSpPr/>
      </dsp:nvSpPr>
      <dsp:spPr>
        <a:xfrm>
          <a:off x="0" y="4886324"/>
          <a:ext cx="5449505" cy="0"/>
        </a:xfrm>
        <a:prstGeom prst="line">
          <a:avLst/>
        </a:prstGeom>
        <a:gradFill rotWithShape="0">
          <a:gsLst>
            <a:gs pos="0">
              <a:schemeClr val="accent2">
                <a:hueOff val="1149490"/>
                <a:satOff val="-18772"/>
                <a:lumOff val="1176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2">
                <a:hueOff val="1149490"/>
                <a:satOff val="-18772"/>
                <a:lumOff val="1176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 w="9525" cap="flat" cmpd="sng" algn="ctr">
          <a:solidFill>
            <a:schemeClr val="accent2">
              <a:hueOff val="1149490"/>
              <a:satOff val="-18772"/>
              <a:lumOff val="1176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F5B741-E9CB-EA4F-8807-31406437E0D6}">
      <dsp:nvSpPr>
        <dsp:cNvPr id="0" name=""/>
        <dsp:cNvSpPr/>
      </dsp:nvSpPr>
      <dsp:spPr>
        <a:xfrm>
          <a:off x="0" y="4886324"/>
          <a:ext cx="5449505" cy="16287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18th-century satirical verse often blends farce with social criticism.</a:t>
          </a:r>
        </a:p>
      </dsp:txBody>
      <dsp:txXfrm>
        <a:off x="0" y="4886324"/>
        <a:ext cx="5449505" cy="16287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CC4C2D-8398-3B44-86FA-AF70AE188E0C}">
      <dsp:nvSpPr>
        <dsp:cNvPr id="0" name=""/>
        <dsp:cNvSpPr/>
      </dsp:nvSpPr>
      <dsp:spPr>
        <a:xfrm>
          <a:off x="10036" y="103473"/>
          <a:ext cx="4727754" cy="287339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Provides comic relief and entertainment.</a:t>
          </a:r>
        </a:p>
      </dsp:txBody>
      <dsp:txXfrm>
        <a:off x="10036" y="103473"/>
        <a:ext cx="4727754" cy="2873397"/>
      </dsp:txXfrm>
    </dsp:sp>
    <dsp:sp modelId="{0D6B4FAA-7618-4B44-A26C-F0B4114E58B6}">
      <dsp:nvSpPr>
        <dsp:cNvPr id="0" name=""/>
        <dsp:cNvSpPr/>
      </dsp:nvSpPr>
      <dsp:spPr>
        <a:xfrm>
          <a:off x="5028445" y="148091"/>
          <a:ext cx="3676893" cy="278416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Exposes human weaknesses through laughter.</a:t>
          </a:r>
        </a:p>
      </dsp:txBody>
      <dsp:txXfrm>
        <a:off x="5028445" y="148091"/>
        <a:ext cx="3676893" cy="2784160"/>
      </dsp:txXfrm>
    </dsp:sp>
    <dsp:sp modelId="{636ECC3C-2B50-7345-9E93-2B7C7C660EC6}">
      <dsp:nvSpPr>
        <dsp:cNvPr id="0" name=""/>
        <dsp:cNvSpPr/>
      </dsp:nvSpPr>
      <dsp:spPr>
        <a:xfrm>
          <a:off x="2450" y="3267525"/>
          <a:ext cx="3053992" cy="1743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Criticizes social and moral corruption.</a:t>
          </a:r>
        </a:p>
      </dsp:txBody>
      <dsp:txXfrm>
        <a:off x="2450" y="3267525"/>
        <a:ext cx="3053992" cy="1743926"/>
      </dsp:txXfrm>
    </dsp:sp>
    <dsp:sp modelId="{871775CE-45C6-1C49-A620-FBC17720D093}">
      <dsp:nvSpPr>
        <dsp:cNvPr id="0" name=""/>
        <dsp:cNvSpPr/>
      </dsp:nvSpPr>
      <dsp:spPr>
        <a:xfrm>
          <a:off x="3347096" y="3267525"/>
          <a:ext cx="5365828" cy="17439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satMod val="100000"/>
                <a:lumMod val="104000"/>
              </a:schemeClr>
            </a:gs>
            <a:gs pos="78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threePt" dir="t"/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Bridges the gap between high art and popular entertainment.</a:t>
          </a:r>
        </a:p>
      </dsp:txBody>
      <dsp:txXfrm>
        <a:off x="3347096" y="3267525"/>
        <a:ext cx="5365828" cy="174392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61C3B6-2D0D-624D-8078-9ECDDE8F094A}">
      <dsp:nvSpPr>
        <dsp:cNvPr id="0" name=""/>
        <dsp:cNvSpPr/>
      </dsp:nvSpPr>
      <dsp:spPr>
        <a:xfrm>
          <a:off x="0" y="3188"/>
          <a:ext cx="531494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59C200-D7BA-7B4C-A87E-B4D7D44B1DE6}">
      <dsp:nvSpPr>
        <dsp:cNvPr id="0" name=""/>
        <dsp:cNvSpPr/>
      </dsp:nvSpPr>
      <dsp:spPr>
        <a:xfrm>
          <a:off x="0" y="3188"/>
          <a:ext cx="5314949" cy="2174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Satire aims at moral or social reform; farce mainly entertains.</a:t>
          </a:r>
        </a:p>
      </dsp:txBody>
      <dsp:txXfrm>
        <a:off x="0" y="3188"/>
        <a:ext cx="5314949" cy="2174336"/>
      </dsp:txXfrm>
    </dsp:sp>
    <dsp:sp modelId="{881ABB94-6308-CC44-A999-E4CE25D0C933}">
      <dsp:nvSpPr>
        <dsp:cNvPr id="0" name=""/>
        <dsp:cNvSpPr/>
      </dsp:nvSpPr>
      <dsp:spPr>
        <a:xfrm>
          <a:off x="0" y="2177525"/>
          <a:ext cx="5314949" cy="0"/>
        </a:xfrm>
        <a:prstGeom prst="line">
          <a:avLst/>
        </a:prstGeom>
        <a:solidFill>
          <a:schemeClr val="accent2">
            <a:hueOff val="574745"/>
            <a:satOff val="-9386"/>
            <a:lumOff val="588"/>
            <a:alphaOff val="0"/>
          </a:schemeClr>
        </a:solidFill>
        <a:ln w="12700" cap="flat" cmpd="sng" algn="ctr">
          <a:solidFill>
            <a:schemeClr val="accent2">
              <a:hueOff val="574745"/>
              <a:satOff val="-9386"/>
              <a:lumOff val="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F87BC4-A5BE-DE4D-9A96-2019E5B879ED}">
      <dsp:nvSpPr>
        <dsp:cNvPr id="0" name=""/>
        <dsp:cNvSpPr/>
      </dsp:nvSpPr>
      <dsp:spPr>
        <a:xfrm>
          <a:off x="0" y="2177525"/>
          <a:ext cx="5314949" cy="2174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Parody imitates a serious work in a humorous way.</a:t>
          </a:r>
        </a:p>
      </dsp:txBody>
      <dsp:txXfrm>
        <a:off x="0" y="2177525"/>
        <a:ext cx="5314949" cy="2174336"/>
      </dsp:txXfrm>
    </dsp:sp>
    <dsp:sp modelId="{72042CC1-57EC-894C-9AB8-CEF988503BFB}">
      <dsp:nvSpPr>
        <dsp:cNvPr id="0" name=""/>
        <dsp:cNvSpPr/>
      </dsp:nvSpPr>
      <dsp:spPr>
        <a:xfrm>
          <a:off x="0" y="4351861"/>
          <a:ext cx="5314949" cy="0"/>
        </a:xfrm>
        <a:prstGeom prst="line">
          <a:avLst/>
        </a:prstGeom>
        <a:solidFill>
          <a:schemeClr val="accent2">
            <a:hueOff val="1149490"/>
            <a:satOff val="-18772"/>
            <a:lumOff val="1176"/>
            <a:alphaOff val="0"/>
          </a:schemeClr>
        </a:solidFill>
        <a:ln w="12700" cap="flat" cmpd="sng" algn="ctr">
          <a:solidFill>
            <a:schemeClr val="accent2">
              <a:hueOff val="1149490"/>
              <a:satOff val="-18772"/>
              <a:lumOff val="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755CF4-33CE-4F42-9B27-8841C38E3007}">
      <dsp:nvSpPr>
        <dsp:cNvPr id="0" name=""/>
        <dsp:cNvSpPr/>
      </dsp:nvSpPr>
      <dsp:spPr>
        <a:xfrm>
          <a:off x="0" y="4351861"/>
          <a:ext cx="5314949" cy="2174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t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Farce often combines with satire and parody in poetry.</a:t>
          </a:r>
        </a:p>
      </dsp:txBody>
      <dsp:txXfrm>
        <a:off x="0" y="4351861"/>
        <a:ext cx="5314949" cy="217433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6577EC-9E15-7B46-9F52-1B2F136595ED}">
      <dsp:nvSpPr>
        <dsp:cNvPr id="0" name=""/>
        <dsp:cNvSpPr/>
      </dsp:nvSpPr>
      <dsp:spPr>
        <a:xfrm>
          <a:off x="0" y="-9"/>
          <a:ext cx="2750343" cy="5045093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4427" tIns="330200" rIns="214427" bIns="33020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Farcical elements are found in light verse and comic poetry today.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917125"/>
        <a:ext cx="2750343" cy="3027055"/>
      </dsp:txXfrm>
    </dsp:sp>
    <dsp:sp modelId="{A0610AC3-4615-CC4F-94F5-E3BE7DD23E64}">
      <dsp:nvSpPr>
        <dsp:cNvPr id="0" name=""/>
        <dsp:cNvSpPr/>
      </dsp:nvSpPr>
      <dsp:spPr>
        <a:xfrm>
          <a:off x="797599" y="982344"/>
          <a:ext cx="1155144" cy="115514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060" tIns="12700" rIns="9006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1</a:t>
          </a:r>
        </a:p>
      </dsp:txBody>
      <dsp:txXfrm>
        <a:off x="966766" y="1151511"/>
        <a:ext cx="816810" cy="816810"/>
      </dsp:txXfrm>
    </dsp:sp>
    <dsp:sp modelId="{40C0FABC-39B3-2149-B873-DC447AAC123C}">
      <dsp:nvSpPr>
        <dsp:cNvPr id="0" name=""/>
        <dsp:cNvSpPr/>
      </dsp:nvSpPr>
      <dsp:spPr>
        <a:xfrm>
          <a:off x="0" y="4447705"/>
          <a:ext cx="2750343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C7B79F-9D16-0645-88EF-613755D8ED2C}">
      <dsp:nvSpPr>
        <dsp:cNvPr id="0" name=""/>
        <dsp:cNvSpPr/>
      </dsp:nvSpPr>
      <dsp:spPr>
        <a:xfrm>
          <a:off x="3025378" y="-9"/>
          <a:ext cx="2750343" cy="5045093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4427" tIns="330200" rIns="214427" bIns="330200" numCol="1" spcCol="1270" anchor="t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Humour</a:t>
          </a: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in poetry continues to use exaggeration and absurdity.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25378" y="1917125"/>
        <a:ext cx="2750343" cy="3027055"/>
      </dsp:txXfrm>
    </dsp:sp>
    <dsp:sp modelId="{BECEB6EA-17A9-8145-9CBF-718073879A1A}">
      <dsp:nvSpPr>
        <dsp:cNvPr id="0" name=""/>
        <dsp:cNvSpPr/>
      </dsp:nvSpPr>
      <dsp:spPr>
        <a:xfrm>
          <a:off x="3822977" y="982344"/>
          <a:ext cx="1155144" cy="115514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060" tIns="12700" rIns="9006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2</a:t>
          </a:r>
        </a:p>
      </dsp:txBody>
      <dsp:txXfrm>
        <a:off x="3992144" y="1151511"/>
        <a:ext cx="816810" cy="816810"/>
      </dsp:txXfrm>
    </dsp:sp>
    <dsp:sp modelId="{86F9F5D9-E1FD-2D4A-ABCB-C2B5B7C0C13D}">
      <dsp:nvSpPr>
        <dsp:cNvPr id="0" name=""/>
        <dsp:cNvSpPr/>
      </dsp:nvSpPr>
      <dsp:spPr>
        <a:xfrm>
          <a:off x="3025378" y="4447705"/>
          <a:ext cx="2750343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576D4B-D14F-4342-846A-96BA56547DC0}">
      <dsp:nvSpPr>
        <dsp:cNvPr id="0" name=""/>
        <dsp:cNvSpPr/>
      </dsp:nvSpPr>
      <dsp:spPr>
        <a:xfrm>
          <a:off x="6050756" y="-9"/>
          <a:ext cx="2750343" cy="5045093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4427" tIns="330200" rIns="214427" bIns="33020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Farce reminds us of the joy of laughter in literature.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050756" y="1917125"/>
        <a:ext cx="2750343" cy="3027055"/>
      </dsp:txXfrm>
    </dsp:sp>
    <dsp:sp modelId="{969FD522-64C3-BC4B-81FE-08CA4FEE93EE}">
      <dsp:nvSpPr>
        <dsp:cNvPr id="0" name=""/>
        <dsp:cNvSpPr/>
      </dsp:nvSpPr>
      <dsp:spPr>
        <a:xfrm>
          <a:off x="6848355" y="982344"/>
          <a:ext cx="1155144" cy="115514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060" tIns="12700" rIns="90060" bIns="1270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/>
            <a:t>3</a:t>
          </a:r>
        </a:p>
      </dsp:txBody>
      <dsp:txXfrm>
        <a:off x="7017522" y="1151511"/>
        <a:ext cx="816810" cy="816810"/>
      </dsp:txXfrm>
    </dsp:sp>
    <dsp:sp modelId="{D8DC7391-8957-8A42-95FC-581E0DA43743}">
      <dsp:nvSpPr>
        <dsp:cNvPr id="0" name=""/>
        <dsp:cNvSpPr/>
      </dsp:nvSpPr>
      <dsp:spPr>
        <a:xfrm>
          <a:off x="6050756" y="4447705"/>
          <a:ext cx="2750343" cy="7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EF7CAA-15F6-4B30-990F-A8A332C0AA8E}">
      <dsp:nvSpPr>
        <dsp:cNvPr id="0" name=""/>
        <dsp:cNvSpPr/>
      </dsp:nvSpPr>
      <dsp:spPr>
        <a:xfrm>
          <a:off x="0" y="3424"/>
          <a:ext cx="5529262" cy="14170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C63BA2-7B28-4B72-8476-5E8B26E57204}">
      <dsp:nvSpPr>
        <dsp:cNvPr id="0" name=""/>
        <dsp:cNvSpPr/>
      </dsp:nvSpPr>
      <dsp:spPr>
        <a:xfrm>
          <a:off x="428668" y="322268"/>
          <a:ext cx="780159" cy="7793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9D69C2-A626-4F87-ACB8-3822B1B9C77C}">
      <dsp:nvSpPr>
        <dsp:cNvPr id="0" name=""/>
        <dsp:cNvSpPr/>
      </dsp:nvSpPr>
      <dsp:spPr>
        <a:xfrm>
          <a:off x="1637496" y="3424"/>
          <a:ext cx="3410934" cy="1418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122" tIns="150122" rIns="150122" bIns="15012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Farce is exaggerated, humorous, and absurd in nature.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7496" y="3424"/>
        <a:ext cx="3410934" cy="1418471"/>
      </dsp:txXfrm>
    </dsp:sp>
    <dsp:sp modelId="{9BB56C27-337E-4EA0-980B-EE799C0602FD}">
      <dsp:nvSpPr>
        <dsp:cNvPr id="0" name=""/>
        <dsp:cNvSpPr/>
      </dsp:nvSpPr>
      <dsp:spPr>
        <a:xfrm>
          <a:off x="0" y="1728592"/>
          <a:ext cx="5529262" cy="14170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5B3C9D-FB44-4476-B46F-F1C4F3D00039}">
      <dsp:nvSpPr>
        <dsp:cNvPr id="0" name=""/>
        <dsp:cNvSpPr/>
      </dsp:nvSpPr>
      <dsp:spPr>
        <a:xfrm>
          <a:off x="428668" y="2047436"/>
          <a:ext cx="780159" cy="7793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C105BD-2B48-4F9C-823F-B089FA173246}">
      <dsp:nvSpPr>
        <dsp:cNvPr id="0" name=""/>
        <dsp:cNvSpPr/>
      </dsp:nvSpPr>
      <dsp:spPr>
        <a:xfrm>
          <a:off x="1637496" y="1728592"/>
          <a:ext cx="3410934" cy="1418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122" tIns="150122" rIns="150122" bIns="15012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Though rooted in drama, it influenced English poetry significantly.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7496" y="1728592"/>
        <a:ext cx="3410934" cy="1418471"/>
      </dsp:txXfrm>
    </dsp:sp>
    <dsp:sp modelId="{EE523519-7837-479B-A817-365A3F4B4B09}">
      <dsp:nvSpPr>
        <dsp:cNvPr id="0" name=""/>
        <dsp:cNvSpPr/>
      </dsp:nvSpPr>
      <dsp:spPr>
        <a:xfrm>
          <a:off x="0" y="3453760"/>
          <a:ext cx="5529262" cy="14170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5A7AE4-B315-4927-BC68-734AB1471BEA}">
      <dsp:nvSpPr>
        <dsp:cNvPr id="0" name=""/>
        <dsp:cNvSpPr/>
      </dsp:nvSpPr>
      <dsp:spPr>
        <a:xfrm>
          <a:off x="428668" y="3772604"/>
          <a:ext cx="780159" cy="7793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9C0F77-86D1-42D8-B45A-5F7925FD2261}">
      <dsp:nvSpPr>
        <dsp:cNvPr id="0" name=""/>
        <dsp:cNvSpPr/>
      </dsp:nvSpPr>
      <dsp:spPr>
        <a:xfrm>
          <a:off x="1637496" y="3453760"/>
          <a:ext cx="3410934" cy="1418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122" tIns="150122" rIns="150122" bIns="15012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Poets like Chaucer and Pope used farce for satire and social critique.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7496" y="3453760"/>
        <a:ext cx="3410934" cy="1418471"/>
      </dsp:txXfrm>
    </dsp:sp>
    <dsp:sp modelId="{174F2A75-B76B-4999-B2EA-FBA0735F581F}">
      <dsp:nvSpPr>
        <dsp:cNvPr id="0" name=""/>
        <dsp:cNvSpPr/>
      </dsp:nvSpPr>
      <dsp:spPr>
        <a:xfrm>
          <a:off x="0" y="5178928"/>
          <a:ext cx="5529262" cy="1417086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029D1A-9220-4D80-ADC6-F50CCF3DA58D}">
      <dsp:nvSpPr>
        <dsp:cNvPr id="0" name=""/>
        <dsp:cNvSpPr/>
      </dsp:nvSpPr>
      <dsp:spPr>
        <a:xfrm>
          <a:off x="428668" y="5497772"/>
          <a:ext cx="780159" cy="7793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910A2-A5C2-4C55-93F7-88ADC20B796B}">
      <dsp:nvSpPr>
        <dsp:cNvPr id="0" name=""/>
        <dsp:cNvSpPr/>
      </dsp:nvSpPr>
      <dsp:spPr>
        <a:xfrm>
          <a:off x="1637496" y="5178928"/>
          <a:ext cx="3410934" cy="14184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122" tIns="150122" rIns="150122" bIns="15012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It remains an important mode of comic expression in literature.</a:t>
          </a:r>
          <a:endParaRPr lang="en-US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37496" y="5178928"/>
        <a:ext cx="3410934" cy="1418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2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16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979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637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6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74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4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621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084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53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79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36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935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5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45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4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98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8825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57288"/>
            <a:ext cx="7315200" cy="3814762"/>
          </a:xfrm>
        </p:spPr>
        <p:txBody>
          <a:bodyPr>
            <a:normAutofit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Farce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English Poetry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ounded Rectangle 14">
            <a:extLst>
              <a:ext uri="{FF2B5EF4-FFF2-40B4-BE49-F238E27FC236}">
                <a16:creationId xmlns:a16="http://schemas.microsoft.com/office/drawing/2014/main" id="{843DD86A-8FAA-443F-9211-42A2AE8A7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006" y="0"/>
            <a:ext cx="5666994" cy="6858000"/>
          </a:xfrm>
          <a:prstGeom prst="roundRect">
            <a:avLst>
              <a:gd name="adj" fmla="val 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A13AAE-18EB-4BDF-BAF7-F2F97B8D0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F5C1B21-B0DB-4206-99EE-C13D67038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0"/>
            <a:ext cx="3477006" cy="14414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9261589-06E9-4B7C-A8F1-26648507B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4375150"/>
            <a:ext cx="3477006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066163"/>
            <a:ext cx="2480058" cy="5148371"/>
          </a:xfrm>
        </p:spPr>
        <p:txBody>
          <a:bodyPr>
            <a:normAutofit/>
          </a:bodyPr>
          <a:lstStyle/>
          <a:p>
            <a:r>
              <a:rPr lang="en-IN" sz="3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B73A4C-1ABA-16CE-BF07-A07253AECF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0213060"/>
              </p:ext>
            </p:extLst>
          </p:nvPr>
        </p:nvGraphicFramePr>
        <p:xfrm>
          <a:off x="3614738" y="128589"/>
          <a:ext cx="5529262" cy="6600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ounded Rectangle 14">
            <a:extLst>
              <a:ext uri="{FF2B5EF4-FFF2-40B4-BE49-F238E27FC236}">
                <a16:creationId xmlns:a16="http://schemas.microsoft.com/office/drawing/2014/main" id="{843DD86A-8FAA-443F-9211-42A2AE8A7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006" y="0"/>
            <a:ext cx="5666994" cy="6858000"/>
          </a:xfrm>
          <a:prstGeom prst="roundRect">
            <a:avLst>
              <a:gd name="adj" fmla="val 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A13AAE-18EB-4BDF-BAF7-F2F97B8D0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F5C1B21-B0DB-4206-99EE-C13D67038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0"/>
            <a:ext cx="3477006" cy="14414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9261589-06E9-4B7C-A8F1-26648507B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4375150"/>
            <a:ext cx="3477006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163" y="1066163"/>
            <a:ext cx="3600450" cy="5148371"/>
          </a:xfrm>
        </p:spPr>
        <p:txBody>
          <a:bodyPr>
            <a:normAutofit/>
          </a:bodyPr>
          <a:lstStyle/>
          <a:p>
            <a:pPr algn="ctr"/>
            <a:r>
              <a:rPr lang="en-I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</a:t>
            </a:r>
            <a:br>
              <a:rPr lang="en-I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Farce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F09ABAF-BCEF-D8DF-513F-BE0818922A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168337"/>
              </p:ext>
            </p:extLst>
          </p:nvPr>
        </p:nvGraphicFramePr>
        <p:xfrm>
          <a:off x="3634170" y="157163"/>
          <a:ext cx="5352668" cy="6486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ounded Rectangle 14">
            <a:extLst>
              <a:ext uri="{FF2B5EF4-FFF2-40B4-BE49-F238E27FC236}">
                <a16:creationId xmlns:a16="http://schemas.microsoft.com/office/drawing/2014/main" id="{843DD86A-8FAA-443F-9211-42A2AE8A7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006" y="0"/>
            <a:ext cx="5666994" cy="6858000"/>
          </a:xfrm>
          <a:prstGeom prst="roundRect">
            <a:avLst>
              <a:gd name="adj" fmla="val 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A13AAE-18EB-4BDF-BAF7-F2F97B8D0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F5C1B21-B0DB-4206-99EE-C13D67038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0"/>
            <a:ext cx="3477006" cy="14414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9261589-06E9-4B7C-A8F1-26648507B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4375150"/>
            <a:ext cx="3477006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066163"/>
            <a:ext cx="2480058" cy="5148371"/>
          </a:xfrm>
        </p:spPr>
        <p:txBody>
          <a:bodyPr>
            <a:norm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Origins of Farce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BA916DF-86ED-7BF2-7947-21877975F4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7662742"/>
              </p:ext>
            </p:extLst>
          </p:nvPr>
        </p:nvGraphicFramePr>
        <p:xfrm>
          <a:off x="3959604" y="746125"/>
          <a:ext cx="4717669" cy="5447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71451"/>
            <a:ext cx="8115300" cy="928688"/>
          </a:xfrm>
        </p:spPr>
        <p:txBody>
          <a:bodyPr>
            <a:normAutofit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Features of Farce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C87A3E-75E7-0B9C-0289-D4A7F83E29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5285110"/>
              </p:ext>
            </p:extLst>
          </p:nvPr>
        </p:nvGraphicFramePr>
        <p:xfrm>
          <a:off x="228599" y="1100139"/>
          <a:ext cx="8729663" cy="5586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D2399-7475-404C-BAC9-E55E16769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748104-6E76-4AD9-9940-82154F97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066163"/>
            <a:ext cx="1885950" cy="5148371"/>
          </a:xfrm>
        </p:spPr>
        <p:txBody>
          <a:bodyPr>
            <a:normAutofit/>
          </a:bodyPr>
          <a:lstStyle/>
          <a:p>
            <a:pPr algn="ctr"/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Farce in English Poetry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F583474-5310-D8D4-B237-5848CB143C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985000"/>
              </p:ext>
            </p:extLst>
          </p:nvPr>
        </p:nvGraphicFramePr>
        <p:xfrm>
          <a:off x="2528888" y="1"/>
          <a:ext cx="6429375" cy="6686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0BD2399-7475-404C-BAC9-E55E167692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748104-6E76-4AD9-9940-82154F97E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066163"/>
            <a:ext cx="2480058" cy="5148371"/>
          </a:xfrm>
        </p:spPr>
        <p:txBody>
          <a:bodyPr>
            <a:normAutofit/>
          </a:bodyPr>
          <a:lstStyle/>
          <a:p>
            <a:pPr algn="ctr"/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in English Poetry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BA0660-A817-86B7-AC5A-B5097B7449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725829"/>
              </p:ext>
            </p:extLst>
          </p:nvPr>
        </p:nvGraphicFramePr>
        <p:xfrm>
          <a:off x="3508758" y="185739"/>
          <a:ext cx="5449505" cy="651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7163"/>
            <a:ext cx="8115300" cy="1243012"/>
          </a:xfrm>
        </p:spPr>
        <p:txBody>
          <a:bodyPr>
            <a:normAutofit/>
          </a:bodyPr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 of Farce in Poetry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C0F690D-A140-5CC1-1DE0-4C383E9AEB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9296266"/>
              </p:ext>
            </p:extLst>
          </p:nvPr>
        </p:nvGraphicFramePr>
        <p:xfrm>
          <a:off x="257175" y="1400174"/>
          <a:ext cx="8715375" cy="5114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ounded Rectangle 14">
            <a:extLst>
              <a:ext uri="{FF2B5EF4-FFF2-40B4-BE49-F238E27FC236}">
                <a16:creationId xmlns:a16="http://schemas.microsoft.com/office/drawing/2014/main" id="{843DD86A-8FAA-443F-9211-42A2AE8A7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7006" y="0"/>
            <a:ext cx="5666994" cy="6858000"/>
          </a:xfrm>
          <a:prstGeom prst="roundRect">
            <a:avLst>
              <a:gd name="adj" fmla="val 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A13AAE-18EB-4BDF-BAF7-F2F97B8D0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F5C1B21-B0DB-4206-99EE-C13D67038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0"/>
            <a:ext cx="3477006" cy="14414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9261589-06E9-4B7C-A8F1-26648507B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4375150"/>
            <a:ext cx="3477006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066163"/>
            <a:ext cx="2480058" cy="5148371"/>
          </a:xfrm>
        </p:spPr>
        <p:txBody>
          <a:bodyPr>
            <a:norm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Farce vs. Satire &amp; Parody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44216C-EE23-77B9-0E63-AFDC2F74B2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206760"/>
              </p:ext>
            </p:extLst>
          </p:nvPr>
        </p:nvGraphicFramePr>
        <p:xfrm>
          <a:off x="3671888" y="157163"/>
          <a:ext cx="5314950" cy="6529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7D2AF98-E113-49D6-8930-A503FC857B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86000"/>
            <a:ext cx="9144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44C317F-ABAF-45D9-A663-47F48332C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47E226F-4677-4CBA-B1B3-95C50F923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414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185738"/>
            <a:ext cx="8258175" cy="1441451"/>
          </a:xfrm>
        </p:spPr>
        <p:txBody>
          <a:bodyPr>
            <a:norm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Modern Relevance of Farce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DE48515-1887-7F71-7AB5-6F040E12F1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4880893"/>
              </p:ext>
            </p:extLst>
          </p:nvPr>
        </p:nvGraphicFramePr>
        <p:xfrm>
          <a:off x="142875" y="1627188"/>
          <a:ext cx="8801100" cy="5045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167</TotalTime>
  <Words>355</Words>
  <Application>Microsoft Macintosh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Times New Roman</vt:lpstr>
      <vt:lpstr>Vapor Trail</vt:lpstr>
      <vt:lpstr>Farce  in  English Poetry</vt:lpstr>
      <vt:lpstr>Introduction to  Farce</vt:lpstr>
      <vt:lpstr>Origins of Farce</vt:lpstr>
      <vt:lpstr>Features of Farce</vt:lpstr>
      <vt:lpstr>Farce in English Poetry</vt:lpstr>
      <vt:lpstr>Examples in English Poetry</vt:lpstr>
      <vt:lpstr>Functions of Farce in Poetry</vt:lpstr>
      <vt:lpstr>Farce vs. Satire &amp; Parody</vt:lpstr>
      <vt:lpstr>Modern Relevance of Farce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Rajesh Tiwari</cp:lastModifiedBy>
  <cp:revision>4</cp:revision>
  <dcterms:created xsi:type="dcterms:W3CDTF">2013-01-27T09:14:16Z</dcterms:created>
  <dcterms:modified xsi:type="dcterms:W3CDTF">2025-09-08T18:46:15Z</dcterms:modified>
  <cp:category/>
</cp:coreProperties>
</file>