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8" r:id="rId3"/>
    <p:sldId id="268" r:id="rId4"/>
    <p:sldId id="259" r:id="rId5"/>
    <p:sldId id="260" r:id="rId6"/>
    <p:sldId id="269" r:id="rId7"/>
    <p:sldId id="270" r:id="rId8"/>
    <p:sldId id="271" r:id="rId9"/>
    <p:sldId id="274" r:id="rId10"/>
    <p:sldId id="275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146F9-9473-CB46-A63C-1328662A7EBB}" v="155" dt="2025-03-11T16:49:52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674"/>
  </p:normalViewPr>
  <p:slideViewPr>
    <p:cSldViewPr snapToGrid="0">
      <p:cViewPr varScale="1">
        <p:scale>
          <a:sx n="88" d="100"/>
          <a:sy n="88" d="100"/>
        </p:scale>
        <p:origin x="127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A11DF-08B1-4913-98FF-9A9CC5CA1D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EFC2C3-898C-4948-A2B9-DD7B838417D1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conventional stories, plot has three main parts:</a:t>
          </a:r>
        </a:p>
      </dgm:t>
    </dgm:pt>
    <dgm:pt modelId="{225F2568-847A-4FFD-B092-87A499D5814D}" type="parTrans" cxnId="{07819143-C615-42E1-B8C7-D74718B05E60}">
      <dgm:prSet/>
      <dgm:spPr/>
      <dgm:t>
        <a:bodyPr/>
        <a:lstStyle/>
        <a:p>
          <a:endParaRPr lang="en-US"/>
        </a:p>
      </dgm:t>
    </dgm:pt>
    <dgm:pt modelId="{A5207517-D9DB-4670-9236-8705A749AF6E}" type="sibTrans" cxnId="{07819143-C615-42E1-B8C7-D74718B05E60}">
      <dgm:prSet/>
      <dgm:spPr/>
      <dgm:t>
        <a:bodyPr/>
        <a:lstStyle/>
        <a:p>
          <a:endParaRPr lang="en-US"/>
        </a:p>
      </dgm:t>
    </dgm:pt>
    <dgm:pt modelId="{D0745A1F-8272-422B-B92A-EB3AE7F41F0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rising action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climax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falling action 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to a </a:t>
          </a:r>
          <a:r>
            <a:rPr lang="en-US" b="1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resolution or denouement 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(Harris &amp; Hodges,1995).</a:t>
          </a:r>
        </a:p>
      </dgm:t>
    </dgm:pt>
    <dgm:pt modelId="{4CB2DDA8-5773-4121-A743-E7D6814B481C}" type="parTrans" cxnId="{B35F9BE4-4E46-47D7-B245-D6806B10BB6A}">
      <dgm:prSet/>
      <dgm:spPr/>
      <dgm:t>
        <a:bodyPr/>
        <a:lstStyle/>
        <a:p>
          <a:endParaRPr lang="en-US"/>
        </a:p>
      </dgm:t>
    </dgm:pt>
    <dgm:pt modelId="{C13E1302-70DB-4F82-A5A8-C049927F3436}" type="sibTrans" cxnId="{B35F9BE4-4E46-47D7-B245-D6806B10BB6A}">
      <dgm:prSet/>
      <dgm:spPr/>
      <dgm:t>
        <a:bodyPr/>
        <a:lstStyle/>
        <a:p>
          <a:endParaRPr lang="en-US"/>
        </a:p>
      </dgm:t>
    </dgm:pt>
    <dgm:pt modelId="{63A4B01D-D262-BA4C-AFA3-0FC2A0AA7A7B}" type="pres">
      <dgm:prSet presAssocID="{A0CA11DF-08B1-4913-98FF-9A9CC5CA1DAA}" presName="linear" presStyleCnt="0">
        <dgm:presLayoutVars>
          <dgm:animLvl val="lvl"/>
          <dgm:resizeHandles val="exact"/>
        </dgm:presLayoutVars>
      </dgm:prSet>
      <dgm:spPr/>
    </dgm:pt>
    <dgm:pt modelId="{C9A632DC-E1A7-B846-8374-6DFC8EE026F9}" type="pres">
      <dgm:prSet presAssocID="{EAEFC2C3-898C-4948-A2B9-DD7B838417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FA9B8E-6A13-CD4E-AA9D-4F1EE00F81FB}" type="pres">
      <dgm:prSet presAssocID="{A5207517-D9DB-4670-9236-8705A749AF6E}" presName="spacer" presStyleCnt="0"/>
      <dgm:spPr/>
    </dgm:pt>
    <dgm:pt modelId="{2840DB1A-0BCB-7549-87BB-3C1B46BFED4B}" type="pres">
      <dgm:prSet presAssocID="{D0745A1F-8272-422B-B92A-EB3AE7F41F0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C5D422-2C60-D249-852B-BBFC55405A87}" type="presOf" srcId="{D0745A1F-8272-422B-B92A-EB3AE7F41F04}" destId="{2840DB1A-0BCB-7549-87BB-3C1B46BFED4B}" srcOrd="0" destOrd="0" presId="urn:microsoft.com/office/officeart/2005/8/layout/vList2"/>
    <dgm:cxn modelId="{07819143-C615-42E1-B8C7-D74718B05E60}" srcId="{A0CA11DF-08B1-4913-98FF-9A9CC5CA1DAA}" destId="{EAEFC2C3-898C-4948-A2B9-DD7B838417D1}" srcOrd="0" destOrd="0" parTransId="{225F2568-847A-4FFD-B092-87A499D5814D}" sibTransId="{A5207517-D9DB-4670-9236-8705A749AF6E}"/>
    <dgm:cxn modelId="{B35F9BE4-4E46-47D7-B245-D6806B10BB6A}" srcId="{A0CA11DF-08B1-4913-98FF-9A9CC5CA1DAA}" destId="{D0745A1F-8272-422B-B92A-EB3AE7F41F04}" srcOrd="1" destOrd="0" parTransId="{4CB2DDA8-5773-4121-A743-E7D6814B481C}" sibTransId="{C13E1302-70DB-4F82-A5A8-C049927F3436}"/>
    <dgm:cxn modelId="{2F205BEC-A009-9A44-97AF-E355E7F30386}" type="presOf" srcId="{EAEFC2C3-898C-4948-A2B9-DD7B838417D1}" destId="{C9A632DC-E1A7-B846-8374-6DFC8EE026F9}" srcOrd="0" destOrd="0" presId="urn:microsoft.com/office/officeart/2005/8/layout/vList2"/>
    <dgm:cxn modelId="{F06226F1-F3B3-8D48-A42D-A8B47170D98E}" type="presOf" srcId="{A0CA11DF-08B1-4913-98FF-9A9CC5CA1DAA}" destId="{63A4B01D-D262-BA4C-AFA3-0FC2A0AA7A7B}" srcOrd="0" destOrd="0" presId="urn:microsoft.com/office/officeart/2005/8/layout/vList2"/>
    <dgm:cxn modelId="{16C3442C-5112-E34B-9687-011C738BDFA4}" type="presParOf" srcId="{63A4B01D-D262-BA4C-AFA3-0FC2A0AA7A7B}" destId="{C9A632DC-E1A7-B846-8374-6DFC8EE026F9}" srcOrd="0" destOrd="0" presId="urn:microsoft.com/office/officeart/2005/8/layout/vList2"/>
    <dgm:cxn modelId="{FC449EFA-6E70-3047-A4BD-EF89E876A250}" type="presParOf" srcId="{63A4B01D-D262-BA4C-AFA3-0FC2A0AA7A7B}" destId="{7CFA9B8E-6A13-CD4E-AA9D-4F1EE00F81FB}" srcOrd="1" destOrd="0" presId="urn:microsoft.com/office/officeart/2005/8/layout/vList2"/>
    <dgm:cxn modelId="{27BAF34E-7A77-CF46-BB2C-56DBC8FEDAF7}" type="presParOf" srcId="{63A4B01D-D262-BA4C-AFA3-0FC2A0AA7A7B}" destId="{2840DB1A-0BCB-7549-87BB-3C1B46BFED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E288F-7DB1-42EE-A1F0-FA591EFEAB96}" type="doc">
      <dgm:prSet loTypeId="urn:microsoft.com/office/officeart/2005/8/layout/defaul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4F5840A-8ABD-40DC-8080-6DF26FED3BDB}">
      <dgm:prSet custT="1"/>
      <dgm:spPr>
        <a:solidFill>
          <a:schemeClr val="tx1"/>
        </a:solidFill>
      </dgm:spPr>
      <dgm:t>
        <a:bodyPr/>
        <a:lstStyle/>
        <a:p>
          <a:r>
            <a:rPr lang="en-IN" sz="1300" dirty="0">
              <a:latin typeface="Arial" panose="020B0604020202020204" pitchFamily="34" charset="0"/>
              <a:cs typeface="Arial" panose="020B0604020202020204" pitchFamily="34" charset="0"/>
            </a:rPr>
            <a:t>﻿</a:t>
          </a:r>
          <a:r>
            <a:rPr lang="en-IN" sz="2000" dirty="0">
              <a:latin typeface="Arial" panose="020B0604020202020204" pitchFamily="34" charset="0"/>
              <a:cs typeface="Arial" panose="020B0604020202020204" pitchFamily="34" charset="0"/>
            </a:rPr>
            <a:t>Exposition: describes some problem or trouble within the story. It frequently falls into one of the following categories: • man vs. man • man vs. himself • man vs. nature • man vs. society • man vs. supernatural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8CD682-B005-457A-97E3-4A080CEE3A5D}" type="parTrans" cxnId="{9A47C15E-D5CE-4AF1-8234-29AD8F506811}">
      <dgm:prSet/>
      <dgm:spPr/>
      <dgm:t>
        <a:bodyPr/>
        <a:lstStyle/>
        <a:p>
          <a:endParaRPr lang="en-US"/>
        </a:p>
      </dgm:t>
    </dgm:pt>
    <dgm:pt modelId="{790CB0A4-C5E8-4914-BB26-5D94354F1A15}" type="sibTrans" cxnId="{9A47C15E-D5CE-4AF1-8234-29AD8F506811}">
      <dgm:prSet/>
      <dgm:spPr/>
      <dgm:t>
        <a:bodyPr/>
        <a:lstStyle/>
        <a:p>
          <a:endParaRPr lang="en-US"/>
        </a:p>
      </dgm:t>
    </dgm:pt>
    <dgm:pt modelId="{F30A26EF-3232-453B-9B5E-25CD2F363641}">
      <dgm:prSet/>
      <dgm:spPr>
        <a:solidFill>
          <a:schemeClr val="tx1"/>
        </a:solidFill>
      </dgm:spPr>
      <dgm:t>
        <a:bodyPr/>
        <a:lstStyle/>
        <a:p>
          <a:r>
            <a:rPr lang="en-IN" dirty="0"/>
            <a:t>RISING ACTION •describes the introduction of the conflict and the resulting complications.</a:t>
          </a:r>
          <a:endParaRPr lang="en-US" dirty="0"/>
        </a:p>
      </dgm:t>
    </dgm:pt>
    <dgm:pt modelId="{4B16251F-833E-4343-B656-7EC697F00E36}" type="parTrans" cxnId="{80F2499A-9442-49E7-A99D-4779715C771F}">
      <dgm:prSet/>
      <dgm:spPr/>
      <dgm:t>
        <a:bodyPr/>
        <a:lstStyle/>
        <a:p>
          <a:endParaRPr lang="en-US"/>
        </a:p>
      </dgm:t>
    </dgm:pt>
    <dgm:pt modelId="{0B3FDFC7-2261-4907-80B5-34FC94E02AEF}" type="sibTrans" cxnId="{80F2499A-9442-49E7-A99D-4779715C771F}">
      <dgm:prSet/>
      <dgm:spPr/>
      <dgm:t>
        <a:bodyPr/>
        <a:lstStyle/>
        <a:p>
          <a:endParaRPr lang="en-US"/>
        </a:p>
      </dgm:t>
    </dgm:pt>
    <dgm:pt modelId="{AF6E0DA6-9802-4155-8AFA-38AA8D1E4D36}">
      <dgm:prSet/>
      <dgm:spPr>
        <a:solidFill>
          <a:schemeClr val="tx1"/>
        </a:solidFill>
      </dgm:spPr>
      <dgm:t>
        <a:bodyPr/>
        <a:lstStyle/>
        <a:p>
          <a:r>
            <a:rPr lang="en-IN" dirty="0"/>
            <a:t>﻿CLIMAX •designates the moment of highest tension in the story. It represents the moment when the outcome is decided.</a:t>
          </a:r>
          <a:endParaRPr lang="en-US" dirty="0"/>
        </a:p>
      </dgm:t>
    </dgm:pt>
    <dgm:pt modelId="{18EFFA6A-720A-4F7D-8A7E-0D11AED54A84}" type="parTrans" cxnId="{7B21A26E-5A97-4066-A6A0-A6D99EC06147}">
      <dgm:prSet/>
      <dgm:spPr/>
      <dgm:t>
        <a:bodyPr/>
        <a:lstStyle/>
        <a:p>
          <a:endParaRPr lang="en-US"/>
        </a:p>
      </dgm:t>
    </dgm:pt>
    <dgm:pt modelId="{DFA71E51-AE36-4F57-B86C-9773A7B62FA2}" type="sibTrans" cxnId="{7B21A26E-5A97-4066-A6A0-A6D99EC06147}">
      <dgm:prSet/>
      <dgm:spPr/>
      <dgm:t>
        <a:bodyPr/>
        <a:lstStyle/>
        <a:p>
          <a:endParaRPr lang="en-US"/>
        </a:p>
      </dgm:t>
    </dgm:pt>
    <dgm:pt modelId="{5777ECC1-7547-4656-AB8B-31A69A19B4F0}">
      <dgm:prSet/>
      <dgm:spPr>
        <a:solidFill>
          <a:schemeClr val="tx1"/>
        </a:solidFill>
      </dgm:spPr>
      <dgm:t>
        <a:bodyPr/>
        <a:lstStyle/>
        <a:p>
          <a:r>
            <a:rPr lang="en-IN"/>
            <a:t>﻿FALLING ACTION •describes the falling off of intensity within the story.</a:t>
          </a:r>
          <a:endParaRPr lang="en-US"/>
        </a:p>
      </dgm:t>
    </dgm:pt>
    <dgm:pt modelId="{ACA5BD66-815C-4CB7-B878-9F67C0141FA1}" type="parTrans" cxnId="{AC359ED0-0CD1-49E9-88F0-40C26613F519}">
      <dgm:prSet/>
      <dgm:spPr/>
      <dgm:t>
        <a:bodyPr/>
        <a:lstStyle/>
        <a:p>
          <a:endParaRPr lang="en-US"/>
        </a:p>
      </dgm:t>
    </dgm:pt>
    <dgm:pt modelId="{80EC2E45-1BBD-4501-B04E-2AE8FB89C2EE}" type="sibTrans" cxnId="{AC359ED0-0CD1-49E9-88F0-40C26613F519}">
      <dgm:prSet/>
      <dgm:spPr/>
      <dgm:t>
        <a:bodyPr/>
        <a:lstStyle/>
        <a:p>
          <a:endParaRPr lang="en-US"/>
        </a:p>
      </dgm:t>
    </dgm:pt>
    <dgm:pt modelId="{AF500CB7-B630-4F53-9850-A517C7180053}">
      <dgm:prSet/>
      <dgm:spPr>
        <a:solidFill>
          <a:schemeClr val="tx1"/>
        </a:solidFill>
      </dgm:spPr>
      <dgm:t>
        <a:bodyPr/>
        <a:lstStyle/>
        <a:p>
          <a:r>
            <a:rPr lang="en-IN" dirty="0"/>
            <a:t>﻿DENOUEMENT •is a French word used to describe the final resolution of details within the story. It is everything that occurs after the climax.</a:t>
          </a:r>
          <a:endParaRPr lang="en-US" dirty="0"/>
        </a:p>
      </dgm:t>
    </dgm:pt>
    <dgm:pt modelId="{10594E45-D1F9-468D-B258-1A9D5AF02F3F}" type="parTrans" cxnId="{4B18E7CD-E7A6-4F6C-B27F-C87A1A4B3D27}">
      <dgm:prSet/>
      <dgm:spPr/>
      <dgm:t>
        <a:bodyPr/>
        <a:lstStyle/>
        <a:p>
          <a:endParaRPr lang="en-US"/>
        </a:p>
      </dgm:t>
    </dgm:pt>
    <dgm:pt modelId="{91711799-7787-47D7-9478-0A036E2B8281}" type="sibTrans" cxnId="{4B18E7CD-E7A6-4F6C-B27F-C87A1A4B3D27}">
      <dgm:prSet/>
      <dgm:spPr/>
      <dgm:t>
        <a:bodyPr/>
        <a:lstStyle/>
        <a:p>
          <a:endParaRPr lang="en-US"/>
        </a:p>
      </dgm:t>
    </dgm:pt>
    <dgm:pt modelId="{404DC86F-5BFD-7147-B967-3B0C5316B098}" type="pres">
      <dgm:prSet presAssocID="{B5EE288F-7DB1-42EE-A1F0-FA591EFEAB96}" presName="diagram" presStyleCnt="0">
        <dgm:presLayoutVars>
          <dgm:dir/>
          <dgm:resizeHandles val="exact"/>
        </dgm:presLayoutVars>
      </dgm:prSet>
      <dgm:spPr/>
    </dgm:pt>
    <dgm:pt modelId="{027B44C9-75D1-C442-A2FB-66F8067E75BE}" type="pres">
      <dgm:prSet presAssocID="{D4F5840A-8ABD-40DC-8080-6DF26FED3BDB}" presName="node" presStyleLbl="node1" presStyleIdx="0" presStyleCnt="5" custScaleY="413871">
        <dgm:presLayoutVars>
          <dgm:bulletEnabled val="1"/>
        </dgm:presLayoutVars>
      </dgm:prSet>
      <dgm:spPr/>
    </dgm:pt>
    <dgm:pt modelId="{7188139D-E5A9-F546-9249-6452914BB490}" type="pres">
      <dgm:prSet presAssocID="{790CB0A4-C5E8-4914-BB26-5D94354F1A15}" presName="sibTrans" presStyleCnt="0"/>
      <dgm:spPr/>
    </dgm:pt>
    <dgm:pt modelId="{5F61621B-F5C4-AF46-9D64-86F1E41741CE}" type="pres">
      <dgm:prSet presAssocID="{F30A26EF-3232-453B-9B5E-25CD2F363641}" presName="node" presStyleLbl="node1" presStyleIdx="1" presStyleCnt="5" custScaleY="407302">
        <dgm:presLayoutVars>
          <dgm:bulletEnabled val="1"/>
        </dgm:presLayoutVars>
      </dgm:prSet>
      <dgm:spPr/>
    </dgm:pt>
    <dgm:pt modelId="{284680C0-F62A-7748-A344-14FD29374287}" type="pres">
      <dgm:prSet presAssocID="{0B3FDFC7-2261-4907-80B5-34FC94E02AEF}" presName="sibTrans" presStyleCnt="0"/>
      <dgm:spPr/>
    </dgm:pt>
    <dgm:pt modelId="{08C47C65-63EF-9B46-99AD-E0009B27F90C}" type="pres">
      <dgm:prSet presAssocID="{AF6E0DA6-9802-4155-8AFA-38AA8D1E4D36}" presName="node" presStyleLbl="node1" presStyleIdx="2" presStyleCnt="5" custScaleY="400732">
        <dgm:presLayoutVars>
          <dgm:bulletEnabled val="1"/>
        </dgm:presLayoutVars>
      </dgm:prSet>
      <dgm:spPr/>
    </dgm:pt>
    <dgm:pt modelId="{59CD2274-4175-FF44-8EB9-26B02F8BAC49}" type="pres">
      <dgm:prSet presAssocID="{DFA71E51-AE36-4F57-B86C-9773A7B62FA2}" presName="sibTrans" presStyleCnt="0"/>
      <dgm:spPr/>
    </dgm:pt>
    <dgm:pt modelId="{5F7AB0D0-476B-7447-918D-3B31F51EC616}" type="pres">
      <dgm:prSet presAssocID="{5777ECC1-7547-4656-AB8B-31A69A19B4F0}" presName="node" presStyleLbl="node1" presStyleIdx="3" presStyleCnt="5" custScaleY="400732">
        <dgm:presLayoutVars>
          <dgm:bulletEnabled val="1"/>
        </dgm:presLayoutVars>
      </dgm:prSet>
      <dgm:spPr/>
    </dgm:pt>
    <dgm:pt modelId="{E685D9E7-6BF0-2D47-B10E-303AE353A662}" type="pres">
      <dgm:prSet presAssocID="{80EC2E45-1BBD-4501-B04E-2AE8FB89C2EE}" presName="sibTrans" presStyleCnt="0"/>
      <dgm:spPr/>
    </dgm:pt>
    <dgm:pt modelId="{812B0395-C01C-804F-A0ED-EC204D19DCF8}" type="pres">
      <dgm:prSet presAssocID="{AF500CB7-B630-4F53-9850-A517C7180053}" presName="node" presStyleLbl="node1" presStyleIdx="4" presStyleCnt="5" custScaleY="405112">
        <dgm:presLayoutVars>
          <dgm:bulletEnabled val="1"/>
        </dgm:presLayoutVars>
      </dgm:prSet>
      <dgm:spPr/>
    </dgm:pt>
  </dgm:ptLst>
  <dgm:cxnLst>
    <dgm:cxn modelId="{C7B98F30-CD9D-F341-ACCB-FB8D68080A0D}" type="presOf" srcId="{AF6E0DA6-9802-4155-8AFA-38AA8D1E4D36}" destId="{08C47C65-63EF-9B46-99AD-E0009B27F90C}" srcOrd="0" destOrd="0" presId="urn:microsoft.com/office/officeart/2005/8/layout/default"/>
    <dgm:cxn modelId="{DCDD1242-E9F9-8345-9AFD-EB84EDA70E8E}" type="presOf" srcId="{B5EE288F-7DB1-42EE-A1F0-FA591EFEAB96}" destId="{404DC86F-5BFD-7147-B967-3B0C5316B098}" srcOrd="0" destOrd="0" presId="urn:microsoft.com/office/officeart/2005/8/layout/default"/>
    <dgm:cxn modelId="{9A47C15E-D5CE-4AF1-8234-29AD8F506811}" srcId="{B5EE288F-7DB1-42EE-A1F0-FA591EFEAB96}" destId="{D4F5840A-8ABD-40DC-8080-6DF26FED3BDB}" srcOrd="0" destOrd="0" parTransId="{A08CD682-B005-457A-97E3-4A080CEE3A5D}" sibTransId="{790CB0A4-C5E8-4914-BB26-5D94354F1A15}"/>
    <dgm:cxn modelId="{D5245161-C619-1041-99F6-153698B8EEEC}" type="presOf" srcId="{F30A26EF-3232-453B-9B5E-25CD2F363641}" destId="{5F61621B-F5C4-AF46-9D64-86F1E41741CE}" srcOrd="0" destOrd="0" presId="urn:microsoft.com/office/officeart/2005/8/layout/default"/>
    <dgm:cxn modelId="{7B21A26E-5A97-4066-A6A0-A6D99EC06147}" srcId="{B5EE288F-7DB1-42EE-A1F0-FA591EFEAB96}" destId="{AF6E0DA6-9802-4155-8AFA-38AA8D1E4D36}" srcOrd="2" destOrd="0" parTransId="{18EFFA6A-720A-4F7D-8A7E-0D11AED54A84}" sibTransId="{DFA71E51-AE36-4F57-B86C-9773A7B62FA2}"/>
    <dgm:cxn modelId="{E4DDFE7E-0788-D04E-880E-387DBBB3AB22}" type="presOf" srcId="{5777ECC1-7547-4656-AB8B-31A69A19B4F0}" destId="{5F7AB0D0-476B-7447-918D-3B31F51EC616}" srcOrd="0" destOrd="0" presId="urn:microsoft.com/office/officeart/2005/8/layout/default"/>
    <dgm:cxn modelId="{80F2499A-9442-49E7-A99D-4779715C771F}" srcId="{B5EE288F-7DB1-42EE-A1F0-FA591EFEAB96}" destId="{F30A26EF-3232-453B-9B5E-25CD2F363641}" srcOrd="1" destOrd="0" parTransId="{4B16251F-833E-4343-B656-7EC697F00E36}" sibTransId="{0B3FDFC7-2261-4907-80B5-34FC94E02AEF}"/>
    <dgm:cxn modelId="{4B18E7CD-E7A6-4F6C-B27F-C87A1A4B3D27}" srcId="{B5EE288F-7DB1-42EE-A1F0-FA591EFEAB96}" destId="{AF500CB7-B630-4F53-9850-A517C7180053}" srcOrd="4" destOrd="0" parTransId="{10594E45-D1F9-468D-B258-1A9D5AF02F3F}" sibTransId="{91711799-7787-47D7-9478-0A036E2B8281}"/>
    <dgm:cxn modelId="{1F2079D0-18EC-9140-8649-93A8134790A5}" type="presOf" srcId="{D4F5840A-8ABD-40DC-8080-6DF26FED3BDB}" destId="{027B44C9-75D1-C442-A2FB-66F8067E75BE}" srcOrd="0" destOrd="0" presId="urn:microsoft.com/office/officeart/2005/8/layout/default"/>
    <dgm:cxn modelId="{AC359ED0-0CD1-49E9-88F0-40C26613F519}" srcId="{B5EE288F-7DB1-42EE-A1F0-FA591EFEAB96}" destId="{5777ECC1-7547-4656-AB8B-31A69A19B4F0}" srcOrd="3" destOrd="0" parTransId="{ACA5BD66-815C-4CB7-B878-9F67C0141FA1}" sibTransId="{80EC2E45-1BBD-4501-B04E-2AE8FB89C2EE}"/>
    <dgm:cxn modelId="{A408D3D6-3B09-1E4A-A908-70ACAEE8074B}" type="presOf" srcId="{AF500CB7-B630-4F53-9850-A517C7180053}" destId="{812B0395-C01C-804F-A0ED-EC204D19DCF8}" srcOrd="0" destOrd="0" presId="urn:microsoft.com/office/officeart/2005/8/layout/default"/>
    <dgm:cxn modelId="{3A535E17-4173-C047-A753-BA409821DC18}" type="presParOf" srcId="{404DC86F-5BFD-7147-B967-3B0C5316B098}" destId="{027B44C9-75D1-C442-A2FB-66F8067E75BE}" srcOrd="0" destOrd="0" presId="urn:microsoft.com/office/officeart/2005/8/layout/default"/>
    <dgm:cxn modelId="{410924D5-4E6D-1843-87D4-25A190E051D1}" type="presParOf" srcId="{404DC86F-5BFD-7147-B967-3B0C5316B098}" destId="{7188139D-E5A9-F546-9249-6452914BB490}" srcOrd="1" destOrd="0" presId="urn:microsoft.com/office/officeart/2005/8/layout/default"/>
    <dgm:cxn modelId="{CC500988-B7A2-FB47-BED8-3F7258FCA144}" type="presParOf" srcId="{404DC86F-5BFD-7147-B967-3B0C5316B098}" destId="{5F61621B-F5C4-AF46-9D64-86F1E41741CE}" srcOrd="2" destOrd="0" presId="urn:microsoft.com/office/officeart/2005/8/layout/default"/>
    <dgm:cxn modelId="{296B7D86-B817-D845-BF3D-21213F017C65}" type="presParOf" srcId="{404DC86F-5BFD-7147-B967-3B0C5316B098}" destId="{284680C0-F62A-7748-A344-14FD29374287}" srcOrd="3" destOrd="0" presId="urn:microsoft.com/office/officeart/2005/8/layout/default"/>
    <dgm:cxn modelId="{249577C2-FC7E-FB4A-A5D4-BF6EF7941C1A}" type="presParOf" srcId="{404DC86F-5BFD-7147-B967-3B0C5316B098}" destId="{08C47C65-63EF-9B46-99AD-E0009B27F90C}" srcOrd="4" destOrd="0" presId="urn:microsoft.com/office/officeart/2005/8/layout/default"/>
    <dgm:cxn modelId="{0859C38F-AE04-3849-88FF-601A7D84E014}" type="presParOf" srcId="{404DC86F-5BFD-7147-B967-3B0C5316B098}" destId="{59CD2274-4175-FF44-8EB9-26B02F8BAC49}" srcOrd="5" destOrd="0" presId="urn:microsoft.com/office/officeart/2005/8/layout/default"/>
    <dgm:cxn modelId="{9423589A-4AAB-2544-ACB0-017CEE3D8282}" type="presParOf" srcId="{404DC86F-5BFD-7147-B967-3B0C5316B098}" destId="{5F7AB0D0-476B-7447-918D-3B31F51EC616}" srcOrd="6" destOrd="0" presId="urn:microsoft.com/office/officeart/2005/8/layout/default"/>
    <dgm:cxn modelId="{48A555C8-085B-964B-ACC0-C7B143B038F5}" type="presParOf" srcId="{404DC86F-5BFD-7147-B967-3B0C5316B098}" destId="{E685D9E7-6BF0-2D47-B10E-303AE353A662}" srcOrd="7" destOrd="0" presId="urn:microsoft.com/office/officeart/2005/8/layout/default"/>
    <dgm:cxn modelId="{74FAFA82-0325-704D-A351-B07922B8646B}" type="presParOf" srcId="{404DC86F-5BFD-7147-B967-3B0C5316B098}" destId="{812B0395-C01C-804F-A0ED-EC204D19DCF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83B92-1AD7-4639-86D2-32B465C0DD70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61DA65-0B44-46B7-832C-A2169BCB1CB1}">
      <dgm:prSet/>
      <dgm:spPr/>
      <dgm:t>
        <a:bodyPr/>
        <a:lstStyle/>
        <a:p>
          <a:r>
            <a:rPr lang="en-IN" b="1" dirty="0"/>
            <a:t>There are four primary types of plots (modified from Anderson, 2006, &amp; Lukens, 2007):</a:t>
          </a:r>
          <a:endParaRPr lang="en-US" b="1" dirty="0"/>
        </a:p>
      </dgm:t>
    </dgm:pt>
    <dgm:pt modelId="{D20F0593-C11A-4CF2-A293-83AFFBD17AC0}" type="parTrans" cxnId="{252D013D-21C6-4F90-9C60-EA6B7391767C}">
      <dgm:prSet/>
      <dgm:spPr/>
      <dgm:t>
        <a:bodyPr/>
        <a:lstStyle/>
        <a:p>
          <a:endParaRPr lang="en-US"/>
        </a:p>
      </dgm:t>
    </dgm:pt>
    <dgm:pt modelId="{FB2B7A52-E911-4C87-9A44-EC55FC0E087D}" type="sibTrans" cxnId="{252D013D-21C6-4F90-9C60-EA6B7391767C}">
      <dgm:prSet/>
      <dgm:spPr/>
      <dgm:t>
        <a:bodyPr/>
        <a:lstStyle/>
        <a:p>
          <a:endParaRPr lang="en-US"/>
        </a:p>
      </dgm:t>
    </dgm:pt>
    <dgm:pt modelId="{1F2112EC-FFBA-4E7C-9763-220BCBA82D93}">
      <dgm:prSet/>
      <dgm:spPr/>
      <dgm:t>
        <a:bodyPr/>
        <a:lstStyle/>
        <a:p>
          <a:r>
            <a:rPr lang="en-IN" b="1" dirty="0">
              <a:solidFill>
                <a:schemeClr val="tx1"/>
              </a:solidFill>
              <a:highlight>
                <a:srgbClr val="FFFF00"/>
              </a:highlight>
            </a:rPr>
            <a:t>Linear </a:t>
          </a:r>
          <a:r>
            <a:rPr lang="en-IN" b="1" dirty="0">
              <a:solidFill>
                <a:schemeClr val="tx1"/>
              </a:solidFill>
            </a:rPr>
            <a:t>-</a:t>
          </a:r>
          <a:r>
            <a:rPr lang="en-IN" b="1" dirty="0"/>
            <a:t> plot is constructed logically and not by coincidence.</a:t>
          </a:r>
          <a:endParaRPr lang="en-US" b="1" dirty="0"/>
        </a:p>
      </dgm:t>
    </dgm:pt>
    <dgm:pt modelId="{85BE33D6-07A4-4341-9B22-913843C9C650}" type="parTrans" cxnId="{F2AD51F3-F0AD-4E10-93C6-305A6E25AC15}">
      <dgm:prSet/>
      <dgm:spPr/>
      <dgm:t>
        <a:bodyPr/>
        <a:lstStyle/>
        <a:p>
          <a:endParaRPr lang="en-US"/>
        </a:p>
      </dgm:t>
    </dgm:pt>
    <dgm:pt modelId="{9C38B94F-442F-4E71-ADA0-DF5E25B50A6D}" type="sibTrans" cxnId="{F2AD51F3-F0AD-4E10-93C6-305A6E25AC15}">
      <dgm:prSet/>
      <dgm:spPr/>
      <dgm:t>
        <a:bodyPr/>
        <a:lstStyle/>
        <a:p>
          <a:endParaRPr lang="en-US"/>
        </a:p>
      </dgm:t>
    </dgm:pt>
    <dgm:pt modelId="{ABB18923-1D53-4AD6-A906-81CE68AF830F}">
      <dgm:prSet/>
      <dgm:spPr/>
      <dgm:t>
        <a:bodyPr/>
        <a:lstStyle/>
        <a:p>
          <a:r>
            <a:rPr lang="en-IN" b="1" dirty="0">
              <a:solidFill>
                <a:schemeClr val="tx1"/>
              </a:solidFill>
              <a:highlight>
                <a:srgbClr val="00FF00"/>
              </a:highlight>
            </a:rPr>
            <a:t>Episodic </a:t>
          </a:r>
          <a:r>
            <a:rPr lang="en-IN" dirty="0"/>
            <a:t>- </a:t>
          </a:r>
          <a:r>
            <a:rPr lang="en-IN" b="1" dirty="0"/>
            <a:t>one incident or short episode is linked to another by common characters or a unified theme.</a:t>
          </a:r>
          <a:endParaRPr lang="en-US" b="1" dirty="0"/>
        </a:p>
      </dgm:t>
    </dgm:pt>
    <dgm:pt modelId="{63DE0EE5-054A-4C82-BAED-F744896BD23E}" type="parTrans" cxnId="{FB67A6A6-035B-4BAE-8887-60B7BC447CBF}">
      <dgm:prSet/>
      <dgm:spPr/>
      <dgm:t>
        <a:bodyPr/>
        <a:lstStyle/>
        <a:p>
          <a:endParaRPr lang="en-US"/>
        </a:p>
      </dgm:t>
    </dgm:pt>
    <dgm:pt modelId="{226A2FAC-D588-4A6F-809B-CF75E41A5CFC}" type="sibTrans" cxnId="{FB67A6A6-035B-4BAE-8887-60B7BC447CBF}">
      <dgm:prSet/>
      <dgm:spPr/>
      <dgm:t>
        <a:bodyPr/>
        <a:lstStyle/>
        <a:p>
          <a:endParaRPr lang="en-US"/>
        </a:p>
      </dgm:t>
    </dgm:pt>
    <dgm:pt modelId="{7B5F2C1F-E0B8-4860-A35A-F0E6245040AE}">
      <dgm:prSet/>
      <dgm:spPr/>
      <dgm:t>
        <a:bodyPr/>
        <a:lstStyle/>
        <a:p>
          <a:r>
            <a:rPr lang="en-IN" b="1" dirty="0">
              <a:solidFill>
                <a:schemeClr val="tx1"/>
              </a:solidFill>
              <a:highlight>
                <a:srgbClr val="00FFFF"/>
              </a:highlight>
            </a:rPr>
            <a:t>Cumulative </a:t>
          </a:r>
          <a:r>
            <a:rPr lang="en-IN" dirty="0"/>
            <a:t>- </a:t>
          </a:r>
          <a:r>
            <a:rPr lang="en-IN" b="1" dirty="0"/>
            <a:t>plots with lots of repetition of phrases, sentences, or events with one new aspect added with each repetition.</a:t>
          </a:r>
          <a:endParaRPr lang="en-US" b="1" dirty="0"/>
        </a:p>
      </dgm:t>
    </dgm:pt>
    <dgm:pt modelId="{C87200D6-C5DE-441B-98F1-9F115001BCBF}" type="parTrans" cxnId="{BA1B5CAE-EFAE-44EB-97BA-463DCB2DABA5}">
      <dgm:prSet/>
      <dgm:spPr/>
      <dgm:t>
        <a:bodyPr/>
        <a:lstStyle/>
        <a:p>
          <a:endParaRPr lang="en-US"/>
        </a:p>
      </dgm:t>
    </dgm:pt>
    <dgm:pt modelId="{20A213E9-5BDC-4032-8D69-1797792514D5}" type="sibTrans" cxnId="{BA1B5CAE-EFAE-44EB-97BA-463DCB2DABA5}">
      <dgm:prSet/>
      <dgm:spPr/>
      <dgm:t>
        <a:bodyPr/>
        <a:lstStyle/>
        <a:p>
          <a:endParaRPr lang="en-US"/>
        </a:p>
      </dgm:t>
    </dgm:pt>
    <dgm:pt modelId="{77E5F901-D3F1-47E3-8A1A-1F6C01672DBD}">
      <dgm:prSet/>
      <dgm:spPr>
        <a:solidFill>
          <a:schemeClr val="tx1"/>
        </a:solidFill>
      </dgm:spPr>
      <dgm:t>
        <a:bodyPr/>
        <a:lstStyle/>
        <a:p>
          <a:r>
            <a:rPr lang="en-IN" b="1" dirty="0">
              <a:highlight>
                <a:srgbClr val="000080"/>
              </a:highlight>
            </a:rPr>
            <a:t>Circular</a:t>
          </a:r>
          <a:r>
            <a:rPr lang="en-IN" dirty="0">
              <a:highlight>
                <a:srgbClr val="FF00FF"/>
              </a:highlight>
            </a:rPr>
            <a:t> - </a:t>
          </a:r>
          <a:r>
            <a:rPr lang="en-IN" b="1" dirty="0">
              <a:highlight>
                <a:srgbClr val="FF00FF"/>
              </a:highlight>
            </a:rPr>
            <a:t>the characters in the story end up in the same place that they were at the beginning of the story.</a:t>
          </a:r>
          <a:endParaRPr lang="en-US" b="1" dirty="0">
            <a:highlight>
              <a:srgbClr val="FF00FF"/>
            </a:highlight>
          </a:endParaRPr>
        </a:p>
      </dgm:t>
    </dgm:pt>
    <dgm:pt modelId="{273A144D-7F1B-4A57-B823-06F2F22D2A95}" type="parTrans" cxnId="{4CFEBA17-8CED-4472-BC4E-A95FC92EBA08}">
      <dgm:prSet/>
      <dgm:spPr/>
      <dgm:t>
        <a:bodyPr/>
        <a:lstStyle/>
        <a:p>
          <a:endParaRPr lang="en-US"/>
        </a:p>
      </dgm:t>
    </dgm:pt>
    <dgm:pt modelId="{CADC9B58-F639-4F4E-8533-4EB64C2253C3}" type="sibTrans" cxnId="{4CFEBA17-8CED-4472-BC4E-A95FC92EBA08}">
      <dgm:prSet/>
      <dgm:spPr/>
      <dgm:t>
        <a:bodyPr/>
        <a:lstStyle/>
        <a:p>
          <a:endParaRPr lang="en-US"/>
        </a:p>
      </dgm:t>
    </dgm:pt>
    <dgm:pt modelId="{40310CFA-6DDE-CB4D-9232-AA373EE62336}" type="pres">
      <dgm:prSet presAssocID="{C4F83B92-1AD7-4639-86D2-32B465C0DD70}" presName="linear" presStyleCnt="0">
        <dgm:presLayoutVars>
          <dgm:animLvl val="lvl"/>
          <dgm:resizeHandles val="exact"/>
        </dgm:presLayoutVars>
      </dgm:prSet>
      <dgm:spPr/>
    </dgm:pt>
    <dgm:pt modelId="{E3B1C7AB-2442-6142-B992-7203A07F7341}" type="pres">
      <dgm:prSet presAssocID="{2261DA65-0B44-46B7-832C-A2169BCB1C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7E4480-79B5-FA4D-96BD-A9AFF28B4C4A}" type="pres">
      <dgm:prSet presAssocID="{FB2B7A52-E911-4C87-9A44-EC55FC0E087D}" presName="spacer" presStyleCnt="0"/>
      <dgm:spPr/>
    </dgm:pt>
    <dgm:pt modelId="{6EE1162F-332F-B248-8127-F2D8853C2269}" type="pres">
      <dgm:prSet presAssocID="{1F2112EC-FFBA-4E7C-9763-220BCBA82D9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8571E1-30A9-5240-AD6B-B81C74ADAA10}" type="pres">
      <dgm:prSet presAssocID="{9C38B94F-442F-4E71-ADA0-DF5E25B50A6D}" presName="spacer" presStyleCnt="0"/>
      <dgm:spPr/>
    </dgm:pt>
    <dgm:pt modelId="{61A36A0C-BA43-CE4E-8CA9-8921B53671ED}" type="pres">
      <dgm:prSet presAssocID="{ABB18923-1D53-4AD6-A906-81CE68AF830F}" presName="parentText" presStyleLbl="node1" presStyleIdx="2" presStyleCnt="5" custScaleX="99697">
        <dgm:presLayoutVars>
          <dgm:chMax val="0"/>
          <dgm:bulletEnabled val="1"/>
        </dgm:presLayoutVars>
      </dgm:prSet>
      <dgm:spPr/>
    </dgm:pt>
    <dgm:pt modelId="{F2624C0A-F62D-A646-BEC9-4F182E9D8B51}" type="pres">
      <dgm:prSet presAssocID="{226A2FAC-D588-4A6F-809B-CF75E41A5CFC}" presName="spacer" presStyleCnt="0"/>
      <dgm:spPr/>
    </dgm:pt>
    <dgm:pt modelId="{FE40CB76-FF0F-114A-A3FE-21EE82405E6F}" type="pres">
      <dgm:prSet presAssocID="{7B5F2C1F-E0B8-4860-A35A-F0E6245040A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FAF211-2B56-D841-A374-8460FCDF8829}" type="pres">
      <dgm:prSet presAssocID="{20A213E9-5BDC-4032-8D69-1797792514D5}" presName="spacer" presStyleCnt="0"/>
      <dgm:spPr/>
    </dgm:pt>
    <dgm:pt modelId="{2321100D-D580-2C47-A979-109D0AA96D26}" type="pres">
      <dgm:prSet presAssocID="{77E5F901-D3F1-47E3-8A1A-1F6C01672DB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4BE130C-B0E2-8E47-8A5C-2BACAE31F85E}" type="presOf" srcId="{77E5F901-D3F1-47E3-8A1A-1F6C01672DBD}" destId="{2321100D-D580-2C47-A979-109D0AA96D26}" srcOrd="0" destOrd="0" presId="urn:microsoft.com/office/officeart/2005/8/layout/vList2"/>
    <dgm:cxn modelId="{4CFEBA17-8CED-4472-BC4E-A95FC92EBA08}" srcId="{C4F83B92-1AD7-4639-86D2-32B465C0DD70}" destId="{77E5F901-D3F1-47E3-8A1A-1F6C01672DBD}" srcOrd="4" destOrd="0" parTransId="{273A144D-7F1B-4A57-B823-06F2F22D2A95}" sibTransId="{CADC9B58-F639-4F4E-8533-4EB64C2253C3}"/>
    <dgm:cxn modelId="{252D013D-21C6-4F90-9C60-EA6B7391767C}" srcId="{C4F83B92-1AD7-4639-86D2-32B465C0DD70}" destId="{2261DA65-0B44-46B7-832C-A2169BCB1CB1}" srcOrd="0" destOrd="0" parTransId="{D20F0593-C11A-4CF2-A293-83AFFBD17AC0}" sibTransId="{FB2B7A52-E911-4C87-9A44-EC55FC0E087D}"/>
    <dgm:cxn modelId="{4A713486-7A07-F74A-A51B-977D21303124}" type="presOf" srcId="{2261DA65-0B44-46B7-832C-A2169BCB1CB1}" destId="{E3B1C7AB-2442-6142-B992-7203A07F7341}" srcOrd="0" destOrd="0" presId="urn:microsoft.com/office/officeart/2005/8/layout/vList2"/>
    <dgm:cxn modelId="{FB67A6A6-035B-4BAE-8887-60B7BC447CBF}" srcId="{C4F83B92-1AD7-4639-86D2-32B465C0DD70}" destId="{ABB18923-1D53-4AD6-A906-81CE68AF830F}" srcOrd="2" destOrd="0" parTransId="{63DE0EE5-054A-4C82-BAED-F744896BD23E}" sibTransId="{226A2FAC-D588-4A6F-809B-CF75E41A5CFC}"/>
    <dgm:cxn modelId="{BA1B5CAE-EFAE-44EB-97BA-463DCB2DABA5}" srcId="{C4F83B92-1AD7-4639-86D2-32B465C0DD70}" destId="{7B5F2C1F-E0B8-4860-A35A-F0E6245040AE}" srcOrd="3" destOrd="0" parTransId="{C87200D6-C5DE-441B-98F1-9F115001BCBF}" sibTransId="{20A213E9-5BDC-4032-8D69-1797792514D5}"/>
    <dgm:cxn modelId="{88C7CEDD-F2A5-F348-A590-626FF6DEA426}" type="presOf" srcId="{1F2112EC-FFBA-4E7C-9763-220BCBA82D93}" destId="{6EE1162F-332F-B248-8127-F2D8853C2269}" srcOrd="0" destOrd="0" presId="urn:microsoft.com/office/officeart/2005/8/layout/vList2"/>
    <dgm:cxn modelId="{DCD0E4E4-8225-5944-9998-DFBCB5E553BB}" type="presOf" srcId="{7B5F2C1F-E0B8-4860-A35A-F0E6245040AE}" destId="{FE40CB76-FF0F-114A-A3FE-21EE82405E6F}" srcOrd="0" destOrd="0" presId="urn:microsoft.com/office/officeart/2005/8/layout/vList2"/>
    <dgm:cxn modelId="{A680F9E9-8D3F-5549-BF7D-E248C0E8173E}" type="presOf" srcId="{C4F83B92-1AD7-4639-86D2-32B465C0DD70}" destId="{40310CFA-6DDE-CB4D-9232-AA373EE62336}" srcOrd="0" destOrd="0" presId="urn:microsoft.com/office/officeart/2005/8/layout/vList2"/>
    <dgm:cxn modelId="{F2AD51F3-F0AD-4E10-93C6-305A6E25AC15}" srcId="{C4F83B92-1AD7-4639-86D2-32B465C0DD70}" destId="{1F2112EC-FFBA-4E7C-9763-220BCBA82D93}" srcOrd="1" destOrd="0" parTransId="{85BE33D6-07A4-4341-9B22-913843C9C650}" sibTransId="{9C38B94F-442F-4E71-ADA0-DF5E25B50A6D}"/>
    <dgm:cxn modelId="{808291FB-A255-E34C-80DF-EC9A7201D25D}" type="presOf" srcId="{ABB18923-1D53-4AD6-A906-81CE68AF830F}" destId="{61A36A0C-BA43-CE4E-8CA9-8921B53671ED}" srcOrd="0" destOrd="0" presId="urn:microsoft.com/office/officeart/2005/8/layout/vList2"/>
    <dgm:cxn modelId="{A1F94AD0-05E1-1F4F-9110-3FBBB06F7C9C}" type="presParOf" srcId="{40310CFA-6DDE-CB4D-9232-AA373EE62336}" destId="{E3B1C7AB-2442-6142-B992-7203A07F7341}" srcOrd="0" destOrd="0" presId="urn:microsoft.com/office/officeart/2005/8/layout/vList2"/>
    <dgm:cxn modelId="{2901A5A8-A926-B046-84C7-DC939771A1BE}" type="presParOf" srcId="{40310CFA-6DDE-CB4D-9232-AA373EE62336}" destId="{2A7E4480-79B5-FA4D-96BD-A9AFF28B4C4A}" srcOrd="1" destOrd="0" presId="urn:microsoft.com/office/officeart/2005/8/layout/vList2"/>
    <dgm:cxn modelId="{08B35F7A-BFD4-9447-9724-F866E2F46AD7}" type="presParOf" srcId="{40310CFA-6DDE-CB4D-9232-AA373EE62336}" destId="{6EE1162F-332F-B248-8127-F2D8853C2269}" srcOrd="2" destOrd="0" presId="urn:microsoft.com/office/officeart/2005/8/layout/vList2"/>
    <dgm:cxn modelId="{CA8FC569-0707-0045-AF24-5A2C18D5D9B5}" type="presParOf" srcId="{40310CFA-6DDE-CB4D-9232-AA373EE62336}" destId="{2A8571E1-30A9-5240-AD6B-B81C74ADAA10}" srcOrd="3" destOrd="0" presId="urn:microsoft.com/office/officeart/2005/8/layout/vList2"/>
    <dgm:cxn modelId="{B680A9E3-634B-3D49-9F38-4291B2FD5B63}" type="presParOf" srcId="{40310CFA-6DDE-CB4D-9232-AA373EE62336}" destId="{61A36A0C-BA43-CE4E-8CA9-8921B53671ED}" srcOrd="4" destOrd="0" presId="urn:microsoft.com/office/officeart/2005/8/layout/vList2"/>
    <dgm:cxn modelId="{4858D59B-56F0-A846-9108-6252D0B366B0}" type="presParOf" srcId="{40310CFA-6DDE-CB4D-9232-AA373EE62336}" destId="{F2624C0A-F62D-A646-BEC9-4F182E9D8B51}" srcOrd="5" destOrd="0" presId="urn:microsoft.com/office/officeart/2005/8/layout/vList2"/>
    <dgm:cxn modelId="{E08E5A2D-586F-F54E-A9A3-10EBA7379539}" type="presParOf" srcId="{40310CFA-6DDE-CB4D-9232-AA373EE62336}" destId="{FE40CB76-FF0F-114A-A3FE-21EE82405E6F}" srcOrd="6" destOrd="0" presId="urn:microsoft.com/office/officeart/2005/8/layout/vList2"/>
    <dgm:cxn modelId="{C4952976-7194-B446-83D8-340AA6851C6A}" type="presParOf" srcId="{40310CFA-6DDE-CB4D-9232-AA373EE62336}" destId="{3EFAF211-2B56-D841-A374-8460FCDF8829}" srcOrd="7" destOrd="0" presId="urn:microsoft.com/office/officeart/2005/8/layout/vList2"/>
    <dgm:cxn modelId="{05E93FCC-0CC8-4A4A-8BAC-D80C5B7CDCE9}" type="presParOf" srcId="{40310CFA-6DDE-CB4D-9232-AA373EE62336}" destId="{2321100D-D580-2C47-A979-109D0AA96D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EE039-0A9B-43E6-9A41-AF3194285958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F555B50-35D9-4977-BCE9-31FB1C6D6147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Conflict is the dramatic struggle between two forces in a story.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44662-73F7-41F9-B827-654738CEAC68}" type="parTrans" cxnId="{72694B6D-B5F6-4A7B-B287-5C654F09737E}">
      <dgm:prSet/>
      <dgm:spPr/>
      <dgm:t>
        <a:bodyPr/>
        <a:lstStyle/>
        <a:p>
          <a:endParaRPr lang="en-US"/>
        </a:p>
      </dgm:t>
    </dgm:pt>
    <dgm:pt modelId="{D43D15A2-655F-4700-9110-900147841133}" type="sibTrans" cxnId="{72694B6D-B5F6-4A7B-B287-5C654F09737E}">
      <dgm:prSet/>
      <dgm:spPr/>
      <dgm:t>
        <a:bodyPr/>
        <a:lstStyle/>
        <a:p>
          <a:endParaRPr lang="en-US"/>
        </a:p>
      </dgm:t>
    </dgm:pt>
    <dgm:pt modelId="{2499613D-55F9-4D56-84EB-B1CF446CABFB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Without conflict, there is no plot!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E1676-EC2A-462B-873A-0336C4477E97}" type="parTrans" cxnId="{84D643AA-7528-4A01-98EF-116BB5713FAD}">
      <dgm:prSet/>
      <dgm:spPr/>
      <dgm:t>
        <a:bodyPr/>
        <a:lstStyle/>
        <a:p>
          <a:endParaRPr lang="en-US"/>
        </a:p>
      </dgm:t>
    </dgm:pt>
    <dgm:pt modelId="{1FDBDEA6-6B9A-4C7B-9831-81E24A22F744}" type="sibTrans" cxnId="{84D643AA-7528-4A01-98EF-116BB5713FAD}">
      <dgm:prSet/>
      <dgm:spPr/>
      <dgm:t>
        <a:bodyPr/>
        <a:lstStyle/>
        <a:p>
          <a:endParaRPr lang="en-US"/>
        </a:p>
      </dgm:t>
    </dgm:pt>
    <dgm:pt modelId="{F09D804A-AF19-4A23-BDCA-206C54251190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Usually introduced during the rising action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CEBDF-C015-4AA7-9132-B51DB9BD209D}" type="parTrans" cxnId="{D7E96693-BE17-4C1B-89F1-8BB1A6AD693F}">
      <dgm:prSet/>
      <dgm:spPr/>
      <dgm:t>
        <a:bodyPr/>
        <a:lstStyle/>
        <a:p>
          <a:endParaRPr lang="en-US"/>
        </a:p>
      </dgm:t>
    </dgm:pt>
    <dgm:pt modelId="{3E82C1A7-2E6B-49A8-BED5-974F97CE08B1}" type="sibTrans" cxnId="{D7E96693-BE17-4C1B-89F1-8BB1A6AD693F}">
      <dgm:prSet/>
      <dgm:spPr/>
      <dgm:t>
        <a:bodyPr/>
        <a:lstStyle/>
        <a:p>
          <a:endParaRPr lang="en-US"/>
        </a:p>
      </dgm:t>
    </dgm:pt>
    <dgm:pt modelId="{DA4F2B24-B55B-4CF9-9716-7AD975B89E76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Faced head-on during the climax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DE0EF-4420-422D-BBAD-A1450AF57C2C}" type="parTrans" cxnId="{B61D479E-840F-48D8-85D2-8232302CA564}">
      <dgm:prSet/>
      <dgm:spPr/>
      <dgm:t>
        <a:bodyPr/>
        <a:lstStyle/>
        <a:p>
          <a:endParaRPr lang="en-US"/>
        </a:p>
      </dgm:t>
    </dgm:pt>
    <dgm:pt modelId="{D86B14CE-93D5-4C01-96AF-F44CB1B85563}" type="sibTrans" cxnId="{B61D479E-840F-48D8-85D2-8232302CA564}">
      <dgm:prSet/>
      <dgm:spPr/>
      <dgm:t>
        <a:bodyPr/>
        <a:lstStyle/>
        <a:p>
          <a:endParaRPr lang="en-US"/>
        </a:p>
      </dgm:t>
    </dgm:pt>
    <dgm:pt modelId="{FB4D3F1D-02C1-43B8-A0D6-F64DDCCD9E80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Begins to work itself out during the falling action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80698-22E6-4DD4-A214-D9067CA3999E}" type="parTrans" cxnId="{AE9B965E-8CE7-406B-B826-6CEFF6D93B41}">
      <dgm:prSet/>
      <dgm:spPr/>
      <dgm:t>
        <a:bodyPr/>
        <a:lstStyle/>
        <a:p>
          <a:endParaRPr lang="en-US"/>
        </a:p>
      </dgm:t>
    </dgm:pt>
    <dgm:pt modelId="{959DDB9F-C25D-4A62-97F4-FBB27712EFC6}" type="sibTrans" cxnId="{AE9B965E-8CE7-406B-B826-6CEFF6D93B41}">
      <dgm:prSet/>
      <dgm:spPr/>
      <dgm:t>
        <a:bodyPr/>
        <a:lstStyle/>
        <a:p>
          <a:endParaRPr lang="en-US"/>
        </a:p>
      </dgm:t>
    </dgm:pt>
    <dgm:pt modelId="{65AE952F-D692-4EF7-BB81-CC6EDBFF3201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Is resolved during the resolution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B1ADE-A995-4D67-B919-E5D239246045}" type="parTrans" cxnId="{B39DE5DC-7E4E-4788-94FA-B4E3DCEF940F}">
      <dgm:prSet/>
      <dgm:spPr/>
      <dgm:t>
        <a:bodyPr/>
        <a:lstStyle/>
        <a:p>
          <a:endParaRPr lang="en-US"/>
        </a:p>
      </dgm:t>
    </dgm:pt>
    <dgm:pt modelId="{8CC6A031-B4D2-4EE7-BC7D-FF7622643664}" type="sibTrans" cxnId="{B39DE5DC-7E4E-4788-94FA-B4E3DCEF940F}">
      <dgm:prSet/>
      <dgm:spPr/>
      <dgm:t>
        <a:bodyPr/>
        <a:lstStyle/>
        <a:p>
          <a:endParaRPr lang="en-US"/>
        </a:p>
      </dgm:t>
    </dgm:pt>
    <dgm:pt modelId="{0BBB9221-C9D6-624F-AEB4-2E8770448976}" type="pres">
      <dgm:prSet presAssocID="{CCEEE039-0A9B-43E6-9A41-AF3194285958}" presName="diagram" presStyleCnt="0">
        <dgm:presLayoutVars>
          <dgm:dir/>
          <dgm:resizeHandles val="exact"/>
        </dgm:presLayoutVars>
      </dgm:prSet>
      <dgm:spPr/>
    </dgm:pt>
    <dgm:pt modelId="{8CF769F8-678B-EE4A-B6A5-D7F157C4E597}" type="pres">
      <dgm:prSet presAssocID="{7F555B50-35D9-4977-BCE9-31FB1C6D6147}" presName="node" presStyleLbl="node1" presStyleIdx="0" presStyleCnt="6">
        <dgm:presLayoutVars>
          <dgm:bulletEnabled val="1"/>
        </dgm:presLayoutVars>
      </dgm:prSet>
      <dgm:spPr/>
    </dgm:pt>
    <dgm:pt modelId="{2471B989-C2FE-B842-AB18-DB0B6667556C}" type="pres">
      <dgm:prSet presAssocID="{D43D15A2-655F-4700-9110-900147841133}" presName="sibTrans" presStyleCnt="0"/>
      <dgm:spPr/>
    </dgm:pt>
    <dgm:pt modelId="{5C894F39-C944-E84F-8BB7-671E7EC54394}" type="pres">
      <dgm:prSet presAssocID="{2499613D-55F9-4D56-84EB-B1CF446CABFB}" presName="node" presStyleLbl="node1" presStyleIdx="1" presStyleCnt="6">
        <dgm:presLayoutVars>
          <dgm:bulletEnabled val="1"/>
        </dgm:presLayoutVars>
      </dgm:prSet>
      <dgm:spPr/>
    </dgm:pt>
    <dgm:pt modelId="{5E0E3676-3FF1-0340-8332-B8FE5552B928}" type="pres">
      <dgm:prSet presAssocID="{1FDBDEA6-6B9A-4C7B-9831-81E24A22F744}" presName="sibTrans" presStyleCnt="0"/>
      <dgm:spPr/>
    </dgm:pt>
    <dgm:pt modelId="{811E5800-C062-6A4F-823C-D776E50A9540}" type="pres">
      <dgm:prSet presAssocID="{F09D804A-AF19-4A23-BDCA-206C54251190}" presName="node" presStyleLbl="node1" presStyleIdx="2" presStyleCnt="6">
        <dgm:presLayoutVars>
          <dgm:bulletEnabled val="1"/>
        </dgm:presLayoutVars>
      </dgm:prSet>
      <dgm:spPr/>
    </dgm:pt>
    <dgm:pt modelId="{9A2C7A95-702A-C84D-B6BE-403DB55F213D}" type="pres">
      <dgm:prSet presAssocID="{3E82C1A7-2E6B-49A8-BED5-974F97CE08B1}" presName="sibTrans" presStyleCnt="0"/>
      <dgm:spPr/>
    </dgm:pt>
    <dgm:pt modelId="{641E80B0-EAAF-B049-8EBB-B5EE6EE54988}" type="pres">
      <dgm:prSet presAssocID="{DA4F2B24-B55B-4CF9-9716-7AD975B89E76}" presName="node" presStyleLbl="node1" presStyleIdx="3" presStyleCnt="6">
        <dgm:presLayoutVars>
          <dgm:bulletEnabled val="1"/>
        </dgm:presLayoutVars>
      </dgm:prSet>
      <dgm:spPr/>
    </dgm:pt>
    <dgm:pt modelId="{D8D5602B-05F6-B04E-8104-FFCAE6962CBE}" type="pres">
      <dgm:prSet presAssocID="{D86B14CE-93D5-4C01-96AF-F44CB1B85563}" presName="sibTrans" presStyleCnt="0"/>
      <dgm:spPr/>
    </dgm:pt>
    <dgm:pt modelId="{8DC94F75-D04E-6F4D-BFCE-C96E830E329A}" type="pres">
      <dgm:prSet presAssocID="{FB4D3F1D-02C1-43B8-A0D6-F64DDCCD9E80}" presName="node" presStyleLbl="node1" presStyleIdx="4" presStyleCnt="6">
        <dgm:presLayoutVars>
          <dgm:bulletEnabled val="1"/>
        </dgm:presLayoutVars>
      </dgm:prSet>
      <dgm:spPr/>
    </dgm:pt>
    <dgm:pt modelId="{BB81E8A1-3093-3D4C-9A87-0563B326A197}" type="pres">
      <dgm:prSet presAssocID="{959DDB9F-C25D-4A62-97F4-FBB27712EFC6}" presName="sibTrans" presStyleCnt="0"/>
      <dgm:spPr/>
    </dgm:pt>
    <dgm:pt modelId="{FEF4F54D-40B6-334E-9606-BBEC7A451A64}" type="pres">
      <dgm:prSet presAssocID="{65AE952F-D692-4EF7-BB81-CC6EDBFF3201}" presName="node" presStyleLbl="node1" presStyleIdx="5" presStyleCnt="6">
        <dgm:presLayoutVars>
          <dgm:bulletEnabled val="1"/>
        </dgm:presLayoutVars>
      </dgm:prSet>
      <dgm:spPr/>
    </dgm:pt>
  </dgm:ptLst>
  <dgm:cxnLst>
    <dgm:cxn modelId="{7DAA4F11-E2D6-4440-A191-5B546E8D50B1}" type="presOf" srcId="{FB4D3F1D-02C1-43B8-A0D6-F64DDCCD9E80}" destId="{8DC94F75-D04E-6F4D-BFCE-C96E830E329A}" srcOrd="0" destOrd="0" presId="urn:microsoft.com/office/officeart/2005/8/layout/default"/>
    <dgm:cxn modelId="{29041831-F312-CD47-93D0-54234C0941EA}" type="presOf" srcId="{DA4F2B24-B55B-4CF9-9716-7AD975B89E76}" destId="{641E80B0-EAAF-B049-8EBB-B5EE6EE54988}" srcOrd="0" destOrd="0" presId="urn:microsoft.com/office/officeart/2005/8/layout/default"/>
    <dgm:cxn modelId="{C269443A-2026-E64B-BADB-392FC981315B}" type="presOf" srcId="{65AE952F-D692-4EF7-BB81-CC6EDBFF3201}" destId="{FEF4F54D-40B6-334E-9606-BBEC7A451A64}" srcOrd="0" destOrd="0" presId="urn:microsoft.com/office/officeart/2005/8/layout/default"/>
    <dgm:cxn modelId="{7CA1F73B-5E08-7847-BC55-205B80B62586}" type="presOf" srcId="{7F555B50-35D9-4977-BCE9-31FB1C6D6147}" destId="{8CF769F8-678B-EE4A-B6A5-D7F157C4E597}" srcOrd="0" destOrd="0" presId="urn:microsoft.com/office/officeart/2005/8/layout/default"/>
    <dgm:cxn modelId="{A1C7F84A-4FD5-7740-809A-C400229D0D0E}" type="presOf" srcId="{2499613D-55F9-4D56-84EB-B1CF446CABFB}" destId="{5C894F39-C944-E84F-8BB7-671E7EC54394}" srcOrd="0" destOrd="0" presId="urn:microsoft.com/office/officeart/2005/8/layout/default"/>
    <dgm:cxn modelId="{AE9B965E-8CE7-406B-B826-6CEFF6D93B41}" srcId="{CCEEE039-0A9B-43E6-9A41-AF3194285958}" destId="{FB4D3F1D-02C1-43B8-A0D6-F64DDCCD9E80}" srcOrd="4" destOrd="0" parTransId="{19580698-22E6-4DD4-A214-D9067CA3999E}" sibTransId="{959DDB9F-C25D-4A62-97F4-FBB27712EFC6}"/>
    <dgm:cxn modelId="{72694B6D-B5F6-4A7B-B287-5C654F09737E}" srcId="{CCEEE039-0A9B-43E6-9A41-AF3194285958}" destId="{7F555B50-35D9-4977-BCE9-31FB1C6D6147}" srcOrd="0" destOrd="0" parTransId="{38144662-73F7-41F9-B827-654738CEAC68}" sibTransId="{D43D15A2-655F-4700-9110-900147841133}"/>
    <dgm:cxn modelId="{091B0D71-5F8B-AB4B-A110-C06F5BB53DEC}" type="presOf" srcId="{CCEEE039-0A9B-43E6-9A41-AF3194285958}" destId="{0BBB9221-C9D6-624F-AEB4-2E8770448976}" srcOrd="0" destOrd="0" presId="urn:microsoft.com/office/officeart/2005/8/layout/default"/>
    <dgm:cxn modelId="{D7E96693-BE17-4C1B-89F1-8BB1A6AD693F}" srcId="{CCEEE039-0A9B-43E6-9A41-AF3194285958}" destId="{F09D804A-AF19-4A23-BDCA-206C54251190}" srcOrd="2" destOrd="0" parTransId="{244CEBDF-C015-4AA7-9132-B51DB9BD209D}" sibTransId="{3E82C1A7-2E6B-49A8-BED5-974F97CE08B1}"/>
    <dgm:cxn modelId="{B61D479E-840F-48D8-85D2-8232302CA564}" srcId="{CCEEE039-0A9B-43E6-9A41-AF3194285958}" destId="{DA4F2B24-B55B-4CF9-9716-7AD975B89E76}" srcOrd="3" destOrd="0" parTransId="{858DE0EF-4420-422D-BBAD-A1450AF57C2C}" sibTransId="{D86B14CE-93D5-4C01-96AF-F44CB1B85563}"/>
    <dgm:cxn modelId="{84D643AA-7528-4A01-98EF-116BB5713FAD}" srcId="{CCEEE039-0A9B-43E6-9A41-AF3194285958}" destId="{2499613D-55F9-4D56-84EB-B1CF446CABFB}" srcOrd="1" destOrd="0" parTransId="{891E1676-EC2A-462B-873A-0336C4477E97}" sibTransId="{1FDBDEA6-6B9A-4C7B-9831-81E24A22F744}"/>
    <dgm:cxn modelId="{B39DE5DC-7E4E-4788-94FA-B4E3DCEF940F}" srcId="{CCEEE039-0A9B-43E6-9A41-AF3194285958}" destId="{65AE952F-D692-4EF7-BB81-CC6EDBFF3201}" srcOrd="5" destOrd="0" parTransId="{9AEB1ADE-A995-4D67-B919-E5D239246045}" sibTransId="{8CC6A031-B4D2-4EE7-BC7D-FF7622643664}"/>
    <dgm:cxn modelId="{514C8DE5-8470-284F-B4B2-7591B3699BB6}" type="presOf" srcId="{F09D804A-AF19-4A23-BDCA-206C54251190}" destId="{811E5800-C062-6A4F-823C-D776E50A9540}" srcOrd="0" destOrd="0" presId="urn:microsoft.com/office/officeart/2005/8/layout/default"/>
    <dgm:cxn modelId="{84A59637-C3A0-1C44-A673-DB8EEEC2680C}" type="presParOf" srcId="{0BBB9221-C9D6-624F-AEB4-2E8770448976}" destId="{8CF769F8-678B-EE4A-B6A5-D7F157C4E597}" srcOrd="0" destOrd="0" presId="urn:microsoft.com/office/officeart/2005/8/layout/default"/>
    <dgm:cxn modelId="{4331980B-7138-524F-8393-A3E6F281A6A8}" type="presParOf" srcId="{0BBB9221-C9D6-624F-AEB4-2E8770448976}" destId="{2471B989-C2FE-B842-AB18-DB0B6667556C}" srcOrd="1" destOrd="0" presId="urn:microsoft.com/office/officeart/2005/8/layout/default"/>
    <dgm:cxn modelId="{777C46DA-655D-764F-BEB9-3B9A9CBDC01F}" type="presParOf" srcId="{0BBB9221-C9D6-624F-AEB4-2E8770448976}" destId="{5C894F39-C944-E84F-8BB7-671E7EC54394}" srcOrd="2" destOrd="0" presId="urn:microsoft.com/office/officeart/2005/8/layout/default"/>
    <dgm:cxn modelId="{6BF044C3-675E-8246-B6A2-AA7AADDAE8BB}" type="presParOf" srcId="{0BBB9221-C9D6-624F-AEB4-2E8770448976}" destId="{5E0E3676-3FF1-0340-8332-B8FE5552B928}" srcOrd="3" destOrd="0" presId="urn:microsoft.com/office/officeart/2005/8/layout/default"/>
    <dgm:cxn modelId="{FC057F61-2199-AE4C-8FAE-0AB1F5FB71A5}" type="presParOf" srcId="{0BBB9221-C9D6-624F-AEB4-2E8770448976}" destId="{811E5800-C062-6A4F-823C-D776E50A9540}" srcOrd="4" destOrd="0" presId="urn:microsoft.com/office/officeart/2005/8/layout/default"/>
    <dgm:cxn modelId="{154C5A67-C1FB-F84D-8CC0-A99F1FCBFCBD}" type="presParOf" srcId="{0BBB9221-C9D6-624F-AEB4-2E8770448976}" destId="{9A2C7A95-702A-C84D-B6BE-403DB55F213D}" srcOrd="5" destOrd="0" presId="urn:microsoft.com/office/officeart/2005/8/layout/default"/>
    <dgm:cxn modelId="{17AFBC9A-1DEC-E849-900E-66AC2DCD5993}" type="presParOf" srcId="{0BBB9221-C9D6-624F-AEB4-2E8770448976}" destId="{641E80B0-EAAF-B049-8EBB-B5EE6EE54988}" srcOrd="6" destOrd="0" presId="urn:microsoft.com/office/officeart/2005/8/layout/default"/>
    <dgm:cxn modelId="{5535850F-9F6C-EC4C-B11B-0FB27741A546}" type="presParOf" srcId="{0BBB9221-C9D6-624F-AEB4-2E8770448976}" destId="{D8D5602B-05F6-B04E-8104-FFCAE6962CBE}" srcOrd="7" destOrd="0" presId="urn:microsoft.com/office/officeart/2005/8/layout/default"/>
    <dgm:cxn modelId="{8396C047-D26B-E04B-AC14-8ED440068FC4}" type="presParOf" srcId="{0BBB9221-C9D6-624F-AEB4-2E8770448976}" destId="{8DC94F75-D04E-6F4D-BFCE-C96E830E329A}" srcOrd="8" destOrd="0" presId="urn:microsoft.com/office/officeart/2005/8/layout/default"/>
    <dgm:cxn modelId="{C550DFD7-504D-374F-9CB2-AC9CD0A02AC0}" type="presParOf" srcId="{0BBB9221-C9D6-624F-AEB4-2E8770448976}" destId="{BB81E8A1-3093-3D4C-9A87-0563B326A197}" srcOrd="9" destOrd="0" presId="urn:microsoft.com/office/officeart/2005/8/layout/default"/>
    <dgm:cxn modelId="{E8411325-F21D-5A49-9809-8B3398CC3A1F}" type="presParOf" srcId="{0BBB9221-C9D6-624F-AEB4-2E8770448976}" destId="{FEF4F54D-40B6-334E-9606-BBEC7A451A6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E3E6F4-D182-47C2-911B-834A8DAE95F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6D9EFB-D0FA-4A8A-8A90-206013F94D76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Supernatural (Gods, ghosts, monsters, spirits, aliens, etc)</a:t>
          </a:r>
          <a:b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Fate (Fight for choice; fight against destiny)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AD59B-700D-4624-9F8F-736497A76156}" type="parTrans" cxnId="{277760D6-B1FD-446E-B27D-0B62577A1CB1}">
      <dgm:prSet/>
      <dgm:spPr/>
      <dgm:t>
        <a:bodyPr/>
        <a:lstStyle/>
        <a:p>
          <a:endParaRPr lang="en-US"/>
        </a:p>
      </dgm:t>
    </dgm:pt>
    <dgm:pt modelId="{91EA9CDF-3921-4B76-A1D5-DA0DFAA26782}" type="sibTrans" cxnId="{277760D6-B1FD-446E-B27D-0B62577A1CB1}">
      <dgm:prSet/>
      <dgm:spPr/>
      <dgm:t>
        <a:bodyPr/>
        <a:lstStyle/>
        <a:p>
          <a:endParaRPr lang="en-US"/>
        </a:p>
      </dgm:t>
    </dgm:pt>
    <dgm:pt modelId="{9026840E-C9A8-43D7-884C-620107F9E4CE}">
      <dgm:prSet/>
      <dgm:spPr/>
      <dgm:t>
        <a:bodyPr/>
        <a:lstStyle/>
        <a:p>
          <a:r>
            <a:rPr lang="en-IN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Technology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A7B38-DDDF-4F1A-AB09-46FF43DD82FB}" type="parTrans" cxnId="{575A2D87-9AEF-4686-AE20-9EB275C00B1C}">
      <dgm:prSet/>
      <dgm:spPr/>
      <dgm:t>
        <a:bodyPr/>
        <a:lstStyle/>
        <a:p>
          <a:endParaRPr lang="en-US"/>
        </a:p>
      </dgm:t>
    </dgm:pt>
    <dgm:pt modelId="{0DEB333D-D74F-45AA-9175-2F074D839E39}" type="sibTrans" cxnId="{575A2D87-9AEF-4686-AE20-9EB275C00B1C}">
      <dgm:prSet/>
      <dgm:spPr/>
      <dgm:t>
        <a:bodyPr/>
        <a:lstStyle/>
        <a:p>
          <a:endParaRPr lang="en-US"/>
        </a:p>
      </dgm:t>
    </dgm:pt>
    <dgm:pt modelId="{831F3C59-2226-4994-B0B2-09827D13B545}">
      <dgm:prSet/>
      <dgm:spPr>
        <a:solidFill>
          <a:srgbClr val="7030A0"/>
        </a:solidFill>
      </dgm:spPr>
      <dgm:t>
        <a:bodyPr/>
        <a:lstStyle/>
        <a:p>
          <a:r>
            <a:rPr lang="en-IN" dirty="0">
              <a:latin typeface="Times New Roman" panose="02020603050405020304" pitchFamily="18" charset="0"/>
              <a:cs typeface="Times New Roman" panose="02020603050405020304" pitchFamily="18" charset="0"/>
            </a:rPr>
            <a:t>(Computers, machines, etc)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AC243-52AB-49AF-8886-4C9C168B99CB}" type="parTrans" cxnId="{E8DADA83-C54E-4A37-933D-5866027A1567}">
      <dgm:prSet/>
      <dgm:spPr/>
      <dgm:t>
        <a:bodyPr/>
        <a:lstStyle/>
        <a:p>
          <a:endParaRPr lang="en-US"/>
        </a:p>
      </dgm:t>
    </dgm:pt>
    <dgm:pt modelId="{D03EFBD7-77BA-46AA-86F7-B8075F6A9040}" type="sibTrans" cxnId="{E8DADA83-C54E-4A37-933D-5866027A1567}">
      <dgm:prSet/>
      <dgm:spPr/>
      <dgm:t>
        <a:bodyPr/>
        <a:lstStyle/>
        <a:p>
          <a:endParaRPr lang="en-US"/>
        </a:p>
      </dgm:t>
    </dgm:pt>
    <dgm:pt modelId="{F1380E3A-365D-CA4E-8790-40565A6FD617}" type="pres">
      <dgm:prSet presAssocID="{ADE3E6F4-D182-47C2-911B-834A8DAE95F6}" presName="outerComposite" presStyleCnt="0">
        <dgm:presLayoutVars>
          <dgm:chMax val="5"/>
          <dgm:dir/>
          <dgm:resizeHandles val="exact"/>
        </dgm:presLayoutVars>
      </dgm:prSet>
      <dgm:spPr/>
    </dgm:pt>
    <dgm:pt modelId="{86A0869A-8F43-654F-8BCB-39DD79985BB5}" type="pres">
      <dgm:prSet presAssocID="{ADE3E6F4-D182-47C2-911B-834A8DAE95F6}" presName="dummyMaxCanvas" presStyleCnt="0">
        <dgm:presLayoutVars/>
      </dgm:prSet>
      <dgm:spPr/>
    </dgm:pt>
    <dgm:pt modelId="{F15D23F7-8F9E-ED4F-94A7-AB3BDBD4D31B}" type="pres">
      <dgm:prSet presAssocID="{ADE3E6F4-D182-47C2-911B-834A8DAE95F6}" presName="ThreeNodes_1" presStyleLbl="node1" presStyleIdx="0" presStyleCnt="3" custScaleX="100317" custScaleY="126316">
        <dgm:presLayoutVars>
          <dgm:bulletEnabled val="1"/>
        </dgm:presLayoutVars>
      </dgm:prSet>
      <dgm:spPr/>
    </dgm:pt>
    <dgm:pt modelId="{C9923B27-DA21-8140-A985-7A9BC07A0DA5}" type="pres">
      <dgm:prSet presAssocID="{ADE3E6F4-D182-47C2-911B-834A8DAE95F6}" presName="ThreeNodes_2" presStyleLbl="node1" presStyleIdx="1" presStyleCnt="3">
        <dgm:presLayoutVars>
          <dgm:bulletEnabled val="1"/>
        </dgm:presLayoutVars>
      </dgm:prSet>
      <dgm:spPr/>
    </dgm:pt>
    <dgm:pt modelId="{2BB084FD-4391-984B-9975-B3D276AC28A2}" type="pres">
      <dgm:prSet presAssocID="{ADE3E6F4-D182-47C2-911B-834A8DAE95F6}" presName="ThreeNodes_3" presStyleLbl="node1" presStyleIdx="2" presStyleCnt="3">
        <dgm:presLayoutVars>
          <dgm:bulletEnabled val="1"/>
        </dgm:presLayoutVars>
      </dgm:prSet>
      <dgm:spPr/>
    </dgm:pt>
    <dgm:pt modelId="{9AD7A995-1CE5-184D-A82B-0C5904540893}" type="pres">
      <dgm:prSet presAssocID="{ADE3E6F4-D182-47C2-911B-834A8DAE95F6}" presName="ThreeConn_1-2" presStyleLbl="fgAccFollowNode1" presStyleIdx="0" presStyleCnt="2">
        <dgm:presLayoutVars>
          <dgm:bulletEnabled val="1"/>
        </dgm:presLayoutVars>
      </dgm:prSet>
      <dgm:spPr/>
    </dgm:pt>
    <dgm:pt modelId="{19E42F1D-F0A8-8041-B49B-2B2AC80BFF46}" type="pres">
      <dgm:prSet presAssocID="{ADE3E6F4-D182-47C2-911B-834A8DAE95F6}" presName="ThreeConn_2-3" presStyleLbl="fgAccFollowNode1" presStyleIdx="1" presStyleCnt="2">
        <dgm:presLayoutVars>
          <dgm:bulletEnabled val="1"/>
        </dgm:presLayoutVars>
      </dgm:prSet>
      <dgm:spPr/>
    </dgm:pt>
    <dgm:pt modelId="{24FED7D8-08F3-C542-A621-244406B3D9D9}" type="pres">
      <dgm:prSet presAssocID="{ADE3E6F4-D182-47C2-911B-834A8DAE95F6}" presName="ThreeNodes_1_text" presStyleLbl="node1" presStyleIdx="2" presStyleCnt="3">
        <dgm:presLayoutVars>
          <dgm:bulletEnabled val="1"/>
        </dgm:presLayoutVars>
      </dgm:prSet>
      <dgm:spPr/>
    </dgm:pt>
    <dgm:pt modelId="{3FD26FE7-63EA-DC43-989D-5BCDB9D578D8}" type="pres">
      <dgm:prSet presAssocID="{ADE3E6F4-D182-47C2-911B-834A8DAE95F6}" presName="ThreeNodes_2_text" presStyleLbl="node1" presStyleIdx="2" presStyleCnt="3">
        <dgm:presLayoutVars>
          <dgm:bulletEnabled val="1"/>
        </dgm:presLayoutVars>
      </dgm:prSet>
      <dgm:spPr/>
    </dgm:pt>
    <dgm:pt modelId="{DCEE405F-DE0D-FA4A-AE95-12A58146646F}" type="pres">
      <dgm:prSet presAssocID="{ADE3E6F4-D182-47C2-911B-834A8DAE95F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EAB2B0D-5B7F-5D43-B771-DDE9BA5BEAE3}" type="presOf" srcId="{0DEB333D-D74F-45AA-9175-2F074D839E39}" destId="{19E42F1D-F0A8-8041-B49B-2B2AC80BFF46}" srcOrd="0" destOrd="0" presId="urn:microsoft.com/office/officeart/2005/8/layout/vProcess5"/>
    <dgm:cxn modelId="{B20E3736-586F-834F-9771-22AC5401431D}" type="presOf" srcId="{9026840E-C9A8-43D7-884C-620107F9E4CE}" destId="{3FD26FE7-63EA-DC43-989D-5BCDB9D578D8}" srcOrd="1" destOrd="0" presId="urn:microsoft.com/office/officeart/2005/8/layout/vProcess5"/>
    <dgm:cxn modelId="{D466FA36-987D-3D46-BB06-1A499F8499F2}" type="presOf" srcId="{ADE3E6F4-D182-47C2-911B-834A8DAE95F6}" destId="{F1380E3A-365D-CA4E-8790-40565A6FD617}" srcOrd="0" destOrd="0" presId="urn:microsoft.com/office/officeart/2005/8/layout/vProcess5"/>
    <dgm:cxn modelId="{FB42E451-854B-234C-AA0F-9426F1C7B6B0}" type="presOf" srcId="{1A6D9EFB-D0FA-4A8A-8A90-206013F94D76}" destId="{F15D23F7-8F9E-ED4F-94A7-AB3BDBD4D31B}" srcOrd="0" destOrd="0" presId="urn:microsoft.com/office/officeart/2005/8/layout/vProcess5"/>
    <dgm:cxn modelId="{E8DADA83-C54E-4A37-933D-5866027A1567}" srcId="{ADE3E6F4-D182-47C2-911B-834A8DAE95F6}" destId="{831F3C59-2226-4994-B0B2-09827D13B545}" srcOrd="2" destOrd="0" parTransId="{096AC243-52AB-49AF-8886-4C9C168B99CB}" sibTransId="{D03EFBD7-77BA-46AA-86F7-B8075F6A9040}"/>
    <dgm:cxn modelId="{575A2D87-9AEF-4686-AE20-9EB275C00B1C}" srcId="{ADE3E6F4-D182-47C2-911B-834A8DAE95F6}" destId="{9026840E-C9A8-43D7-884C-620107F9E4CE}" srcOrd="1" destOrd="0" parTransId="{9D7A7B38-DDDF-4F1A-AB09-46FF43DD82FB}" sibTransId="{0DEB333D-D74F-45AA-9175-2F074D839E39}"/>
    <dgm:cxn modelId="{5205D187-0B53-F248-9F11-720429254081}" type="presOf" srcId="{831F3C59-2226-4994-B0B2-09827D13B545}" destId="{2BB084FD-4391-984B-9975-B3D276AC28A2}" srcOrd="0" destOrd="0" presId="urn:microsoft.com/office/officeart/2005/8/layout/vProcess5"/>
    <dgm:cxn modelId="{155388AF-6FA0-824A-B901-03CD9618ED7A}" type="presOf" srcId="{91EA9CDF-3921-4B76-A1D5-DA0DFAA26782}" destId="{9AD7A995-1CE5-184D-A82B-0C5904540893}" srcOrd="0" destOrd="0" presId="urn:microsoft.com/office/officeart/2005/8/layout/vProcess5"/>
    <dgm:cxn modelId="{46F8EAB0-6A8B-B94A-B06A-AA931C8FE337}" type="presOf" srcId="{1A6D9EFB-D0FA-4A8A-8A90-206013F94D76}" destId="{24FED7D8-08F3-C542-A621-244406B3D9D9}" srcOrd="1" destOrd="0" presId="urn:microsoft.com/office/officeart/2005/8/layout/vProcess5"/>
    <dgm:cxn modelId="{277760D6-B1FD-446E-B27D-0B62577A1CB1}" srcId="{ADE3E6F4-D182-47C2-911B-834A8DAE95F6}" destId="{1A6D9EFB-D0FA-4A8A-8A90-206013F94D76}" srcOrd="0" destOrd="0" parTransId="{AA0AD59B-700D-4624-9F8F-736497A76156}" sibTransId="{91EA9CDF-3921-4B76-A1D5-DA0DFAA26782}"/>
    <dgm:cxn modelId="{3B43CBE0-FDB0-CC40-9C89-07B8BB3C4BEC}" type="presOf" srcId="{831F3C59-2226-4994-B0B2-09827D13B545}" destId="{DCEE405F-DE0D-FA4A-AE95-12A58146646F}" srcOrd="1" destOrd="0" presId="urn:microsoft.com/office/officeart/2005/8/layout/vProcess5"/>
    <dgm:cxn modelId="{6858E3F4-328F-404A-8A3D-1E2EB62AB834}" type="presOf" srcId="{9026840E-C9A8-43D7-884C-620107F9E4CE}" destId="{C9923B27-DA21-8140-A985-7A9BC07A0DA5}" srcOrd="0" destOrd="0" presId="urn:microsoft.com/office/officeart/2005/8/layout/vProcess5"/>
    <dgm:cxn modelId="{822CCAAA-987F-8240-8063-E9DFAEBAE3E7}" type="presParOf" srcId="{F1380E3A-365D-CA4E-8790-40565A6FD617}" destId="{86A0869A-8F43-654F-8BCB-39DD79985BB5}" srcOrd="0" destOrd="0" presId="urn:microsoft.com/office/officeart/2005/8/layout/vProcess5"/>
    <dgm:cxn modelId="{1B744D0E-4CA1-9742-8123-CBB37586BCFC}" type="presParOf" srcId="{F1380E3A-365D-CA4E-8790-40565A6FD617}" destId="{F15D23F7-8F9E-ED4F-94A7-AB3BDBD4D31B}" srcOrd="1" destOrd="0" presId="urn:microsoft.com/office/officeart/2005/8/layout/vProcess5"/>
    <dgm:cxn modelId="{0CDB41EF-2C54-F747-B146-93FFAC52C20A}" type="presParOf" srcId="{F1380E3A-365D-CA4E-8790-40565A6FD617}" destId="{C9923B27-DA21-8140-A985-7A9BC07A0DA5}" srcOrd="2" destOrd="0" presId="urn:microsoft.com/office/officeart/2005/8/layout/vProcess5"/>
    <dgm:cxn modelId="{E71EF153-4719-D243-870D-368F02AE7949}" type="presParOf" srcId="{F1380E3A-365D-CA4E-8790-40565A6FD617}" destId="{2BB084FD-4391-984B-9975-B3D276AC28A2}" srcOrd="3" destOrd="0" presId="urn:microsoft.com/office/officeart/2005/8/layout/vProcess5"/>
    <dgm:cxn modelId="{7FAA12AD-D4F9-AC40-804C-77548EFF3612}" type="presParOf" srcId="{F1380E3A-365D-CA4E-8790-40565A6FD617}" destId="{9AD7A995-1CE5-184D-A82B-0C5904540893}" srcOrd="4" destOrd="0" presId="urn:microsoft.com/office/officeart/2005/8/layout/vProcess5"/>
    <dgm:cxn modelId="{6C04CB4A-C912-5643-B060-51A3C2914779}" type="presParOf" srcId="{F1380E3A-365D-CA4E-8790-40565A6FD617}" destId="{19E42F1D-F0A8-8041-B49B-2B2AC80BFF46}" srcOrd="5" destOrd="0" presId="urn:microsoft.com/office/officeart/2005/8/layout/vProcess5"/>
    <dgm:cxn modelId="{5D9A3DAD-E03C-3C46-85BB-620BC63E9F19}" type="presParOf" srcId="{F1380E3A-365D-CA4E-8790-40565A6FD617}" destId="{24FED7D8-08F3-C542-A621-244406B3D9D9}" srcOrd="6" destOrd="0" presId="urn:microsoft.com/office/officeart/2005/8/layout/vProcess5"/>
    <dgm:cxn modelId="{263F314D-7E69-8246-9EB7-77A76E43F6A4}" type="presParOf" srcId="{F1380E3A-365D-CA4E-8790-40565A6FD617}" destId="{3FD26FE7-63EA-DC43-989D-5BCDB9D578D8}" srcOrd="7" destOrd="0" presId="urn:microsoft.com/office/officeart/2005/8/layout/vProcess5"/>
    <dgm:cxn modelId="{2B700652-DB7A-0542-9568-49BD51D822FD}" type="presParOf" srcId="{F1380E3A-365D-CA4E-8790-40565A6FD617}" destId="{DCEE405F-DE0D-FA4A-AE95-12A58146646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632DC-E1A7-B846-8374-6DFC8EE026F9}">
      <dsp:nvSpPr>
        <dsp:cNvPr id="0" name=""/>
        <dsp:cNvSpPr/>
      </dsp:nvSpPr>
      <dsp:spPr>
        <a:xfrm>
          <a:off x="0" y="36857"/>
          <a:ext cx="7187716" cy="301980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conventional stories, plot has three main parts:</a:t>
          </a:r>
        </a:p>
      </dsp:txBody>
      <dsp:txXfrm>
        <a:off x="147415" y="184272"/>
        <a:ext cx="6892886" cy="2724976"/>
      </dsp:txXfrm>
    </dsp:sp>
    <dsp:sp modelId="{2840DB1A-0BCB-7549-87BB-3C1B46BFED4B}">
      <dsp:nvSpPr>
        <dsp:cNvPr id="0" name=""/>
        <dsp:cNvSpPr/>
      </dsp:nvSpPr>
      <dsp:spPr>
        <a:xfrm>
          <a:off x="0" y="3189144"/>
          <a:ext cx="7187716" cy="301980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just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rising action</a:t>
          </a:r>
          <a:r>
            <a:rPr lang="en-US" sz="4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6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climax</a:t>
          </a:r>
          <a:r>
            <a:rPr lang="en-US" sz="4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sz="46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falling action </a:t>
          </a:r>
          <a:r>
            <a:rPr lang="en-US" sz="4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to a </a:t>
          </a:r>
          <a:r>
            <a:rPr lang="en-US" sz="4600" b="1" kern="1200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resolution or denouement </a:t>
          </a:r>
          <a:r>
            <a:rPr lang="en-US" sz="4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(Harris &amp; Hodges,1995).</a:t>
          </a:r>
        </a:p>
      </dsp:txBody>
      <dsp:txXfrm>
        <a:off x="147415" y="3336559"/>
        <a:ext cx="6892886" cy="2724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B44C9-75D1-C442-A2FB-66F8067E75BE}">
      <dsp:nvSpPr>
        <dsp:cNvPr id="0" name=""/>
        <dsp:cNvSpPr/>
      </dsp:nvSpPr>
      <dsp:spPr>
        <a:xfrm>
          <a:off x="4016" y="28574"/>
          <a:ext cx="2174862" cy="540067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latin typeface="Arial" panose="020B0604020202020204" pitchFamily="34" charset="0"/>
              <a:cs typeface="Arial" panose="020B0604020202020204" pitchFamily="34" charset="0"/>
            </a:rPr>
            <a:t>﻿</a:t>
          </a:r>
          <a:r>
            <a:rPr lang="en-IN" sz="2000" kern="1200" dirty="0">
              <a:latin typeface="Arial" panose="020B0604020202020204" pitchFamily="34" charset="0"/>
              <a:cs typeface="Arial" panose="020B0604020202020204" pitchFamily="34" charset="0"/>
            </a:rPr>
            <a:t>Exposition: describes some problem or trouble within the story. It frequently falls into one of the following categories: • man vs. man • man vs. himself • man vs. nature • man vs. society • man vs. supernatural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6" y="28574"/>
        <a:ext cx="2174862" cy="5400674"/>
      </dsp:txXfrm>
    </dsp:sp>
    <dsp:sp modelId="{5F61621B-F5C4-AF46-9D64-86F1E41741CE}">
      <dsp:nvSpPr>
        <dsp:cNvPr id="0" name=""/>
        <dsp:cNvSpPr/>
      </dsp:nvSpPr>
      <dsp:spPr>
        <a:xfrm>
          <a:off x="2396365" y="71434"/>
          <a:ext cx="2174862" cy="531495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RISING ACTION •describes the introduction of the conflict and the resulting complications.</a:t>
          </a:r>
          <a:endParaRPr lang="en-US" sz="2200" kern="1200" dirty="0"/>
        </a:p>
      </dsp:txBody>
      <dsp:txXfrm>
        <a:off x="2396365" y="71434"/>
        <a:ext cx="2174862" cy="5314954"/>
      </dsp:txXfrm>
    </dsp:sp>
    <dsp:sp modelId="{08C47C65-63EF-9B46-99AD-E0009B27F90C}">
      <dsp:nvSpPr>
        <dsp:cNvPr id="0" name=""/>
        <dsp:cNvSpPr/>
      </dsp:nvSpPr>
      <dsp:spPr>
        <a:xfrm>
          <a:off x="4788713" y="114301"/>
          <a:ext cx="2174862" cy="522922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﻿CLIMAX •designates the moment of highest tension in the story. It represents the moment when the outcome is decided.</a:t>
          </a:r>
          <a:endParaRPr lang="en-US" sz="2200" kern="1200" dirty="0"/>
        </a:p>
      </dsp:txBody>
      <dsp:txXfrm>
        <a:off x="4788713" y="114301"/>
        <a:ext cx="2174862" cy="5229220"/>
      </dsp:txXfrm>
    </dsp:sp>
    <dsp:sp modelId="{5F7AB0D0-476B-7447-918D-3B31F51EC616}">
      <dsp:nvSpPr>
        <dsp:cNvPr id="0" name=""/>
        <dsp:cNvSpPr/>
      </dsp:nvSpPr>
      <dsp:spPr>
        <a:xfrm>
          <a:off x="7181061" y="114301"/>
          <a:ext cx="2174862" cy="522922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﻿FALLING ACTION •describes the falling off of intensity within the story.</a:t>
          </a:r>
          <a:endParaRPr lang="en-US" sz="2200" kern="1200"/>
        </a:p>
      </dsp:txBody>
      <dsp:txXfrm>
        <a:off x="7181061" y="114301"/>
        <a:ext cx="2174862" cy="5229220"/>
      </dsp:txXfrm>
    </dsp:sp>
    <dsp:sp modelId="{812B0395-C01C-804F-A0ED-EC204D19DCF8}">
      <dsp:nvSpPr>
        <dsp:cNvPr id="0" name=""/>
        <dsp:cNvSpPr/>
      </dsp:nvSpPr>
      <dsp:spPr>
        <a:xfrm>
          <a:off x="9573410" y="85723"/>
          <a:ext cx="2174862" cy="5286376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﻿DENOUEMENT •is a French word used to describe the final resolution of details within the story. It is everything that occurs after the climax.</a:t>
          </a:r>
          <a:endParaRPr lang="en-US" sz="2200" kern="1200" dirty="0"/>
        </a:p>
      </dsp:txBody>
      <dsp:txXfrm>
        <a:off x="9573410" y="85723"/>
        <a:ext cx="2174862" cy="5286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1C7AB-2442-6142-B992-7203A07F7341}">
      <dsp:nvSpPr>
        <dsp:cNvPr id="0" name=""/>
        <dsp:cNvSpPr/>
      </dsp:nvSpPr>
      <dsp:spPr>
        <a:xfrm>
          <a:off x="0" y="123984"/>
          <a:ext cx="10250615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/>
            <a:t>There are four primary types of plots (modified from Anderson, 2006, &amp; Lukens, 2007):</a:t>
          </a:r>
          <a:endParaRPr lang="en-US" sz="2700" b="1" kern="1200" dirty="0"/>
        </a:p>
      </dsp:txBody>
      <dsp:txXfrm>
        <a:off x="52431" y="176415"/>
        <a:ext cx="10145753" cy="969198"/>
      </dsp:txXfrm>
    </dsp:sp>
    <dsp:sp modelId="{6EE1162F-332F-B248-8127-F2D8853C2269}">
      <dsp:nvSpPr>
        <dsp:cNvPr id="0" name=""/>
        <dsp:cNvSpPr/>
      </dsp:nvSpPr>
      <dsp:spPr>
        <a:xfrm>
          <a:off x="0" y="1275805"/>
          <a:ext cx="10250615" cy="107406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>
              <a:solidFill>
                <a:schemeClr val="tx1"/>
              </a:solidFill>
              <a:highlight>
                <a:srgbClr val="FFFF00"/>
              </a:highlight>
            </a:rPr>
            <a:t>Linear </a:t>
          </a:r>
          <a:r>
            <a:rPr lang="en-IN" sz="2700" b="1" kern="1200" dirty="0">
              <a:solidFill>
                <a:schemeClr val="tx1"/>
              </a:solidFill>
            </a:rPr>
            <a:t>-</a:t>
          </a:r>
          <a:r>
            <a:rPr lang="en-IN" sz="2700" b="1" kern="1200" dirty="0"/>
            <a:t> plot is constructed logically and not by coincidence.</a:t>
          </a:r>
          <a:endParaRPr lang="en-US" sz="2700" b="1" kern="1200" dirty="0"/>
        </a:p>
      </dsp:txBody>
      <dsp:txXfrm>
        <a:off x="52431" y="1328236"/>
        <a:ext cx="10145753" cy="969198"/>
      </dsp:txXfrm>
    </dsp:sp>
    <dsp:sp modelId="{61A36A0C-BA43-CE4E-8CA9-8921B53671ED}">
      <dsp:nvSpPr>
        <dsp:cNvPr id="0" name=""/>
        <dsp:cNvSpPr/>
      </dsp:nvSpPr>
      <dsp:spPr>
        <a:xfrm>
          <a:off x="15529" y="2427624"/>
          <a:ext cx="10219555" cy="107406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>
              <a:solidFill>
                <a:schemeClr val="tx1"/>
              </a:solidFill>
              <a:highlight>
                <a:srgbClr val="00FF00"/>
              </a:highlight>
            </a:rPr>
            <a:t>Episodic </a:t>
          </a:r>
          <a:r>
            <a:rPr lang="en-IN" sz="2700" kern="1200" dirty="0"/>
            <a:t>- </a:t>
          </a:r>
          <a:r>
            <a:rPr lang="en-IN" sz="2700" b="1" kern="1200" dirty="0"/>
            <a:t>one incident or short episode is linked to another by common characters or a unified theme.</a:t>
          </a:r>
          <a:endParaRPr lang="en-US" sz="2700" b="1" kern="1200" dirty="0"/>
        </a:p>
      </dsp:txBody>
      <dsp:txXfrm>
        <a:off x="67960" y="2480055"/>
        <a:ext cx="10114693" cy="969198"/>
      </dsp:txXfrm>
    </dsp:sp>
    <dsp:sp modelId="{FE40CB76-FF0F-114A-A3FE-21EE82405E6F}">
      <dsp:nvSpPr>
        <dsp:cNvPr id="0" name=""/>
        <dsp:cNvSpPr/>
      </dsp:nvSpPr>
      <dsp:spPr>
        <a:xfrm>
          <a:off x="0" y="3579444"/>
          <a:ext cx="10250615" cy="107406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>
              <a:solidFill>
                <a:schemeClr val="tx1"/>
              </a:solidFill>
              <a:highlight>
                <a:srgbClr val="00FFFF"/>
              </a:highlight>
            </a:rPr>
            <a:t>Cumulative </a:t>
          </a:r>
          <a:r>
            <a:rPr lang="en-IN" sz="2700" kern="1200" dirty="0"/>
            <a:t>- </a:t>
          </a:r>
          <a:r>
            <a:rPr lang="en-IN" sz="2700" b="1" kern="1200" dirty="0"/>
            <a:t>plots with lots of repetition of phrases, sentences, or events with one new aspect added with each repetition.</a:t>
          </a:r>
          <a:endParaRPr lang="en-US" sz="2700" b="1" kern="1200" dirty="0"/>
        </a:p>
      </dsp:txBody>
      <dsp:txXfrm>
        <a:off x="52431" y="3631875"/>
        <a:ext cx="10145753" cy="969198"/>
      </dsp:txXfrm>
    </dsp:sp>
    <dsp:sp modelId="{2321100D-D580-2C47-A979-109D0AA96D26}">
      <dsp:nvSpPr>
        <dsp:cNvPr id="0" name=""/>
        <dsp:cNvSpPr/>
      </dsp:nvSpPr>
      <dsp:spPr>
        <a:xfrm>
          <a:off x="0" y="4731265"/>
          <a:ext cx="10250615" cy="10740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>
              <a:highlight>
                <a:srgbClr val="000080"/>
              </a:highlight>
            </a:rPr>
            <a:t>Circular</a:t>
          </a:r>
          <a:r>
            <a:rPr lang="en-IN" sz="2700" kern="1200" dirty="0">
              <a:highlight>
                <a:srgbClr val="FF00FF"/>
              </a:highlight>
            </a:rPr>
            <a:t> - </a:t>
          </a:r>
          <a:r>
            <a:rPr lang="en-IN" sz="2700" b="1" kern="1200" dirty="0">
              <a:highlight>
                <a:srgbClr val="FF00FF"/>
              </a:highlight>
            </a:rPr>
            <a:t>the characters in the story end up in the same place that they were at the beginning of the story.</a:t>
          </a:r>
          <a:endParaRPr lang="en-US" sz="2700" b="1" kern="1200" dirty="0">
            <a:highlight>
              <a:srgbClr val="FF00FF"/>
            </a:highlight>
          </a:endParaRPr>
        </a:p>
      </dsp:txBody>
      <dsp:txXfrm>
        <a:off x="52431" y="4783696"/>
        <a:ext cx="10145753" cy="969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769F8-678B-EE4A-B6A5-D7F157C4E597}">
      <dsp:nvSpPr>
        <dsp:cNvPr id="0" name=""/>
        <dsp:cNvSpPr/>
      </dsp:nvSpPr>
      <dsp:spPr>
        <a:xfrm>
          <a:off x="0" y="291479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Conflict is the dramatic struggle between two forces in a story.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1479"/>
        <a:ext cx="3665636" cy="2199382"/>
      </dsp:txXfrm>
    </dsp:sp>
    <dsp:sp modelId="{5C894F39-C944-E84F-8BB7-671E7EC54394}">
      <dsp:nvSpPr>
        <dsp:cNvPr id="0" name=""/>
        <dsp:cNvSpPr/>
      </dsp:nvSpPr>
      <dsp:spPr>
        <a:xfrm>
          <a:off x="4032200" y="291479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Without conflict, there is no plot!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2200" y="291479"/>
        <a:ext cx="3665636" cy="2199382"/>
      </dsp:txXfrm>
    </dsp:sp>
    <dsp:sp modelId="{811E5800-C062-6A4F-823C-D776E50A9540}">
      <dsp:nvSpPr>
        <dsp:cNvPr id="0" name=""/>
        <dsp:cNvSpPr/>
      </dsp:nvSpPr>
      <dsp:spPr>
        <a:xfrm>
          <a:off x="8064401" y="291479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Usually introduced during the rising action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4401" y="291479"/>
        <a:ext cx="3665636" cy="2199382"/>
      </dsp:txXfrm>
    </dsp:sp>
    <dsp:sp modelId="{641E80B0-EAAF-B049-8EBB-B5EE6EE54988}">
      <dsp:nvSpPr>
        <dsp:cNvPr id="0" name=""/>
        <dsp:cNvSpPr/>
      </dsp:nvSpPr>
      <dsp:spPr>
        <a:xfrm>
          <a:off x="0" y="2857425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Faced head-on during the climax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57425"/>
        <a:ext cx="3665636" cy="2199382"/>
      </dsp:txXfrm>
    </dsp:sp>
    <dsp:sp modelId="{8DC94F75-D04E-6F4D-BFCE-C96E830E329A}">
      <dsp:nvSpPr>
        <dsp:cNvPr id="0" name=""/>
        <dsp:cNvSpPr/>
      </dsp:nvSpPr>
      <dsp:spPr>
        <a:xfrm>
          <a:off x="4032200" y="2857425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Begins to work itself out during the falling action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2200" y="2857425"/>
        <a:ext cx="3665636" cy="2199382"/>
      </dsp:txXfrm>
    </dsp:sp>
    <dsp:sp modelId="{FEF4F54D-40B6-334E-9606-BBEC7A451A64}">
      <dsp:nvSpPr>
        <dsp:cNvPr id="0" name=""/>
        <dsp:cNvSpPr/>
      </dsp:nvSpPr>
      <dsp:spPr>
        <a:xfrm>
          <a:off x="8064401" y="2857425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 resolved during the resolution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4401" y="2857425"/>
        <a:ext cx="3665636" cy="21993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D23F7-8F9E-ED4F-94A7-AB3BDBD4D31B}">
      <dsp:nvSpPr>
        <dsp:cNvPr id="0" name=""/>
        <dsp:cNvSpPr/>
      </dsp:nvSpPr>
      <dsp:spPr>
        <a:xfrm>
          <a:off x="-7510" y="-107157"/>
          <a:ext cx="9506702" cy="2057403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Supernatural (Gods, ghosts, monsters, spirits, aliens, etc)</a:t>
          </a:r>
          <a:b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Fate (Fight for choice; fight against destiny)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49" y="-46898"/>
        <a:ext cx="7718750" cy="1936885"/>
      </dsp:txXfrm>
    </dsp:sp>
    <dsp:sp modelId="{C9923B27-DA21-8140-A985-7A9BC07A0DA5}">
      <dsp:nvSpPr>
        <dsp:cNvPr id="0" name=""/>
        <dsp:cNvSpPr/>
      </dsp:nvSpPr>
      <dsp:spPr>
        <a:xfrm>
          <a:off x="843686" y="2007394"/>
          <a:ext cx="9476661" cy="1628775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Technology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391" y="2055099"/>
        <a:ext cx="7486371" cy="1533365"/>
      </dsp:txXfrm>
    </dsp:sp>
    <dsp:sp modelId="{2BB084FD-4391-984B-9975-B3D276AC28A2}">
      <dsp:nvSpPr>
        <dsp:cNvPr id="0" name=""/>
        <dsp:cNvSpPr/>
      </dsp:nvSpPr>
      <dsp:spPr>
        <a:xfrm>
          <a:off x="1679862" y="3907632"/>
          <a:ext cx="9476661" cy="1628775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(Computers, machines, etc)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7567" y="3955337"/>
        <a:ext cx="7486371" cy="1533365"/>
      </dsp:txXfrm>
    </dsp:sp>
    <dsp:sp modelId="{9AD7A995-1CE5-184D-A82B-0C5904540893}">
      <dsp:nvSpPr>
        <dsp:cNvPr id="0" name=""/>
        <dsp:cNvSpPr/>
      </dsp:nvSpPr>
      <dsp:spPr>
        <a:xfrm>
          <a:off x="8425467" y="1342311"/>
          <a:ext cx="1058703" cy="1058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63675" y="1342311"/>
        <a:ext cx="582287" cy="796674"/>
      </dsp:txXfrm>
    </dsp:sp>
    <dsp:sp modelId="{19E42F1D-F0A8-8041-B49B-2B2AC80BFF46}">
      <dsp:nvSpPr>
        <dsp:cNvPr id="0" name=""/>
        <dsp:cNvSpPr/>
      </dsp:nvSpPr>
      <dsp:spPr>
        <a:xfrm>
          <a:off x="9261643" y="3231690"/>
          <a:ext cx="1058703" cy="1058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99851" y="3231690"/>
        <a:ext cx="582287" cy="796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6233-BC2B-4044-0A1A-2D76BAE6B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92857-DB9A-8E37-E369-68954C280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D899B-2CAB-A908-3BCB-E55CD0C6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26F1-00F5-4EB4-6664-B4529FC9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9D96-D334-A644-00E5-93ED743F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A191-BBAD-A1CB-648F-8274BDB8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1B48B-F075-0B8B-517E-1D4E49F2E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B9C6A-08D2-E644-C014-AE100F2D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B476-B47C-98AD-BB3D-AD1BC96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38FC-47CA-BE36-B605-0F8967EF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7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51DE4-EB8A-C481-488F-E614B4757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0818F-434F-6BA6-1850-33087019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961-5611-E5D8-8452-98C628D9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0B746-64A3-40D4-B70F-F6FE014B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7C20-3AED-8891-4753-CDC0346D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5D29-BC68-85A8-7AB3-692A7760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6F846-E4C0-D281-1061-595D8D13F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B1BB1-8E9B-59B9-D357-6D8EB0EA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9A35-CBC5-E475-E2DF-129F894A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080F-975E-38DD-9F61-53679D11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4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F582-3B62-B04E-F85F-6E0EBC50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FFD4-5AF5-4E7B-B34D-07D0C7763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21E6-3ACA-24F6-30A1-E2799288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F4345-5E0A-D7FB-81A6-A927AF02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FF7B7-215C-7F74-BAA0-C619B87A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CF5E-0F23-82F9-89C9-9B18A236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37D2-2C1D-1274-E80F-351AB954F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709A-1DAA-3451-FA80-267AD855D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95B82-29ED-4637-7AD6-A8CC5F5A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35710-7DB7-504F-6198-E577D49A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2D06D-1E57-C1FE-EC7F-1858FE36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C27D-49C0-ABB7-8CFE-45EA86B7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DF40B-95A8-647B-E5A7-773FA9A71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9E94F-5EBC-961D-7667-9AC133E00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97302-F96B-FE0D-D131-EE3813C66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C0A85-002A-F850-097D-C444DBF81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F3F82-9AC7-1A6C-F0E1-96484EC2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683A5-6006-ADAA-9451-37FC71CD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C717D-A3C5-A03B-97A6-2C9C078C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A4B9-321D-A7D8-3BB7-C57C51F6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D899B-F8E7-C0F7-80F8-6CD98E18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EAE44-1AC2-73AA-447E-ADAE2F89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1E4AB-3D00-5B8D-8D0E-BDB98F45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C6A24-B7D9-A761-CA68-C4E078BD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56239-22AF-D9DB-9531-949C5A14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D2DFB-74CB-50F5-DD55-E77EC821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5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59C4-594F-F12D-E318-DAABB5E4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D318C-D442-C8B8-FF15-848FC7FC5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A0C8-525C-F1C9-F711-377B78AE6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DA038-93EA-F93C-6081-EE0063D0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04977-6C14-7C96-4DF9-AE14547B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325C6-E187-6B1E-8FD0-7018EBAF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8547-AD0F-1E0A-ACF7-761D89B9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AAD8E-AC74-B3B7-C870-430E57ADA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B6A81-0519-C7B5-D690-7381AA6A7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F3570-42EC-486D-C0F1-914EF7D6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74F2-2E0E-D7EF-AAF8-21557F78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2F78E-3608-E178-D611-A59E859F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8EEBA-00A5-CE76-18AF-4EC8933C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F5E80-D410-6ED9-2FE4-D0780FA2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8C3EC-7D5F-430F-96D2-52C91EC2C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51F16-82B0-164D-A99B-AD11C53BD71A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532E-3513-AC2F-575E-C832CF870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B0C89-CCF9-D40E-E56B-95FBAA4ED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19A96-CCA8-F073-FFA2-A698E0A5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79"/>
            <a:ext cx="6251110" cy="3574733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200" b="1" dirty="0"/>
            </a:br>
            <a:br>
              <a:rPr lang="en-US" sz="4200" b="1" dirty="0"/>
            </a:br>
            <a:br>
              <a:rPr lang="en-US" sz="4200" b="1" dirty="0"/>
            </a:br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b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b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pic>
        <p:nvPicPr>
          <p:cNvPr id="13" name="Picture 12" descr="Vibrant multicolour checkered floor design">
            <a:extLst>
              <a:ext uri="{FF2B5EF4-FFF2-40B4-BE49-F238E27FC236}">
                <a16:creationId xmlns:a16="http://schemas.microsoft.com/office/drawing/2014/main" id="{BF46438D-A0B2-A8DC-E263-399E1299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92" r="2776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Vital Signs Line">
            <a:extLst>
              <a:ext uri="{FF2B5EF4-FFF2-40B4-BE49-F238E27FC236}">
                <a16:creationId xmlns:a16="http://schemas.microsoft.com/office/drawing/2014/main" id="{00676D49-1090-1296-B1ED-3733EFF878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CA54A-4F53-A968-5563-2ECFD48E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4021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LITERARY TECHNIQUES IN PLOTS</a:t>
            </a:r>
          </a:p>
        </p:txBody>
      </p:sp>
    </p:spTree>
    <p:extLst>
      <p:ext uri="{BB962C8B-B14F-4D97-AF65-F5344CB8AC3E}">
        <p14:creationId xmlns:p14="http://schemas.microsoft.com/office/powerpoint/2010/main" val="23209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BD3CA-2589-B4DE-1A4C-DE94D029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43"/>
            <a:ext cx="5891213" cy="82898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412C-3448-9A61-99D9-4599342F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6" y="921125"/>
            <a:ext cx="6770203" cy="5776631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FLASHBACK is a literary technique used to insert events out of the order of their occurrence within a story.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E536D-DBA9-C652-F99F-2A0AB509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50" r="25102" b="2"/>
          <a:stretch/>
        </p:blipFill>
        <p:spPr>
          <a:xfrm>
            <a:off x="7069760" y="758514"/>
            <a:ext cx="4427397" cy="467073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90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5E04D-E5DF-6041-190D-F16C69A3F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88" r="1" b="12515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68AC3-1470-826C-32F9-BC9D6334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314795"/>
            <a:ext cx="10256647" cy="7139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FORESHADOWING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E09D-B07F-995F-9E68-660358556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28" y="1185863"/>
            <a:ext cx="10779131" cy="517048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FORESHADOWING</a:t>
            </a:r>
            <a:r>
              <a:rPr lang="en-US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method used to </a:t>
            </a:r>
            <a:r>
              <a:rPr lang="en-US" sz="80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hint of events to come</a:t>
            </a:r>
            <a:r>
              <a:rPr lang="en-US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may be </a:t>
            </a:r>
            <a:r>
              <a:rPr lang="en-US" sz="8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blatant or merely implied</a:t>
            </a:r>
            <a:r>
              <a:rPr lang="en-US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2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and on top are eyeglasses and pen">
            <a:extLst>
              <a:ext uri="{FF2B5EF4-FFF2-40B4-BE49-F238E27FC236}">
                <a16:creationId xmlns:a16="http://schemas.microsoft.com/office/drawing/2014/main" id="{8D5B1E16-EF88-907C-3B7C-D32755912A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r="31643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D4E03-D548-CE54-6E3B-54689A84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7957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FDBD-A367-DECC-28E8-07DFC3E5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257301"/>
            <a:ext cx="5772150" cy="5457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ENDED STORIES have outcomes which leave the reader </a:t>
            </a:r>
            <a:r>
              <a:rPr lang="en-US" sz="5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wondering about the outcome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7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0B61C-403C-F201-1AAB-F02727F6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4" y="179883"/>
            <a:ext cx="6586332" cy="110599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OF CONSCIOUSNESS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3EB65-D9B7-997D-1C76-2D9CB1A19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4" y="1285876"/>
            <a:ext cx="6369179" cy="5392242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OF CONSCIOUSNESS a technique used to tell the story as </a:t>
            </a:r>
            <a:r>
              <a:rPr lang="en-US" sz="4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might be heard </a:t>
            </a:r>
            <a:r>
              <a:rPr lang="en-US" sz="4400" dirty="0">
                <a:solidFill>
                  <a:schemeClr val="bg1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within a character's mind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frequently </a:t>
            </a:r>
            <a:r>
              <a:rPr lang="en-US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rambling and disjointed.</a:t>
            </a:r>
          </a:p>
        </p:txBody>
      </p:sp>
      <p:pic>
        <p:nvPicPr>
          <p:cNvPr id="5" name="Picture 4" descr="Blue abstract pattern">
            <a:extLst>
              <a:ext uri="{FF2B5EF4-FFF2-40B4-BE49-F238E27FC236}">
                <a16:creationId xmlns:a16="http://schemas.microsoft.com/office/drawing/2014/main" id="{9C0E8E5B-88BE-A166-B12F-2500745C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12" r="2655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54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64034-1E1D-B3CE-2746-14EA0FA5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21379" cy="5642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517FB-FB85-1908-A060-DE54F65B8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929390"/>
            <a:ext cx="7562771" cy="575716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literary term used to describe the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basic action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a work of fiction. </a:t>
            </a:r>
          </a:p>
          <a:p>
            <a:pPr algn="just">
              <a:lnSpc>
                <a:spcPct val="11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 a strongly plotted story, the events usually follow this pattern: a conflict or problem is established; complications arise from the conflict; a main character takes decisive action, or the situation itself brings about a climax; the conflict is resolved.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Modern short stories and novels, however, frequently deviate from this outline. One of the most common is a </a:t>
            </a:r>
            <a:r>
              <a:rPr lang="en-US"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non-plotted character sketch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3D spheres connected with a red line">
            <a:extLst>
              <a:ext uri="{FF2B5EF4-FFF2-40B4-BE49-F238E27FC236}">
                <a16:creationId xmlns:a16="http://schemas.microsoft.com/office/drawing/2014/main" id="{DF175F5C-868E-899D-F757-0E442665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38" r="14452"/>
          <a:stretch/>
        </p:blipFill>
        <p:spPr>
          <a:xfrm>
            <a:off x="7572379" y="10"/>
            <a:ext cx="4619621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873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7FB50-8EFE-8AF2-B700-5BBB9BF8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557213"/>
            <a:ext cx="3306786" cy="6096713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action of a Story</a:t>
            </a:r>
            <a:endParaRPr lang="en-US" sz="4800" b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FBA4D076-E7AE-64A9-8577-9CCDF13EA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120959"/>
              </p:ext>
            </p:extLst>
          </p:nvPr>
        </p:nvGraphicFramePr>
        <p:xfrm>
          <a:off x="4728053" y="414338"/>
          <a:ext cx="7187716" cy="624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23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3B249-2D15-1CE1-D88A-BE4BF63F6A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973" r="9091" b="1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58CC9-DC0C-A170-C52C-78F17774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TERMS USED TO DESCRIBE THE PLOT</a:t>
            </a:r>
            <a:br>
              <a:rPr lang="en-IN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16D0CF5-312F-8460-5281-07DE27D78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921320"/>
              </p:ext>
            </p:extLst>
          </p:nvPr>
        </p:nvGraphicFramePr>
        <p:xfrm>
          <a:off x="284813" y="1243014"/>
          <a:ext cx="11752289" cy="545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284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A5AF-4078-EC90-B170-39F44ABC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PLOT DEVELOPMENT STRUCTURE</a:t>
            </a:r>
          </a:p>
        </p:txBody>
      </p:sp>
      <p:pic>
        <p:nvPicPr>
          <p:cNvPr id="1026" name="Picture 2" descr="z COMMON PLOT DEVELOPMENT STRUCTURE&#10; ">
            <a:extLst>
              <a:ext uri="{FF2B5EF4-FFF2-40B4-BE49-F238E27FC236}">
                <a16:creationId xmlns:a16="http://schemas.microsoft.com/office/drawing/2014/main" id="{387473B4-AF6E-B4BF-C85A-7016F0D410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00150"/>
            <a:ext cx="10282237" cy="50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ot Diagram&#10;3&#10;1&#10;2 4&#10;5&#10;Exposition: the start of the story, the&#10;situation before the action starts&#10;Rising Action: the&#10;series of conflicts and&#10;crisis in the story that&#10;lead to the climax&#10;Climax: the turning&#10;point, the most intense&#10;moment—either&#10;mentally or in action&#10;Falling Action: all&#10;of the action which&#10;follows the climax&#10;Resolution: the&#10;conclusion, the tying&#10;together of all of the&#10;threads&#10; ">
            <a:extLst>
              <a:ext uri="{FF2B5EF4-FFF2-40B4-BE49-F238E27FC236}">
                <a16:creationId xmlns:a16="http://schemas.microsoft.com/office/drawing/2014/main" id="{3DBAF0E9-DA41-9DD2-3036-5FF07821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333829"/>
            <a:ext cx="1085668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2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E1BBC-BBA3-40F8-FF25-0423599C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8425719" cy="5857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IN" sz="4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 Plots</a:t>
            </a:r>
            <a:br>
              <a:rPr lang="en-IN" sz="4100" dirty="0">
                <a:effectLst/>
                <a:latin typeface="Helvetica" pitchFamily="2" charset="0"/>
              </a:rPr>
            </a:b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D0666-87D2-9DB1-F8B7-FC4F72AB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51" r="33812" b="-1"/>
          <a:stretch/>
        </p:blipFill>
        <p:spPr>
          <a:xfrm>
            <a:off x="10453688" y="10"/>
            <a:ext cx="1738312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FAE214-0FCB-34C9-B1AB-004E49548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906319"/>
              </p:ext>
            </p:extLst>
          </p:nvPr>
        </p:nvGraphicFramePr>
        <p:xfrm>
          <a:off x="200025" y="814390"/>
          <a:ext cx="10250615" cy="592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261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6D2CB3-B4FA-8ABB-B3F8-21AA9FFFF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24172-E2AE-3B13-D9DC-0FD43378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Plot: Conflict</a:t>
            </a:r>
            <a:br>
              <a:rPr lang="en-IN" sz="2800" b="1" dirty="0">
                <a:effectLst/>
                <a:latin typeface="Helvetica" pitchFamily="2" charset="0"/>
              </a:rPr>
            </a:br>
            <a:endParaRPr lang="en-US" sz="28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BFE9F7-D58C-2D16-8080-EFFA7C3E7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725885"/>
              </p:ext>
            </p:extLst>
          </p:nvPr>
        </p:nvGraphicFramePr>
        <p:xfrm>
          <a:off x="228600" y="1144588"/>
          <a:ext cx="11730038" cy="534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239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74DDBD3-5B3D-39E6-393B-294D042F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59" b="118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93370-0B90-06F3-F657-3EE7047D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Types of Conflict:</a:t>
            </a:r>
            <a:b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836A091F-A39C-0461-C5CA-F3D6422BE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797773"/>
              </p:ext>
            </p:extLst>
          </p:nvPr>
        </p:nvGraphicFramePr>
        <p:xfrm>
          <a:off x="838199" y="1185863"/>
          <a:ext cx="11149013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49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564</Words>
  <Application>Microsoft Macintosh PowerPoint</Application>
  <PresentationFormat>Widescreen</PresentationFormat>
  <Paragraphs>44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Helvetica</vt:lpstr>
      <vt:lpstr>Times New Roman</vt:lpstr>
      <vt:lpstr>Office Theme</vt:lpstr>
      <vt:lpstr>   PLOT  IN  LITERATURE</vt:lpstr>
      <vt:lpstr>PLOT</vt:lpstr>
      <vt:lpstr>Structure of the action of a Story</vt:lpstr>
      <vt:lpstr> TERMS USED TO DESCRIBE THE PLOT </vt:lpstr>
      <vt:lpstr>COMMON PLOT DEVELOPMENT STRUCTURE</vt:lpstr>
      <vt:lpstr>PowerPoint Presentation</vt:lpstr>
      <vt:lpstr> Types of Plots </vt:lpstr>
      <vt:lpstr> Plot: Conflict </vt:lpstr>
      <vt:lpstr> Other Types of Conflict: </vt:lpstr>
      <vt:lpstr>COMMON LITERARY TECHNIQUES IN PLOTS</vt:lpstr>
      <vt:lpstr>FLASHBACK</vt:lpstr>
      <vt:lpstr>FORESHADOWING</vt:lpstr>
      <vt:lpstr>OPEN ENDED</vt:lpstr>
      <vt:lpstr>STREAM OF CONSCIOUSNESS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Sanchay Tiwari</dc:creator>
  <cp:lastModifiedBy>Rajesh Tiwari</cp:lastModifiedBy>
  <cp:revision>2</cp:revision>
  <dcterms:created xsi:type="dcterms:W3CDTF">2025-03-06T06:01:36Z</dcterms:created>
  <dcterms:modified xsi:type="dcterms:W3CDTF">2026-03-24T05:28:18Z</dcterms:modified>
</cp:coreProperties>
</file>