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9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591"/>
    <p:restoredTop sz="94632"/>
  </p:normalViewPr>
  <p:slideViewPr>
    <p:cSldViewPr snapToGrid="0" snapToObjects="1">
      <p:cViewPr varScale="1">
        <p:scale>
          <a:sx n="66" d="100"/>
          <a:sy n="66" d="100"/>
        </p:scale>
        <p:origin x="456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397137-9992-4FEF-81BB-B0A1EBC67C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8A18CE-4AFA-49E4-9BF0-11FB15144F86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Character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25E5FC-8F0E-4592-98A2-12B6B03D7AD5}" type="parTrans" cxnId="{1509BE1C-3828-496A-962B-44C45B954A23}">
      <dgm:prSet/>
      <dgm:spPr/>
      <dgm:t>
        <a:bodyPr/>
        <a:lstStyle/>
        <a:p>
          <a:endParaRPr lang="en-US"/>
        </a:p>
      </dgm:t>
    </dgm:pt>
    <dgm:pt modelId="{5774A055-E8D7-404E-8A86-630D1DFF9934}" type="sibTrans" cxnId="{1509BE1C-3828-496A-962B-44C45B954A23}">
      <dgm:prSet/>
      <dgm:spPr/>
      <dgm:t>
        <a:bodyPr/>
        <a:lstStyle/>
        <a:p>
          <a:endParaRPr lang="en-US"/>
        </a:p>
      </dgm:t>
    </dgm:pt>
    <dgm:pt modelId="{4AB78CD9-0ED8-47D2-9CC8-3AA9061D6A0D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 and Role in Literature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668F99-63D4-443F-9ED7-BC7A83687429}" type="parTrans" cxnId="{0928CC39-95A0-411B-9EB7-AEFCF04D5E21}">
      <dgm:prSet/>
      <dgm:spPr/>
      <dgm:t>
        <a:bodyPr/>
        <a:lstStyle/>
        <a:p>
          <a:endParaRPr lang="en-US"/>
        </a:p>
      </dgm:t>
    </dgm:pt>
    <dgm:pt modelId="{AC1CF74D-1DBD-400E-BE8F-BAB508232D56}" type="sibTrans" cxnId="{0928CC39-95A0-411B-9EB7-AEFCF04D5E21}">
      <dgm:prSet/>
      <dgm:spPr/>
      <dgm:t>
        <a:bodyPr/>
        <a:lstStyle/>
        <a:p>
          <a:endParaRPr lang="en-US"/>
        </a:p>
      </dgm:t>
    </dgm:pt>
    <dgm:pt modelId="{D0D299D8-C7F4-D040-8F7E-7ED2F6E57CDD}" type="pres">
      <dgm:prSet presAssocID="{0E397137-9992-4FEF-81BB-B0A1EBC67CB1}" presName="linear" presStyleCnt="0">
        <dgm:presLayoutVars>
          <dgm:animLvl val="lvl"/>
          <dgm:resizeHandles val="exact"/>
        </dgm:presLayoutVars>
      </dgm:prSet>
      <dgm:spPr/>
    </dgm:pt>
    <dgm:pt modelId="{2027C442-8693-544A-84E7-5DDDBFBE402F}" type="pres">
      <dgm:prSet presAssocID="{9D8A18CE-4AFA-49E4-9BF0-11FB15144F8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B213F2E-DD40-AF4D-906F-0A3E47D2FFA0}" type="pres">
      <dgm:prSet presAssocID="{5774A055-E8D7-404E-8A86-630D1DFF9934}" presName="spacer" presStyleCnt="0"/>
      <dgm:spPr/>
    </dgm:pt>
    <dgm:pt modelId="{9C6A682E-5C7E-EB4B-B843-1908CE4F4109}" type="pres">
      <dgm:prSet presAssocID="{4AB78CD9-0ED8-47D2-9CC8-3AA9061D6A0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509BE1C-3828-496A-962B-44C45B954A23}" srcId="{0E397137-9992-4FEF-81BB-B0A1EBC67CB1}" destId="{9D8A18CE-4AFA-49E4-9BF0-11FB15144F86}" srcOrd="0" destOrd="0" parTransId="{5E25E5FC-8F0E-4592-98A2-12B6B03D7AD5}" sibTransId="{5774A055-E8D7-404E-8A86-630D1DFF9934}"/>
    <dgm:cxn modelId="{27695036-3523-A54F-97A4-7500A589C0C1}" type="presOf" srcId="{0E397137-9992-4FEF-81BB-B0A1EBC67CB1}" destId="{D0D299D8-C7F4-D040-8F7E-7ED2F6E57CDD}" srcOrd="0" destOrd="0" presId="urn:microsoft.com/office/officeart/2005/8/layout/vList2"/>
    <dgm:cxn modelId="{0928CC39-95A0-411B-9EB7-AEFCF04D5E21}" srcId="{0E397137-9992-4FEF-81BB-B0A1EBC67CB1}" destId="{4AB78CD9-0ED8-47D2-9CC8-3AA9061D6A0D}" srcOrd="1" destOrd="0" parTransId="{B5668F99-63D4-443F-9ED7-BC7A83687429}" sibTransId="{AC1CF74D-1DBD-400E-BE8F-BAB508232D56}"/>
    <dgm:cxn modelId="{96262E95-C3CC-184C-9372-1224D1EC50C6}" type="presOf" srcId="{4AB78CD9-0ED8-47D2-9CC8-3AA9061D6A0D}" destId="{9C6A682E-5C7E-EB4B-B843-1908CE4F4109}" srcOrd="0" destOrd="0" presId="urn:microsoft.com/office/officeart/2005/8/layout/vList2"/>
    <dgm:cxn modelId="{C0C2A299-A946-A148-959B-8AA54A2AB366}" type="presOf" srcId="{9D8A18CE-4AFA-49E4-9BF0-11FB15144F86}" destId="{2027C442-8693-544A-84E7-5DDDBFBE402F}" srcOrd="0" destOrd="0" presId="urn:microsoft.com/office/officeart/2005/8/layout/vList2"/>
    <dgm:cxn modelId="{BE0F22B6-A681-D14D-9706-7F3AC375495C}" type="presParOf" srcId="{D0D299D8-C7F4-D040-8F7E-7ED2F6E57CDD}" destId="{2027C442-8693-544A-84E7-5DDDBFBE402F}" srcOrd="0" destOrd="0" presId="urn:microsoft.com/office/officeart/2005/8/layout/vList2"/>
    <dgm:cxn modelId="{BD7BEFFF-5A5B-9749-A03E-D1579C604E74}" type="presParOf" srcId="{D0D299D8-C7F4-D040-8F7E-7ED2F6E57CDD}" destId="{5B213F2E-DD40-AF4D-906F-0A3E47D2FFA0}" srcOrd="1" destOrd="0" presId="urn:microsoft.com/office/officeart/2005/8/layout/vList2"/>
    <dgm:cxn modelId="{719CF307-214E-7845-A255-5BD0C3690A94}" type="presParOf" srcId="{D0D299D8-C7F4-D040-8F7E-7ED2F6E57CDD}" destId="{9C6A682E-5C7E-EB4B-B843-1908CE4F410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5B1E23-DDCA-40B0-9FF5-D29B32005C8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74DD64C-78E4-4083-819E-72E238441CCD}">
      <dgm:prSet custT="1"/>
      <dgm:spPr/>
      <dgm:t>
        <a:bodyPr/>
        <a:lstStyle/>
        <a:p>
          <a:pPr algn="ctr"/>
          <a:r>
            <a:rPr lang="en-US" sz="2400" dirty="0"/>
            <a:t>• 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A character is a person, animal, or figure in a story</a:t>
          </a:r>
          <a:r>
            <a:rPr lang="en-US" sz="2400" dirty="0"/>
            <a:t>.</a:t>
          </a:r>
        </a:p>
      </dgm:t>
    </dgm:pt>
    <dgm:pt modelId="{D9BF0404-5038-432C-8993-FB46E6295184}" type="parTrans" cxnId="{A869FF2B-7810-41B6-BBD6-EFA796D3922B}">
      <dgm:prSet/>
      <dgm:spPr/>
      <dgm:t>
        <a:bodyPr/>
        <a:lstStyle/>
        <a:p>
          <a:endParaRPr lang="en-US"/>
        </a:p>
      </dgm:t>
    </dgm:pt>
    <dgm:pt modelId="{F167776A-AC4D-4919-AAC5-DE3E2C6BD6A3}" type="sibTrans" cxnId="{A869FF2B-7810-41B6-BBD6-EFA796D3922B}">
      <dgm:prSet/>
      <dgm:spPr/>
      <dgm:t>
        <a:bodyPr/>
        <a:lstStyle/>
        <a:p>
          <a:endParaRPr lang="en-US"/>
        </a:p>
      </dgm:t>
    </dgm:pt>
    <dgm:pt modelId="{73963D2B-2DA0-48AA-9278-59EEFCEE2D77}">
      <dgm:prSet custT="1"/>
      <dgm:spPr/>
      <dgm:t>
        <a:bodyPr/>
        <a:lstStyle/>
        <a:p>
          <a:pPr algn="ctr"/>
          <a:r>
            <a:rPr lang="en-US" sz="2400" dirty="0"/>
            <a:t>• 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They drive the plot, create conflicts, and make the story engaging.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EB3D5B-6830-4194-BC83-E4EB08C49798}" type="parTrans" cxnId="{481E4866-D7F1-4494-B3E5-9C1E74C89A51}">
      <dgm:prSet/>
      <dgm:spPr/>
      <dgm:t>
        <a:bodyPr/>
        <a:lstStyle/>
        <a:p>
          <a:endParaRPr lang="en-US"/>
        </a:p>
      </dgm:t>
    </dgm:pt>
    <dgm:pt modelId="{D6D6E300-091F-44EB-9855-CECB94A271F3}" type="sibTrans" cxnId="{481E4866-D7F1-4494-B3E5-9C1E74C89A51}">
      <dgm:prSet/>
      <dgm:spPr/>
      <dgm:t>
        <a:bodyPr/>
        <a:lstStyle/>
        <a:p>
          <a:endParaRPr lang="en-US"/>
        </a:p>
      </dgm:t>
    </dgm:pt>
    <dgm:pt modelId="{F8A1EF5E-FD84-4313-A773-E55825DD7838}">
      <dgm:prSet custT="1"/>
      <dgm:spPr/>
      <dgm:t>
        <a:bodyPr/>
        <a:lstStyle/>
        <a:p>
          <a:pPr algn="ctr"/>
          <a:r>
            <a:rPr lang="en-US" sz="2400" dirty="0"/>
            <a:t>• 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can be realistic or symbolic, depending on the genre.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1945B5-1A08-4DD0-8569-412E92091167}" type="parTrans" cxnId="{98DF15BF-634B-41C0-B532-3DB3BC6C50B6}">
      <dgm:prSet/>
      <dgm:spPr/>
      <dgm:t>
        <a:bodyPr/>
        <a:lstStyle/>
        <a:p>
          <a:endParaRPr lang="en-US"/>
        </a:p>
      </dgm:t>
    </dgm:pt>
    <dgm:pt modelId="{F18EB229-0927-45FA-8814-C5624ED52EBA}" type="sibTrans" cxnId="{98DF15BF-634B-41C0-B532-3DB3BC6C50B6}">
      <dgm:prSet/>
      <dgm:spPr/>
      <dgm:t>
        <a:bodyPr/>
        <a:lstStyle/>
        <a:p>
          <a:endParaRPr lang="en-US"/>
        </a:p>
      </dgm:t>
    </dgm:pt>
    <dgm:pt modelId="{98FFD635-B8EA-4645-909B-0F4AB65511C5}" type="pres">
      <dgm:prSet presAssocID="{3C5B1E23-DDCA-40B0-9FF5-D29B32005C8A}" presName="root" presStyleCnt="0">
        <dgm:presLayoutVars>
          <dgm:dir/>
          <dgm:resizeHandles val="exact"/>
        </dgm:presLayoutVars>
      </dgm:prSet>
      <dgm:spPr/>
    </dgm:pt>
    <dgm:pt modelId="{B6D89198-BFBF-409B-8208-0D43D315AB9E}" type="pres">
      <dgm:prSet presAssocID="{C74DD64C-78E4-4083-819E-72E238441CCD}" presName="compNode" presStyleCnt="0"/>
      <dgm:spPr/>
    </dgm:pt>
    <dgm:pt modelId="{378E454F-5707-42C8-A505-3D11FEAA1130}" type="pres">
      <dgm:prSet presAssocID="{C74DD64C-78E4-4083-819E-72E238441CCD}" presName="bgRect" presStyleLbl="bgShp" presStyleIdx="0" presStyleCnt="3"/>
      <dgm:spPr/>
    </dgm:pt>
    <dgm:pt modelId="{0409670B-1D51-4700-A1FD-583089022748}" type="pres">
      <dgm:prSet presAssocID="{C74DD64C-78E4-4083-819E-72E238441CC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1630BB0B-47C5-41AD-9AAA-8BA9E7403A4C}" type="pres">
      <dgm:prSet presAssocID="{C74DD64C-78E4-4083-819E-72E238441CCD}" presName="spaceRect" presStyleCnt="0"/>
      <dgm:spPr/>
    </dgm:pt>
    <dgm:pt modelId="{46D5D2B9-41BB-4D2B-A173-5BA47C6ACCDF}" type="pres">
      <dgm:prSet presAssocID="{C74DD64C-78E4-4083-819E-72E238441CCD}" presName="parTx" presStyleLbl="revTx" presStyleIdx="0" presStyleCnt="3" custScaleX="133329">
        <dgm:presLayoutVars>
          <dgm:chMax val="0"/>
          <dgm:chPref val="0"/>
        </dgm:presLayoutVars>
      </dgm:prSet>
      <dgm:spPr/>
    </dgm:pt>
    <dgm:pt modelId="{8CE402E9-31FE-482D-B02E-923104D64C8B}" type="pres">
      <dgm:prSet presAssocID="{F167776A-AC4D-4919-AAC5-DE3E2C6BD6A3}" presName="sibTrans" presStyleCnt="0"/>
      <dgm:spPr/>
    </dgm:pt>
    <dgm:pt modelId="{F2180964-D3C3-4A49-A5AE-E15A3209D52E}" type="pres">
      <dgm:prSet presAssocID="{73963D2B-2DA0-48AA-9278-59EEFCEE2D77}" presName="compNode" presStyleCnt="0"/>
      <dgm:spPr/>
    </dgm:pt>
    <dgm:pt modelId="{A4E540D4-01A7-4F54-A4E6-BF84B9683A19}" type="pres">
      <dgm:prSet presAssocID="{73963D2B-2DA0-48AA-9278-59EEFCEE2D77}" presName="bgRect" presStyleLbl="bgShp" presStyleIdx="1" presStyleCnt="3"/>
      <dgm:spPr/>
    </dgm:pt>
    <dgm:pt modelId="{13664E7A-1F08-4C12-9C27-32879640A1C7}" type="pres">
      <dgm:prSet presAssocID="{73963D2B-2DA0-48AA-9278-59EEFCEE2D7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ADE66023-A663-4AD3-870C-BF43B9D67110}" type="pres">
      <dgm:prSet presAssocID="{73963D2B-2DA0-48AA-9278-59EEFCEE2D77}" presName="spaceRect" presStyleCnt="0"/>
      <dgm:spPr/>
    </dgm:pt>
    <dgm:pt modelId="{0F27FC70-9548-4296-B0E7-286089C57D96}" type="pres">
      <dgm:prSet presAssocID="{73963D2B-2DA0-48AA-9278-59EEFCEE2D77}" presName="parTx" presStyleLbl="revTx" presStyleIdx="1" presStyleCnt="3" custScaleX="117890" custScaleY="123356">
        <dgm:presLayoutVars>
          <dgm:chMax val="0"/>
          <dgm:chPref val="0"/>
        </dgm:presLayoutVars>
      </dgm:prSet>
      <dgm:spPr/>
    </dgm:pt>
    <dgm:pt modelId="{5EBDF1C8-F80F-4FAE-9174-046611B30270}" type="pres">
      <dgm:prSet presAssocID="{D6D6E300-091F-44EB-9855-CECB94A271F3}" presName="sibTrans" presStyleCnt="0"/>
      <dgm:spPr/>
    </dgm:pt>
    <dgm:pt modelId="{930B4566-079D-44DC-99AA-7B2709D9EEC5}" type="pres">
      <dgm:prSet presAssocID="{F8A1EF5E-FD84-4313-A773-E55825DD7838}" presName="compNode" presStyleCnt="0"/>
      <dgm:spPr/>
    </dgm:pt>
    <dgm:pt modelId="{EBDB720A-CE7E-4E89-8120-EF23E218AA2A}" type="pres">
      <dgm:prSet presAssocID="{F8A1EF5E-FD84-4313-A773-E55825DD7838}" presName="bgRect" presStyleLbl="bgShp" presStyleIdx="2" presStyleCnt="3"/>
      <dgm:spPr/>
    </dgm:pt>
    <dgm:pt modelId="{222F72F6-4729-4AB9-B8AB-6BBE85C8EC12}" type="pres">
      <dgm:prSet presAssocID="{F8A1EF5E-FD84-4313-A773-E55825DD783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stle scene"/>
        </a:ext>
      </dgm:extLst>
    </dgm:pt>
    <dgm:pt modelId="{4FE3A2DE-12BF-4776-AA44-7B8DFE8CD62E}" type="pres">
      <dgm:prSet presAssocID="{F8A1EF5E-FD84-4313-A773-E55825DD7838}" presName="spaceRect" presStyleCnt="0"/>
      <dgm:spPr/>
    </dgm:pt>
    <dgm:pt modelId="{4CE7E4FC-E402-479A-BAC8-F2C696CCDAFF}" type="pres">
      <dgm:prSet presAssocID="{F8A1EF5E-FD84-4313-A773-E55825DD7838}" presName="parTx" presStyleLbl="revTx" presStyleIdx="2" presStyleCnt="3" custScaleX="116642" custScaleY="130059">
        <dgm:presLayoutVars>
          <dgm:chMax val="0"/>
          <dgm:chPref val="0"/>
        </dgm:presLayoutVars>
      </dgm:prSet>
      <dgm:spPr/>
    </dgm:pt>
  </dgm:ptLst>
  <dgm:cxnLst>
    <dgm:cxn modelId="{F9AD4B20-AFF2-4F71-8885-969D35808BB6}" type="presOf" srcId="{3C5B1E23-DDCA-40B0-9FF5-D29B32005C8A}" destId="{98FFD635-B8EA-4645-909B-0F4AB65511C5}" srcOrd="0" destOrd="0" presId="urn:microsoft.com/office/officeart/2018/2/layout/IconVerticalSolidList"/>
    <dgm:cxn modelId="{A869FF2B-7810-41B6-BBD6-EFA796D3922B}" srcId="{3C5B1E23-DDCA-40B0-9FF5-D29B32005C8A}" destId="{C74DD64C-78E4-4083-819E-72E238441CCD}" srcOrd="0" destOrd="0" parTransId="{D9BF0404-5038-432C-8993-FB46E6295184}" sibTransId="{F167776A-AC4D-4919-AAC5-DE3E2C6BD6A3}"/>
    <dgm:cxn modelId="{481E4866-D7F1-4494-B3E5-9C1E74C89A51}" srcId="{3C5B1E23-DDCA-40B0-9FF5-D29B32005C8A}" destId="{73963D2B-2DA0-48AA-9278-59EEFCEE2D77}" srcOrd="1" destOrd="0" parTransId="{17EB3D5B-6830-4194-BC83-E4EB08C49798}" sibTransId="{D6D6E300-091F-44EB-9855-CECB94A271F3}"/>
    <dgm:cxn modelId="{B0FA4875-8FE0-4E3F-BBA1-855A47A2FCCE}" type="presOf" srcId="{C74DD64C-78E4-4083-819E-72E238441CCD}" destId="{46D5D2B9-41BB-4D2B-A173-5BA47C6ACCDF}" srcOrd="0" destOrd="0" presId="urn:microsoft.com/office/officeart/2018/2/layout/IconVerticalSolidList"/>
    <dgm:cxn modelId="{1077578C-DFEF-4757-88CB-93192215D555}" type="presOf" srcId="{F8A1EF5E-FD84-4313-A773-E55825DD7838}" destId="{4CE7E4FC-E402-479A-BAC8-F2C696CCDAFF}" srcOrd="0" destOrd="0" presId="urn:microsoft.com/office/officeart/2018/2/layout/IconVerticalSolidList"/>
    <dgm:cxn modelId="{BD600C9F-1D35-43C3-A0F2-9C2D9C1698F2}" type="presOf" srcId="{73963D2B-2DA0-48AA-9278-59EEFCEE2D77}" destId="{0F27FC70-9548-4296-B0E7-286089C57D96}" srcOrd="0" destOrd="0" presId="urn:microsoft.com/office/officeart/2018/2/layout/IconVerticalSolidList"/>
    <dgm:cxn modelId="{98DF15BF-634B-41C0-B532-3DB3BC6C50B6}" srcId="{3C5B1E23-DDCA-40B0-9FF5-D29B32005C8A}" destId="{F8A1EF5E-FD84-4313-A773-E55825DD7838}" srcOrd="2" destOrd="0" parTransId="{DB1945B5-1A08-4DD0-8569-412E92091167}" sibTransId="{F18EB229-0927-45FA-8814-C5624ED52EBA}"/>
    <dgm:cxn modelId="{78031400-E3EB-40A5-962C-FE9223C27296}" type="presParOf" srcId="{98FFD635-B8EA-4645-909B-0F4AB65511C5}" destId="{B6D89198-BFBF-409B-8208-0D43D315AB9E}" srcOrd="0" destOrd="0" presId="urn:microsoft.com/office/officeart/2018/2/layout/IconVerticalSolidList"/>
    <dgm:cxn modelId="{226617B5-9D47-4FDD-9F9C-B7ED0C96A98C}" type="presParOf" srcId="{B6D89198-BFBF-409B-8208-0D43D315AB9E}" destId="{378E454F-5707-42C8-A505-3D11FEAA1130}" srcOrd="0" destOrd="0" presId="urn:microsoft.com/office/officeart/2018/2/layout/IconVerticalSolidList"/>
    <dgm:cxn modelId="{1B8E9D17-A0FD-4C0E-9154-54559BDA4094}" type="presParOf" srcId="{B6D89198-BFBF-409B-8208-0D43D315AB9E}" destId="{0409670B-1D51-4700-A1FD-583089022748}" srcOrd="1" destOrd="0" presId="urn:microsoft.com/office/officeart/2018/2/layout/IconVerticalSolidList"/>
    <dgm:cxn modelId="{3AEEC047-D480-4921-BBEA-6BB3F76E0048}" type="presParOf" srcId="{B6D89198-BFBF-409B-8208-0D43D315AB9E}" destId="{1630BB0B-47C5-41AD-9AAA-8BA9E7403A4C}" srcOrd="2" destOrd="0" presId="urn:microsoft.com/office/officeart/2018/2/layout/IconVerticalSolidList"/>
    <dgm:cxn modelId="{8BAB6627-6556-4886-A075-1CF7EEEA8AE2}" type="presParOf" srcId="{B6D89198-BFBF-409B-8208-0D43D315AB9E}" destId="{46D5D2B9-41BB-4D2B-A173-5BA47C6ACCDF}" srcOrd="3" destOrd="0" presId="urn:microsoft.com/office/officeart/2018/2/layout/IconVerticalSolidList"/>
    <dgm:cxn modelId="{B090B8C2-1B4B-440A-8A20-C165F3E3F7CB}" type="presParOf" srcId="{98FFD635-B8EA-4645-909B-0F4AB65511C5}" destId="{8CE402E9-31FE-482D-B02E-923104D64C8B}" srcOrd="1" destOrd="0" presId="urn:microsoft.com/office/officeart/2018/2/layout/IconVerticalSolidList"/>
    <dgm:cxn modelId="{AC5AE67E-6744-4EA5-91F1-3D52606A4EC2}" type="presParOf" srcId="{98FFD635-B8EA-4645-909B-0F4AB65511C5}" destId="{F2180964-D3C3-4A49-A5AE-E15A3209D52E}" srcOrd="2" destOrd="0" presId="urn:microsoft.com/office/officeart/2018/2/layout/IconVerticalSolidList"/>
    <dgm:cxn modelId="{646AA840-D5A3-436E-AD90-B08B95E590D6}" type="presParOf" srcId="{F2180964-D3C3-4A49-A5AE-E15A3209D52E}" destId="{A4E540D4-01A7-4F54-A4E6-BF84B9683A19}" srcOrd="0" destOrd="0" presId="urn:microsoft.com/office/officeart/2018/2/layout/IconVerticalSolidList"/>
    <dgm:cxn modelId="{F5645EC7-CB3F-4464-B477-B0D9D8A0D22A}" type="presParOf" srcId="{F2180964-D3C3-4A49-A5AE-E15A3209D52E}" destId="{13664E7A-1F08-4C12-9C27-32879640A1C7}" srcOrd="1" destOrd="0" presId="urn:microsoft.com/office/officeart/2018/2/layout/IconVerticalSolidList"/>
    <dgm:cxn modelId="{F377D279-4C86-4C04-8C52-5967C81593DC}" type="presParOf" srcId="{F2180964-D3C3-4A49-A5AE-E15A3209D52E}" destId="{ADE66023-A663-4AD3-870C-BF43B9D67110}" srcOrd="2" destOrd="0" presId="urn:microsoft.com/office/officeart/2018/2/layout/IconVerticalSolidList"/>
    <dgm:cxn modelId="{03352FFD-ABAA-4B0B-AF08-C4E902D95032}" type="presParOf" srcId="{F2180964-D3C3-4A49-A5AE-E15A3209D52E}" destId="{0F27FC70-9548-4296-B0E7-286089C57D96}" srcOrd="3" destOrd="0" presId="urn:microsoft.com/office/officeart/2018/2/layout/IconVerticalSolidList"/>
    <dgm:cxn modelId="{E0600719-534A-4A7C-8CFA-927A65CF848F}" type="presParOf" srcId="{98FFD635-B8EA-4645-909B-0F4AB65511C5}" destId="{5EBDF1C8-F80F-4FAE-9174-046611B30270}" srcOrd="3" destOrd="0" presId="urn:microsoft.com/office/officeart/2018/2/layout/IconVerticalSolidList"/>
    <dgm:cxn modelId="{0B8CB4C2-1531-4FAF-86A6-F1693923EF92}" type="presParOf" srcId="{98FFD635-B8EA-4645-909B-0F4AB65511C5}" destId="{930B4566-079D-44DC-99AA-7B2709D9EEC5}" srcOrd="4" destOrd="0" presId="urn:microsoft.com/office/officeart/2018/2/layout/IconVerticalSolidList"/>
    <dgm:cxn modelId="{85E5C22C-C8BF-4DD9-91D1-DAF77EC5C5B8}" type="presParOf" srcId="{930B4566-079D-44DC-99AA-7B2709D9EEC5}" destId="{EBDB720A-CE7E-4E89-8120-EF23E218AA2A}" srcOrd="0" destOrd="0" presId="urn:microsoft.com/office/officeart/2018/2/layout/IconVerticalSolidList"/>
    <dgm:cxn modelId="{A293B8AB-0A50-4F8A-BB2F-FC12D8DCD887}" type="presParOf" srcId="{930B4566-079D-44DC-99AA-7B2709D9EEC5}" destId="{222F72F6-4729-4AB9-B8AB-6BBE85C8EC12}" srcOrd="1" destOrd="0" presId="urn:microsoft.com/office/officeart/2018/2/layout/IconVerticalSolidList"/>
    <dgm:cxn modelId="{2FD4446A-1E81-495F-97E1-8ADEDDA5E4EA}" type="presParOf" srcId="{930B4566-079D-44DC-99AA-7B2709D9EEC5}" destId="{4FE3A2DE-12BF-4776-AA44-7B8DFE8CD62E}" srcOrd="2" destOrd="0" presId="urn:microsoft.com/office/officeart/2018/2/layout/IconVerticalSolidList"/>
    <dgm:cxn modelId="{AA2060DD-FFEC-4177-BC7C-9078F3DFE7DE}" type="presParOf" srcId="{930B4566-079D-44DC-99AA-7B2709D9EEC5}" destId="{4CE7E4FC-E402-479A-BAC8-F2C696CCDAF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443508-7A19-4739-B5A0-313984596C5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F8EB05B-5CCF-4296-AD34-954213324C4C}">
      <dgm:prSet/>
      <dgm:spPr>
        <a:solidFill>
          <a:srgbClr val="00B0F0"/>
        </a:solidFill>
      </dgm:spPr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Characters bring the story to life.</a:t>
          </a:r>
        </a:p>
      </dgm:t>
    </dgm:pt>
    <dgm:pt modelId="{AEE6DF41-F420-4482-B646-941B4C62F105}" type="parTrans" cxnId="{0E89D8C0-3F2E-4757-BDE4-92B9A48E910C}">
      <dgm:prSet/>
      <dgm:spPr/>
      <dgm:t>
        <a:bodyPr/>
        <a:lstStyle/>
        <a:p>
          <a:endParaRPr lang="en-US"/>
        </a:p>
      </dgm:t>
    </dgm:pt>
    <dgm:pt modelId="{9CACFB19-EF04-4679-B8A1-819E50D6C724}" type="sibTrans" cxnId="{0E89D8C0-3F2E-4757-BDE4-92B9A48E910C}">
      <dgm:prSet/>
      <dgm:spPr/>
      <dgm:t>
        <a:bodyPr/>
        <a:lstStyle/>
        <a:p>
          <a:endParaRPr lang="en-US"/>
        </a:p>
      </dgm:t>
    </dgm:pt>
    <dgm:pt modelId="{31B4B883-EDA3-4C9F-A6E4-378AFE34247E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They help convey themes and messages.</a:t>
          </a:r>
        </a:p>
      </dgm:t>
    </dgm:pt>
    <dgm:pt modelId="{9D1E7D9D-B53F-46D2-A44E-45C8C86A1236}" type="parTrans" cxnId="{0998D014-8CDD-4876-9076-D32757D69933}">
      <dgm:prSet/>
      <dgm:spPr/>
      <dgm:t>
        <a:bodyPr/>
        <a:lstStyle/>
        <a:p>
          <a:endParaRPr lang="en-US"/>
        </a:p>
      </dgm:t>
    </dgm:pt>
    <dgm:pt modelId="{02E95022-87C0-4003-8B2A-DCD53EAEFF8E}" type="sibTrans" cxnId="{0998D014-8CDD-4876-9076-D32757D69933}">
      <dgm:prSet/>
      <dgm:spPr/>
      <dgm:t>
        <a:bodyPr/>
        <a:lstStyle/>
        <a:p>
          <a:endParaRPr lang="en-US"/>
        </a:p>
      </dgm:t>
    </dgm:pt>
    <dgm:pt modelId="{5969B0E1-612C-4A7B-9EEF-A6F56C761543}">
      <dgm:prSet/>
      <dgm:spPr>
        <a:solidFill>
          <a:srgbClr val="0070C0"/>
        </a:solidFill>
      </dgm:spPr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 well-developed character creates an emotional connection with readers.</a:t>
          </a:r>
        </a:p>
      </dgm:t>
    </dgm:pt>
    <dgm:pt modelId="{9AB85CE9-8689-45B8-9B0E-A875673FBB15}" type="parTrans" cxnId="{BAB88457-FA74-40BA-8132-A1D43A1EE83B}">
      <dgm:prSet/>
      <dgm:spPr/>
      <dgm:t>
        <a:bodyPr/>
        <a:lstStyle/>
        <a:p>
          <a:endParaRPr lang="en-US"/>
        </a:p>
      </dgm:t>
    </dgm:pt>
    <dgm:pt modelId="{3545DC7A-DDC9-4CDD-AC31-DC8F2C3389E5}" type="sibTrans" cxnId="{BAB88457-FA74-40BA-8132-A1D43A1EE83B}">
      <dgm:prSet/>
      <dgm:spPr/>
      <dgm:t>
        <a:bodyPr/>
        <a:lstStyle/>
        <a:p>
          <a:endParaRPr lang="en-US"/>
        </a:p>
      </dgm:t>
    </dgm:pt>
    <dgm:pt modelId="{06D584D4-B88E-2143-BC06-735361CCC922}" type="pres">
      <dgm:prSet presAssocID="{E9443508-7A19-4739-B5A0-313984596C5C}" presName="linear" presStyleCnt="0">
        <dgm:presLayoutVars>
          <dgm:animLvl val="lvl"/>
          <dgm:resizeHandles val="exact"/>
        </dgm:presLayoutVars>
      </dgm:prSet>
      <dgm:spPr/>
    </dgm:pt>
    <dgm:pt modelId="{BA26DFD5-121B-CD4D-9811-9C619D55DC78}" type="pres">
      <dgm:prSet presAssocID="{8F8EB05B-5CCF-4296-AD34-954213324C4C}" presName="parentText" presStyleLbl="node1" presStyleIdx="0" presStyleCnt="3" custScaleY="130010">
        <dgm:presLayoutVars>
          <dgm:chMax val="0"/>
          <dgm:bulletEnabled val="1"/>
        </dgm:presLayoutVars>
      </dgm:prSet>
      <dgm:spPr/>
    </dgm:pt>
    <dgm:pt modelId="{8D8EE47C-1495-EF43-9AAC-D179D60C54CA}" type="pres">
      <dgm:prSet presAssocID="{9CACFB19-EF04-4679-B8A1-819E50D6C724}" presName="spacer" presStyleCnt="0"/>
      <dgm:spPr/>
    </dgm:pt>
    <dgm:pt modelId="{5AFD5C85-FFE4-F544-A7C2-F880DFF9552B}" type="pres">
      <dgm:prSet presAssocID="{31B4B883-EDA3-4C9F-A6E4-378AFE34247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5017220-3243-8145-BDCA-E7F706535A9B}" type="pres">
      <dgm:prSet presAssocID="{02E95022-87C0-4003-8B2A-DCD53EAEFF8E}" presName="spacer" presStyleCnt="0"/>
      <dgm:spPr/>
    </dgm:pt>
    <dgm:pt modelId="{21312B8A-F72A-D54D-B457-2919B9B7A078}" type="pres">
      <dgm:prSet presAssocID="{5969B0E1-612C-4A7B-9EEF-A6F56C76154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C137E07-6B84-A24C-80FD-DDFAE6E04D12}" type="presOf" srcId="{8F8EB05B-5CCF-4296-AD34-954213324C4C}" destId="{BA26DFD5-121B-CD4D-9811-9C619D55DC78}" srcOrd="0" destOrd="0" presId="urn:microsoft.com/office/officeart/2005/8/layout/vList2"/>
    <dgm:cxn modelId="{02414913-53CE-AA46-A585-DAEA8C30B677}" type="presOf" srcId="{E9443508-7A19-4739-B5A0-313984596C5C}" destId="{06D584D4-B88E-2143-BC06-735361CCC922}" srcOrd="0" destOrd="0" presId="urn:microsoft.com/office/officeart/2005/8/layout/vList2"/>
    <dgm:cxn modelId="{0998D014-8CDD-4876-9076-D32757D69933}" srcId="{E9443508-7A19-4739-B5A0-313984596C5C}" destId="{31B4B883-EDA3-4C9F-A6E4-378AFE34247E}" srcOrd="1" destOrd="0" parTransId="{9D1E7D9D-B53F-46D2-A44E-45C8C86A1236}" sibTransId="{02E95022-87C0-4003-8B2A-DCD53EAEFF8E}"/>
    <dgm:cxn modelId="{03FE4641-1D1F-6242-B89D-AFE0BDABFB5F}" type="presOf" srcId="{31B4B883-EDA3-4C9F-A6E4-378AFE34247E}" destId="{5AFD5C85-FFE4-F544-A7C2-F880DFF9552B}" srcOrd="0" destOrd="0" presId="urn:microsoft.com/office/officeart/2005/8/layout/vList2"/>
    <dgm:cxn modelId="{BAB88457-FA74-40BA-8132-A1D43A1EE83B}" srcId="{E9443508-7A19-4739-B5A0-313984596C5C}" destId="{5969B0E1-612C-4A7B-9EEF-A6F56C761543}" srcOrd="2" destOrd="0" parTransId="{9AB85CE9-8689-45B8-9B0E-A875673FBB15}" sibTransId="{3545DC7A-DDC9-4CDD-AC31-DC8F2C3389E5}"/>
    <dgm:cxn modelId="{1DBEB9B3-85AE-F84B-ADA8-7FA9E5BBD19D}" type="presOf" srcId="{5969B0E1-612C-4A7B-9EEF-A6F56C761543}" destId="{21312B8A-F72A-D54D-B457-2919B9B7A078}" srcOrd="0" destOrd="0" presId="urn:microsoft.com/office/officeart/2005/8/layout/vList2"/>
    <dgm:cxn modelId="{0E89D8C0-3F2E-4757-BDE4-92B9A48E910C}" srcId="{E9443508-7A19-4739-B5A0-313984596C5C}" destId="{8F8EB05B-5CCF-4296-AD34-954213324C4C}" srcOrd="0" destOrd="0" parTransId="{AEE6DF41-F420-4482-B646-941B4C62F105}" sibTransId="{9CACFB19-EF04-4679-B8A1-819E50D6C724}"/>
    <dgm:cxn modelId="{4592BF18-0572-C94B-8ECD-7F82676BA340}" type="presParOf" srcId="{06D584D4-B88E-2143-BC06-735361CCC922}" destId="{BA26DFD5-121B-CD4D-9811-9C619D55DC78}" srcOrd="0" destOrd="0" presId="urn:microsoft.com/office/officeart/2005/8/layout/vList2"/>
    <dgm:cxn modelId="{0B17EF4A-53A4-0C4E-912B-93F745D36DE1}" type="presParOf" srcId="{06D584D4-B88E-2143-BC06-735361CCC922}" destId="{8D8EE47C-1495-EF43-9AAC-D179D60C54CA}" srcOrd="1" destOrd="0" presId="urn:microsoft.com/office/officeart/2005/8/layout/vList2"/>
    <dgm:cxn modelId="{F846D4C4-6BEA-0940-9496-FB67EF836C8E}" type="presParOf" srcId="{06D584D4-B88E-2143-BC06-735361CCC922}" destId="{5AFD5C85-FFE4-F544-A7C2-F880DFF9552B}" srcOrd="2" destOrd="0" presId="urn:microsoft.com/office/officeart/2005/8/layout/vList2"/>
    <dgm:cxn modelId="{6F99C526-08F6-4F43-9862-26140BD94CD3}" type="presParOf" srcId="{06D584D4-B88E-2143-BC06-735361CCC922}" destId="{B5017220-3243-8145-BDCA-E7F706535A9B}" srcOrd="3" destOrd="0" presId="urn:microsoft.com/office/officeart/2005/8/layout/vList2"/>
    <dgm:cxn modelId="{C9C193DF-0695-1249-9610-077FFD962AA8}" type="presParOf" srcId="{06D584D4-B88E-2143-BC06-735361CCC922}" destId="{21312B8A-F72A-D54D-B457-2919B9B7A07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C0232B-FD3E-4B63-8654-FC8765A12C6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92C8D00-C931-4D5A-9A97-43D10D3E8BEF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ctr"/>
          <a:r>
            <a: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Protagonist – Main character, often the hero.</a:t>
          </a:r>
        </a:p>
      </dgm:t>
    </dgm:pt>
    <dgm:pt modelId="{ABE3B229-F073-414F-BF09-8BD46EF07007}" type="parTrans" cxnId="{C1E1EA19-44FD-4EBC-9FEB-F065E097A1FA}">
      <dgm:prSet/>
      <dgm:spPr/>
      <dgm:t>
        <a:bodyPr/>
        <a:lstStyle/>
        <a:p>
          <a:endParaRPr lang="en-US"/>
        </a:p>
      </dgm:t>
    </dgm:pt>
    <dgm:pt modelId="{F646DA61-ADFF-44DA-8784-7906CF5A4987}" type="sibTrans" cxnId="{C1E1EA19-44FD-4EBC-9FEB-F065E097A1FA}">
      <dgm:prSet/>
      <dgm:spPr/>
      <dgm:t>
        <a:bodyPr/>
        <a:lstStyle/>
        <a:p>
          <a:endParaRPr lang="en-US"/>
        </a:p>
      </dgm:t>
    </dgm:pt>
    <dgm:pt modelId="{C8D22C5A-FB09-44B9-901B-C9B4F741A962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Antagonist – Opposes the protagonist.</a:t>
          </a:r>
        </a:p>
      </dgm:t>
    </dgm:pt>
    <dgm:pt modelId="{67014450-456B-4AB3-A3DB-9A3AD72583F1}" type="parTrans" cxnId="{F66AF491-A1F9-47AF-8598-CB8FDCEC33DA}">
      <dgm:prSet/>
      <dgm:spPr/>
      <dgm:t>
        <a:bodyPr/>
        <a:lstStyle/>
        <a:p>
          <a:endParaRPr lang="en-US"/>
        </a:p>
      </dgm:t>
    </dgm:pt>
    <dgm:pt modelId="{7AC76029-B414-4947-9E0E-31F9DFE844F1}" type="sibTrans" cxnId="{F66AF491-A1F9-47AF-8598-CB8FDCEC33DA}">
      <dgm:prSet/>
      <dgm:spPr/>
      <dgm:t>
        <a:bodyPr/>
        <a:lstStyle/>
        <a:p>
          <a:endParaRPr lang="en-US"/>
        </a:p>
      </dgm:t>
    </dgm:pt>
    <dgm:pt modelId="{AAE21331-83DB-481E-A7BA-47E8A53AAB5E}">
      <dgm:prSet/>
      <dgm:spPr/>
      <dgm:t>
        <a:bodyPr/>
        <a:lstStyle/>
        <a:p>
          <a:pPr algn="ctr"/>
          <a:r>
            <a:rPr lang="en-US" b="1">
              <a:latin typeface="Times New Roman" panose="02020603050405020304" pitchFamily="18" charset="0"/>
              <a:cs typeface="Times New Roman" panose="02020603050405020304" pitchFamily="18" charset="0"/>
            </a:rPr>
            <a:t>3. Flat Character – One-dimensional, simple traits.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EC3A2F-3144-4E39-B7A4-FDDF1565738B}" type="parTrans" cxnId="{6115CA2F-E39A-4A0F-B45A-3A4ED7D65D73}">
      <dgm:prSet/>
      <dgm:spPr/>
      <dgm:t>
        <a:bodyPr/>
        <a:lstStyle/>
        <a:p>
          <a:endParaRPr lang="en-US"/>
        </a:p>
      </dgm:t>
    </dgm:pt>
    <dgm:pt modelId="{F2D7D398-CD78-4B5C-BB7F-DB6190CC17C3}" type="sibTrans" cxnId="{6115CA2F-E39A-4A0F-B45A-3A4ED7D65D73}">
      <dgm:prSet/>
      <dgm:spPr/>
      <dgm:t>
        <a:bodyPr/>
        <a:lstStyle/>
        <a:p>
          <a:endParaRPr lang="en-US"/>
        </a:p>
      </dgm:t>
    </dgm:pt>
    <dgm:pt modelId="{ED1E0BEB-3F7F-445B-96FF-11185BEBDE67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>
              <a:latin typeface="Times New Roman" panose="02020603050405020304" pitchFamily="18" charset="0"/>
              <a:cs typeface="Times New Roman" panose="02020603050405020304" pitchFamily="18" charset="0"/>
            </a:rPr>
            <a:t>4. Round Character – Complex, realistic, and developed</a:t>
          </a:r>
          <a:r>
            <a:rPr lang="en-US"/>
            <a:t>.</a:t>
          </a:r>
          <a:endParaRPr lang="en-US" dirty="0"/>
        </a:p>
      </dgm:t>
    </dgm:pt>
    <dgm:pt modelId="{2837C41E-DF5D-4758-A646-7B0C88616C5C}" type="parTrans" cxnId="{2A66984A-EED0-4920-BB2B-84A78D96EF0D}">
      <dgm:prSet/>
      <dgm:spPr/>
      <dgm:t>
        <a:bodyPr/>
        <a:lstStyle/>
        <a:p>
          <a:endParaRPr lang="en-US"/>
        </a:p>
      </dgm:t>
    </dgm:pt>
    <dgm:pt modelId="{F95FF891-CCBF-44A2-859A-3DDD7DC0AFF3}" type="sibTrans" cxnId="{2A66984A-EED0-4920-BB2B-84A78D96EF0D}">
      <dgm:prSet/>
      <dgm:spPr/>
      <dgm:t>
        <a:bodyPr/>
        <a:lstStyle/>
        <a:p>
          <a:endParaRPr lang="en-US"/>
        </a:p>
      </dgm:t>
    </dgm:pt>
    <dgm:pt modelId="{2E1F0823-951E-4CDF-8968-B1DDDC2159C9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>
              <a:latin typeface="Times New Roman" panose="02020603050405020304" pitchFamily="18" charset="0"/>
              <a:cs typeface="Times New Roman" panose="02020603050405020304" pitchFamily="18" charset="0"/>
            </a:rPr>
            <a:t>5. Static Character – Remains unchanged throughout the story.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CB3841-9331-421F-B13B-AFE5C502D5B0}" type="parTrans" cxnId="{B994229E-E24F-45A8-A4CD-9392E0B028F7}">
      <dgm:prSet/>
      <dgm:spPr/>
      <dgm:t>
        <a:bodyPr/>
        <a:lstStyle/>
        <a:p>
          <a:endParaRPr lang="en-US"/>
        </a:p>
      </dgm:t>
    </dgm:pt>
    <dgm:pt modelId="{EFD2E64E-37F0-4101-A12F-144AC66D28C9}" type="sibTrans" cxnId="{B994229E-E24F-45A8-A4CD-9392E0B028F7}">
      <dgm:prSet/>
      <dgm:spPr/>
      <dgm:t>
        <a:bodyPr/>
        <a:lstStyle/>
        <a:p>
          <a:endParaRPr lang="en-US"/>
        </a:p>
      </dgm:t>
    </dgm:pt>
    <dgm:pt modelId="{2928ACA9-9089-417C-B243-07CE804C92D9}">
      <dgm:prSet/>
      <dgm:spPr>
        <a:solidFill>
          <a:srgbClr val="FFFF00"/>
        </a:solidFill>
      </dgm:spPr>
      <dgm:t>
        <a:bodyPr/>
        <a:lstStyle/>
        <a:p>
          <a:pPr algn="ctr"/>
          <a:r>
            <a:rPr lang="en-US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Dynamic Character– Undergoes significant change.</a:t>
          </a:r>
          <a:endParaRPr lang="en-US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3BC3F1-BBC8-420F-97EA-3239A80619D3}" type="parTrans" cxnId="{9CEA802E-3A35-4074-8883-DD7FEDC83ADC}">
      <dgm:prSet/>
      <dgm:spPr/>
      <dgm:t>
        <a:bodyPr/>
        <a:lstStyle/>
        <a:p>
          <a:endParaRPr lang="en-US"/>
        </a:p>
      </dgm:t>
    </dgm:pt>
    <dgm:pt modelId="{BBA00DE3-D1E1-49E5-8489-1DB317FC4344}" type="sibTrans" cxnId="{9CEA802E-3A35-4074-8883-DD7FEDC83ADC}">
      <dgm:prSet/>
      <dgm:spPr/>
      <dgm:t>
        <a:bodyPr/>
        <a:lstStyle/>
        <a:p>
          <a:endParaRPr lang="en-US"/>
        </a:p>
      </dgm:t>
    </dgm:pt>
    <dgm:pt modelId="{244FDFDB-AB0A-FA4D-A8C4-54A9E984AAF9}" type="pres">
      <dgm:prSet presAssocID="{E0C0232B-FD3E-4B63-8654-FC8765A12C6C}" presName="linear" presStyleCnt="0">
        <dgm:presLayoutVars>
          <dgm:animLvl val="lvl"/>
          <dgm:resizeHandles val="exact"/>
        </dgm:presLayoutVars>
      </dgm:prSet>
      <dgm:spPr/>
    </dgm:pt>
    <dgm:pt modelId="{6921CDBB-D711-694F-9E4B-5FFDFBEBF0F2}" type="pres">
      <dgm:prSet presAssocID="{C92C8D00-C931-4D5A-9A97-43D10D3E8BE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110D74F-202C-1447-BC8D-674819058619}" type="pres">
      <dgm:prSet presAssocID="{F646DA61-ADFF-44DA-8784-7906CF5A4987}" presName="spacer" presStyleCnt="0"/>
      <dgm:spPr/>
    </dgm:pt>
    <dgm:pt modelId="{88625BB8-B60A-D548-845E-3E23663CC739}" type="pres">
      <dgm:prSet presAssocID="{C8D22C5A-FB09-44B9-901B-C9B4F741A96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D915785-4000-AE43-A753-1E7E92AA654A}" type="pres">
      <dgm:prSet presAssocID="{7AC76029-B414-4947-9E0E-31F9DFE844F1}" presName="spacer" presStyleCnt="0"/>
      <dgm:spPr/>
    </dgm:pt>
    <dgm:pt modelId="{2C4BB3EF-7085-A347-825C-F1A8660A354B}" type="pres">
      <dgm:prSet presAssocID="{AAE21331-83DB-481E-A7BA-47E8A53AAB5E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A2A2D46-C43C-9B40-9E3F-BFC60BEB618B}" type="pres">
      <dgm:prSet presAssocID="{F2D7D398-CD78-4B5C-BB7F-DB6190CC17C3}" presName="spacer" presStyleCnt="0"/>
      <dgm:spPr/>
    </dgm:pt>
    <dgm:pt modelId="{780BFDAC-9DA1-0748-8C54-B180D340352D}" type="pres">
      <dgm:prSet presAssocID="{ED1E0BEB-3F7F-445B-96FF-11185BEBDE6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B014E74-8C92-D14E-A357-4C5657DC45B9}" type="pres">
      <dgm:prSet presAssocID="{F95FF891-CCBF-44A2-859A-3DDD7DC0AFF3}" presName="spacer" presStyleCnt="0"/>
      <dgm:spPr/>
    </dgm:pt>
    <dgm:pt modelId="{F9938BB7-4203-9B45-9424-CD5E47F54877}" type="pres">
      <dgm:prSet presAssocID="{2E1F0823-951E-4CDF-8968-B1DDDC2159C9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96CE49C-410A-674C-B60A-7DF4ABFEA4BD}" type="pres">
      <dgm:prSet presAssocID="{EFD2E64E-37F0-4101-A12F-144AC66D28C9}" presName="spacer" presStyleCnt="0"/>
      <dgm:spPr/>
    </dgm:pt>
    <dgm:pt modelId="{5D52517B-E93E-7346-81C1-6B855C8580FD}" type="pres">
      <dgm:prSet presAssocID="{2928ACA9-9089-417C-B243-07CE804C92D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F02D408-20E6-7A45-94F9-7E551DCD8CFF}" type="presOf" srcId="{C8D22C5A-FB09-44B9-901B-C9B4F741A962}" destId="{88625BB8-B60A-D548-845E-3E23663CC739}" srcOrd="0" destOrd="0" presId="urn:microsoft.com/office/officeart/2005/8/layout/vList2"/>
    <dgm:cxn modelId="{C1E1EA19-44FD-4EBC-9FEB-F065E097A1FA}" srcId="{E0C0232B-FD3E-4B63-8654-FC8765A12C6C}" destId="{C92C8D00-C931-4D5A-9A97-43D10D3E8BEF}" srcOrd="0" destOrd="0" parTransId="{ABE3B229-F073-414F-BF09-8BD46EF07007}" sibTransId="{F646DA61-ADFF-44DA-8784-7906CF5A4987}"/>
    <dgm:cxn modelId="{9CEA802E-3A35-4074-8883-DD7FEDC83ADC}" srcId="{E0C0232B-FD3E-4B63-8654-FC8765A12C6C}" destId="{2928ACA9-9089-417C-B243-07CE804C92D9}" srcOrd="5" destOrd="0" parTransId="{C03BC3F1-BBC8-420F-97EA-3239A80619D3}" sibTransId="{BBA00DE3-D1E1-49E5-8489-1DB317FC4344}"/>
    <dgm:cxn modelId="{6115CA2F-E39A-4A0F-B45A-3A4ED7D65D73}" srcId="{E0C0232B-FD3E-4B63-8654-FC8765A12C6C}" destId="{AAE21331-83DB-481E-A7BA-47E8A53AAB5E}" srcOrd="2" destOrd="0" parTransId="{F1EC3A2F-3144-4E39-B7A4-FDDF1565738B}" sibTransId="{F2D7D398-CD78-4B5C-BB7F-DB6190CC17C3}"/>
    <dgm:cxn modelId="{2A66984A-EED0-4920-BB2B-84A78D96EF0D}" srcId="{E0C0232B-FD3E-4B63-8654-FC8765A12C6C}" destId="{ED1E0BEB-3F7F-445B-96FF-11185BEBDE67}" srcOrd="3" destOrd="0" parTransId="{2837C41E-DF5D-4758-A646-7B0C88616C5C}" sibTransId="{F95FF891-CCBF-44A2-859A-3DDD7DC0AFF3}"/>
    <dgm:cxn modelId="{20864D4B-D657-B047-B0A3-2D0AFCBE8673}" type="presOf" srcId="{E0C0232B-FD3E-4B63-8654-FC8765A12C6C}" destId="{244FDFDB-AB0A-FA4D-A8C4-54A9E984AAF9}" srcOrd="0" destOrd="0" presId="urn:microsoft.com/office/officeart/2005/8/layout/vList2"/>
    <dgm:cxn modelId="{325B2555-D495-B247-8658-73C2DD4C5E83}" type="presOf" srcId="{2928ACA9-9089-417C-B243-07CE804C92D9}" destId="{5D52517B-E93E-7346-81C1-6B855C8580FD}" srcOrd="0" destOrd="0" presId="urn:microsoft.com/office/officeart/2005/8/layout/vList2"/>
    <dgm:cxn modelId="{3B4B8E5E-5E1C-A644-A5D8-96BEA6CB7739}" type="presOf" srcId="{AAE21331-83DB-481E-A7BA-47E8A53AAB5E}" destId="{2C4BB3EF-7085-A347-825C-F1A8660A354B}" srcOrd="0" destOrd="0" presId="urn:microsoft.com/office/officeart/2005/8/layout/vList2"/>
    <dgm:cxn modelId="{B517A363-C447-2247-AC1D-87A3D032438E}" type="presOf" srcId="{C92C8D00-C931-4D5A-9A97-43D10D3E8BEF}" destId="{6921CDBB-D711-694F-9E4B-5FFDFBEBF0F2}" srcOrd="0" destOrd="0" presId="urn:microsoft.com/office/officeart/2005/8/layout/vList2"/>
    <dgm:cxn modelId="{49E66686-FB57-5A4F-97EB-C0E6A5FDFA4A}" type="presOf" srcId="{2E1F0823-951E-4CDF-8968-B1DDDC2159C9}" destId="{F9938BB7-4203-9B45-9424-CD5E47F54877}" srcOrd="0" destOrd="0" presId="urn:microsoft.com/office/officeart/2005/8/layout/vList2"/>
    <dgm:cxn modelId="{F66AF491-A1F9-47AF-8598-CB8FDCEC33DA}" srcId="{E0C0232B-FD3E-4B63-8654-FC8765A12C6C}" destId="{C8D22C5A-FB09-44B9-901B-C9B4F741A962}" srcOrd="1" destOrd="0" parTransId="{67014450-456B-4AB3-A3DB-9A3AD72583F1}" sibTransId="{7AC76029-B414-4947-9E0E-31F9DFE844F1}"/>
    <dgm:cxn modelId="{B994229E-E24F-45A8-A4CD-9392E0B028F7}" srcId="{E0C0232B-FD3E-4B63-8654-FC8765A12C6C}" destId="{2E1F0823-951E-4CDF-8968-B1DDDC2159C9}" srcOrd="4" destOrd="0" parTransId="{14CB3841-9331-421F-B13B-AFE5C502D5B0}" sibTransId="{EFD2E64E-37F0-4101-A12F-144AC66D28C9}"/>
    <dgm:cxn modelId="{051A8AAB-D6EF-6F43-8F9A-017CB6195451}" type="presOf" srcId="{ED1E0BEB-3F7F-445B-96FF-11185BEBDE67}" destId="{780BFDAC-9DA1-0748-8C54-B180D340352D}" srcOrd="0" destOrd="0" presId="urn:microsoft.com/office/officeart/2005/8/layout/vList2"/>
    <dgm:cxn modelId="{89924A2F-B773-DE4E-9C94-FC00D4800E7D}" type="presParOf" srcId="{244FDFDB-AB0A-FA4D-A8C4-54A9E984AAF9}" destId="{6921CDBB-D711-694F-9E4B-5FFDFBEBF0F2}" srcOrd="0" destOrd="0" presId="urn:microsoft.com/office/officeart/2005/8/layout/vList2"/>
    <dgm:cxn modelId="{46691278-4AAF-F74A-87B5-58EBF36228C1}" type="presParOf" srcId="{244FDFDB-AB0A-FA4D-A8C4-54A9E984AAF9}" destId="{B110D74F-202C-1447-BC8D-674819058619}" srcOrd="1" destOrd="0" presId="urn:microsoft.com/office/officeart/2005/8/layout/vList2"/>
    <dgm:cxn modelId="{E59B499F-5E27-E541-9A95-1C0F561BF8AA}" type="presParOf" srcId="{244FDFDB-AB0A-FA4D-A8C4-54A9E984AAF9}" destId="{88625BB8-B60A-D548-845E-3E23663CC739}" srcOrd="2" destOrd="0" presId="urn:microsoft.com/office/officeart/2005/8/layout/vList2"/>
    <dgm:cxn modelId="{D2A42C35-6F48-104F-B1C6-7FD536E30BF6}" type="presParOf" srcId="{244FDFDB-AB0A-FA4D-A8C4-54A9E984AAF9}" destId="{8D915785-4000-AE43-A753-1E7E92AA654A}" srcOrd="3" destOrd="0" presId="urn:microsoft.com/office/officeart/2005/8/layout/vList2"/>
    <dgm:cxn modelId="{C9E92FE4-509E-894C-B3B5-D0424C6F9527}" type="presParOf" srcId="{244FDFDB-AB0A-FA4D-A8C4-54A9E984AAF9}" destId="{2C4BB3EF-7085-A347-825C-F1A8660A354B}" srcOrd="4" destOrd="0" presId="urn:microsoft.com/office/officeart/2005/8/layout/vList2"/>
    <dgm:cxn modelId="{526D9C18-66C1-7F44-B9AD-DEEF8FB9FCB1}" type="presParOf" srcId="{244FDFDB-AB0A-FA4D-A8C4-54A9E984AAF9}" destId="{EA2A2D46-C43C-9B40-9E3F-BFC60BEB618B}" srcOrd="5" destOrd="0" presId="urn:microsoft.com/office/officeart/2005/8/layout/vList2"/>
    <dgm:cxn modelId="{BA892C77-B27E-3C42-86EF-66CB03762160}" type="presParOf" srcId="{244FDFDB-AB0A-FA4D-A8C4-54A9E984AAF9}" destId="{780BFDAC-9DA1-0748-8C54-B180D340352D}" srcOrd="6" destOrd="0" presId="urn:microsoft.com/office/officeart/2005/8/layout/vList2"/>
    <dgm:cxn modelId="{1070B534-0891-5641-AD77-DDB7382E226E}" type="presParOf" srcId="{244FDFDB-AB0A-FA4D-A8C4-54A9E984AAF9}" destId="{4B014E74-8C92-D14E-A357-4C5657DC45B9}" srcOrd="7" destOrd="0" presId="urn:microsoft.com/office/officeart/2005/8/layout/vList2"/>
    <dgm:cxn modelId="{B94D1879-5DCA-824E-BB01-65CDD04B09D1}" type="presParOf" srcId="{244FDFDB-AB0A-FA4D-A8C4-54A9E984AAF9}" destId="{F9938BB7-4203-9B45-9424-CD5E47F54877}" srcOrd="8" destOrd="0" presId="urn:microsoft.com/office/officeart/2005/8/layout/vList2"/>
    <dgm:cxn modelId="{1B284272-344D-074D-8C3C-AF5B5F984B19}" type="presParOf" srcId="{244FDFDB-AB0A-FA4D-A8C4-54A9E984AAF9}" destId="{796CE49C-410A-674C-B60A-7DF4ABFEA4BD}" srcOrd="9" destOrd="0" presId="urn:microsoft.com/office/officeart/2005/8/layout/vList2"/>
    <dgm:cxn modelId="{36B21128-BF0B-C344-B9BB-3B677C03C91C}" type="presParOf" srcId="{244FDFDB-AB0A-FA4D-A8C4-54A9E984AAF9}" destId="{5D52517B-E93E-7346-81C1-6B855C8580F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4C3504-A8BA-4632-9D9A-D8AA079140C9}" type="doc">
      <dgm:prSet loTypeId="urn:microsoft.com/office/officeart/2005/8/layout/vList5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D47CD29-8985-4919-9705-82604A13D9EE}">
      <dgm:prSet custT="1"/>
      <dgm:spPr>
        <a:solidFill>
          <a:schemeClr val="tx1"/>
        </a:solidFill>
      </dgm:spPr>
      <dgm:t>
        <a:bodyPr/>
        <a:lstStyle/>
        <a:p>
          <a:r>
            <a:rPr lang="en-US" sz="3000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A character arc is the transformation a character undergoes.</a:t>
          </a:r>
          <a:endParaRPr lang="en-US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CDDCBB-CA40-4253-8267-39E2CF323FEF}" type="parTrans" cxnId="{3E901FB6-4559-4C88-A81E-D853825F7993}">
      <dgm:prSet/>
      <dgm:spPr/>
      <dgm:t>
        <a:bodyPr/>
        <a:lstStyle/>
        <a:p>
          <a:endParaRPr lang="en-US"/>
        </a:p>
      </dgm:t>
    </dgm:pt>
    <dgm:pt modelId="{A62DD5C1-4EB5-4BEA-9A5C-A22085172F26}" type="sibTrans" cxnId="{3E901FB6-4559-4C88-A81E-D853825F7993}">
      <dgm:prSet/>
      <dgm:spPr/>
      <dgm:t>
        <a:bodyPr/>
        <a:lstStyle/>
        <a:p>
          <a:endParaRPr lang="en-US"/>
        </a:p>
      </dgm:t>
    </dgm:pt>
    <dgm:pt modelId="{B8D8040A-396C-4F69-A9A0-A04522B9D63A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5200" b="1" dirty="0">
              <a:solidFill>
                <a:schemeClr val="tx1"/>
              </a:solidFill>
            </a:rPr>
            <a:t>• </a:t>
          </a:r>
          <a:r>
            <a: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Three types of arcs:</a:t>
          </a:r>
          <a:endParaRPr lang="en-US" sz="52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848423-6512-418F-8E41-EA011CF9D8E2}" type="parTrans" cxnId="{653E821F-06EB-4D7C-9391-BE0F6F727379}">
      <dgm:prSet/>
      <dgm:spPr/>
      <dgm:t>
        <a:bodyPr/>
        <a:lstStyle/>
        <a:p>
          <a:endParaRPr lang="en-US"/>
        </a:p>
      </dgm:t>
    </dgm:pt>
    <dgm:pt modelId="{6FB9AE26-A1EB-460A-BD6F-F6B1B094E757}" type="sibTrans" cxnId="{653E821F-06EB-4D7C-9391-BE0F6F727379}">
      <dgm:prSet/>
      <dgm:spPr/>
      <dgm:t>
        <a:bodyPr/>
        <a:lstStyle/>
        <a:p>
          <a:endParaRPr lang="en-US"/>
        </a:p>
      </dgm:t>
    </dgm:pt>
    <dgm:pt modelId="{97A6A8E1-CE75-4627-BA48-462C366CD3F0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3000" dirty="0"/>
            <a:t>-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Positive Arc (growth and learning)</a:t>
          </a:r>
          <a:endParaRPr lang="en-US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23294F-6B23-4969-AE45-C2E120482F5B}" type="parTrans" cxnId="{33FD6A1C-CA6D-4F39-9769-011753011708}">
      <dgm:prSet/>
      <dgm:spPr/>
      <dgm:t>
        <a:bodyPr/>
        <a:lstStyle/>
        <a:p>
          <a:endParaRPr lang="en-US"/>
        </a:p>
      </dgm:t>
    </dgm:pt>
    <dgm:pt modelId="{2BD95295-F074-4783-B820-BB03B34814A5}" type="sibTrans" cxnId="{33FD6A1C-CA6D-4F39-9769-011753011708}">
      <dgm:prSet/>
      <dgm:spPr/>
      <dgm:t>
        <a:bodyPr/>
        <a:lstStyle/>
        <a:p>
          <a:endParaRPr lang="en-US"/>
        </a:p>
      </dgm:t>
    </dgm:pt>
    <dgm:pt modelId="{A0409C7F-BC2B-4B55-9FB7-A1AF01541F49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3000" dirty="0"/>
            <a:t>-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Negative Arc (decline and downfall)</a:t>
          </a:r>
          <a:endParaRPr lang="en-US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630CC9-7C9F-476D-B1C0-DD9BB1F0232B}" type="parTrans" cxnId="{9EBD31A7-6AE0-40A1-BA11-F1B5674AD047}">
      <dgm:prSet/>
      <dgm:spPr/>
      <dgm:t>
        <a:bodyPr/>
        <a:lstStyle/>
        <a:p>
          <a:endParaRPr lang="en-US"/>
        </a:p>
      </dgm:t>
    </dgm:pt>
    <dgm:pt modelId="{19FB111C-A077-45B3-82E6-6FE41FB2838F}" type="sibTrans" cxnId="{9EBD31A7-6AE0-40A1-BA11-F1B5674AD047}">
      <dgm:prSet/>
      <dgm:spPr/>
      <dgm:t>
        <a:bodyPr/>
        <a:lstStyle/>
        <a:p>
          <a:endParaRPr lang="en-US"/>
        </a:p>
      </dgm:t>
    </dgm:pt>
    <dgm:pt modelId="{778C50FA-B605-49C1-9991-044ED3F0F0B2}">
      <dgm:prSet custT="1"/>
      <dgm:spPr>
        <a:solidFill>
          <a:srgbClr val="28390F"/>
        </a:solidFill>
      </dgm:spPr>
      <dgm:t>
        <a:bodyPr/>
        <a:lstStyle/>
        <a:p>
          <a:r>
            <a:rPr lang="en-US" sz="3000" dirty="0"/>
            <a:t>-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Flat Arc (remains the same, influencing others instead).</a:t>
          </a:r>
          <a:endParaRPr lang="en-US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1CCFC1-5EFB-41BD-8910-F7D7E831D2C4}" type="parTrans" cxnId="{0FC536AF-6A1A-418B-A155-617BE9371BFF}">
      <dgm:prSet/>
      <dgm:spPr/>
      <dgm:t>
        <a:bodyPr/>
        <a:lstStyle/>
        <a:p>
          <a:endParaRPr lang="en-US"/>
        </a:p>
      </dgm:t>
    </dgm:pt>
    <dgm:pt modelId="{F0CDFCC7-56C8-4280-9A49-B6667364193E}" type="sibTrans" cxnId="{0FC536AF-6A1A-418B-A155-617BE9371BFF}">
      <dgm:prSet/>
      <dgm:spPr/>
      <dgm:t>
        <a:bodyPr/>
        <a:lstStyle/>
        <a:p>
          <a:endParaRPr lang="en-US"/>
        </a:p>
      </dgm:t>
    </dgm:pt>
    <dgm:pt modelId="{4814233F-B19F-E940-9307-7CBE5D76CD1A}" type="pres">
      <dgm:prSet presAssocID="{E84C3504-A8BA-4632-9D9A-D8AA079140C9}" presName="Name0" presStyleCnt="0">
        <dgm:presLayoutVars>
          <dgm:dir/>
          <dgm:animLvl val="lvl"/>
          <dgm:resizeHandles val="exact"/>
        </dgm:presLayoutVars>
      </dgm:prSet>
      <dgm:spPr/>
    </dgm:pt>
    <dgm:pt modelId="{25818C86-1C0A-794E-B7DB-A68D55B9FD70}" type="pres">
      <dgm:prSet presAssocID="{BD47CD29-8985-4919-9705-82604A13D9EE}" presName="linNode" presStyleCnt="0"/>
      <dgm:spPr/>
    </dgm:pt>
    <dgm:pt modelId="{88A222C5-8BC5-3848-A549-88B486A71E7E}" type="pres">
      <dgm:prSet presAssocID="{BD47CD29-8985-4919-9705-82604A13D9EE}" presName="parentText" presStyleLbl="node1" presStyleIdx="0" presStyleCnt="5" custScaleX="277778">
        <dgm:presLayoutVars>
          <dgm:chMax val="1"/>
          <dgm:bulletEnabled val="1"/>
        </dgm:presLayoutVars>
      </dgm:prSet>
      <dgm:spPr/>
    </dgm:pt>
    <dgm:pt modelId="{EB03E6E0-1DBD-7745-9E6C-1FE5DD3B0E99}" type="pres">
      <dgm:prSet presAssocID="{A62DD5C1-4EB5-4BEA-9A5C-A22085172F26}" presName="sp" presStyleCnt="0"/>
      <dgm:spPr/>
    </dgm:pt>
    <dgm:pt modelId="{4C5D9F54-B498-9F49-B11B-48B4FE5F9F88}" type="pres">
      <dgm:prSet presAssocID="{B8D8040A-396C-4F69-A9A0-A04522B9D63A}" presName="linNode" presStyleCnt="0"/>
      <dgm:spPr/>
    </dgm:pt>
    <dgm:pt modelId="{976B9A60-EDDC-2E47-A5C8-B8FD821BC5B8}" type="pres">
      <dgm:prSet presAssocID="{B8D8040A-396C-4F69-A9A0-A04522B9D63A}" presName="parentText" presStyleLbl="node1" presStyleIdx="1" presStyleCnt="5" custScaleX="277778">
        <dgm:presLayoutVars>
          <dgm:chMax val="1"/>
          <dgm:bulletEnabled val="1"/>
        </dgm:presLayoutVars>
      </dgm:prSet>
      <dgm:spPr/>
    </dgm:pt>
    <dgm:pt modelId="{1B1BB0C9-34CD-7E44-98CE-A3119CF235CE}" type="pres">
      <dgm:prSet presAssocID="{6FB9AE26-A1EB-460A-BD6F-F6B1B094E757}" presName="sp" presStyleCnt="0"/>
      <dgm:spPr/>
    </dgm:pt>
    <dgm:pt modelId="{07D418B0-4D9D-D946-BE1B-84D114D3FD0F}" type="pres">
      <dgm:prSet presAssocID="{97A6A8E1-CE75-4627-BA48-462C366CD3F0}" presName="linNode" presStyleCnt="0"/>
      <dgm:spPr/>
    </dgm:pt>
    <dgm:pt modelId="{D0A06D8C-F3BF-AE4E-91B6-E0DFBD73F6A7}" type="pres">
      <dgm:prSet presAssocID="{97A6A8E1-CE75-4627-BA48-462C366CD3F0}" presName="parentText" presStyleLbl="node1" presStyleIdx="2" presStyleCnt="5" custScaleX="277778">
        <dgm:presLayoutVars>
          <dgm:chMax val="1"/>
          <dgm:bulletEnabled val="1"/>
        </dgm:presLayoutVars>
      </dgm:prSet>
      <dgm:spPr/>
    </dgm:pt>
    <dgm:pt modelId="{46742685-AADB-2D44-B3BC-E32127050FFB}" type="pres">
      <dgm:prSet presAssocID="{2BD95295-F074-4783-B820-BB03B34814A5}" presName="sp" presStyleCnt="0"/>
      <dgm:spPr/>
    </dgm:pt>
    <dgm:pt modelId="{2A092A52-BCA0-0D40-B476-C2B007A1BE5E}" type="pres">
      <dgm:prSet presAssocID="{A0409C7F-BC2B-4B55-9FB7-A1AF01541F49}" presName="linNode" presStyleCnt="0"/>
      <dgm:spPr/>
    </dgm:pt>
    <dgm:pt modelId="{F030759A-F209-D44F-B942-E861168707F1}" type="pres">
      <dgm:prSet presAssocID="{A0409C7F-BC2B-4B55-9FB7-A1AF01541F49}" presName="parentText" presStyleLbl="node1" presStyleIdx="3" presStyleCnt="5" custScaleX="277778">
        <dgm:presLayoutVars>
          <dgm:chMax val="1"/>
          <dgm:bulletEnabled val="1"/>
        </dgm:presLayoutVars>
      </dgm:prSet>
      <dgm:spPr/>
    </dgm:pt>
    <dgm:pt modelId="{F39015BE-55D9-204D-932D-845D95DC5FAB}" type="pres">
      <dgm:prSet presAssocID="{19FB111C-A077-45B3-82E6-6FE41FB2838F}" presName="sp" presStyleCnt="0"/>
      <dgm:spPr/>
    </dgm:pt>
    <dgm:pt modelId="{508EAC8E-FC65-1449-9AF8-5AE9BD449571}" type="pres">
      <dgm:prSet presAssocID="{778C50FA-B605-49C1-9991-044ED3F0F0B2}" presName="linNode" presStyleCnt="0"/>
      <dgm:spPr/>
    </dgm:pt>
    <dgm:pt modelId="{3735ADAA-7279-CF4D-A462-C20B3EA60FEA}" type="pres">
      <dgm:prSet presAssocID="{778C50FA-B605-49C1-9991-044ED3F0F0B2}" presName="parentText" presStyleLbl="node1" presStyleIdx="4" presStyleCnt="5" custScaleX="277778">
        <dgm:presLayoutVars>
          <dgm:chMax val="1"/>
          <dgm:bulletEnabled val="1"/>
        </dgm:presLayoutVars>
      </dgm:prSet>
      <dgm:spPr/>
    </dgm:pt>
  </dgm:ptLst>
  <dgm:cxnLst>
    <dgm:cxn modelId="{33FD6A1C-CA6D-4F39-9769-011753011708}" srcId="{E84C3504-A8BA-4632-9D9A-D8AA079140C9}" destId="{97A6A8E1-CE75-4627-BA48-462C366CD3F0}" srcOrd="2" destOrd="0" parTransId="{AE23294F-6B23-4969-AE45-C2E120482F5B}" sibTransId="{2BD95295-F074-4783-B820-BB03B34814A5}"/>
    <dgm:cxn modelId="{653E821F-06EB-4D7C-9391-BE0F6F727379}" srcId="{E84C3504-A8BA-4632-9D9A-D8AA079140C9}" destId="{B8D8040A-396C-4F69-A9A0-A04522B9D63A}" srcOrd="1" destOrd="0" parTransId="{69848423-6512-418F-8E41-EA011CF9D8E2}" sibTransId="{6FB9AE26-A1EB-460A-BD6F-F6B1B094E757}"/>
    <dgm:cxn modelId="{28225C2E-6D01-8047-BC85-64268CAE640A}" type="presOf" srcId="{A0409C7F-BC2B-4B55-9FB7-A1AF01541F49}" destId="{F030759A-F209-D44F-B942-E861168707F1}" srcOrd="0" destOrd="0" presId="urn:microsoft.com/office/officeart/2005/8/layout/vList5"/>
    <dgm:cxn modelId="{63CAF195-0421-C341-9E07-DD42CEE6CB87}" type="presOf" srcId="{97A6A8E1-CE75-4627-BA48-462C366CD3F0}" destId="{D0A06D8C-F3BF-AE4E-91B6-E0DFBD73F6A7}" srcOrd="0" destOrd="0" presId="urn:microsoft.com/office/officeart/2005/8/layout/vList5"/>
    <dgm:cxn modelId="{19ED169B-371A-0141-A1A3-092FC5892C55}" type="presOf" srcId="{BD47CD29-8985-4919-9705-82604A13D9EE}" destId="{88A222C5-8BC5-3848-A549-88B486A71E7E}" srcOrd="0" destOrd="0" presId="urn:microsoft.com/office/officeart/2005/8/layout/vList5"/>
    <dgm:cxn modelId="{9EBD31A7-6AE0-40A1-BA11-F1B5674AD047}" srcId="{E84C3504-A8BA-4632-9D9A-D8AA079140C9}" destId="{A0409C7F-BC2B-4B55-9FB7-A1AF01541F49}" srcOrd="3" destOrd="0" parTransId="{8C630CC9-7C9F-476D-B1C0-DD9BB1F0232B}" sibTransId="{19FB111C-A077-45B3-82E6-6FE41FB2838F}"/>
    <dgm:cxn modelId="{0FC536AF-6A1A-418B-A155-617BE9371BFF}" srcId="{E84C3504-A8BA-4632-9D9A-D8AA079140C9}" destId="{778C50FA-B605-49C1-9991-044ED3F0F0B2}" srcOrd="4" destOrd="0" parTransId="{901CCFC1-5EFB-41BD-8910-F7D7E831D2C4}" sibTransId="{F0CDFCC7-56C8-4280-9A49-B6667364193E}"/>
    <dgm:cxn modelId="{3E901FB6-4559-4C88-A81E-D853825F7993}" srcId="{E84C3504-A8BA-4632-9D9A-D8AA079140C9}" destId="{BD47CD29-8985-4919-9705-82604A13D9EE}" srcOrd="0" destOrd="0" parTransId="{70CDDCBB-CA40-4253-8267-39E2CF323FEF}" sibTransId="{A62DD5C1-4EB5-4BEA-9A5C-A22085172F26}"/>
    <dgm:cxn modelId="{8C31CBBB-1A9F-E84B-AB3B-6629098F10FB}" type="presOf" srcId="{778C50FA-B605-49C1-9991-044ED3F0F0B2}" destId="{3735ADAA-7279-CF4D-A462-C20B3EA60FEA}" srcOrd="0" destOrd="0" presId="urn:microsoft.com/office/officeart/2005/8/layout/vList5"/>
    <dgm:cxn modelId="{5A0E6ABE-EEA7-3A43-9AD9-031234FE4B3D}" type="presOf" srcId="{E84C3504-A8BA-4632-9D9A-D8AA079140C9}" destId="{4814233F-B19F-E940-9307-7CBE5D76CD1A}" srcOrd="0" destOrd="0" presId="urn:microsoft.com/office/officeart/2005/8/layout/vList5"/>
    <dgm:cxn modelId="{6FFB47FE-AB39-6C4A-B331-06576FD481EE}" type="presOf" srcId="{B8D8040A-396C-4F69-A9A0-A04522B9D63A}" destId="{976B9A60-EDDC-2E47-A5C8-B8FD821BC5B8}" srcOrd="0" destOrd="0" presId="urn:microsoft.com/office/officeart/2005/8/layout/vList5"/>
    <dgm:cxn modelId="{4A7EFB1F-73E9-8148-B82E-2CB192AA245E}" type="presParOf" srcId="{4814233F-B19F-E940-9307-7CBE5D76CD1A}" destId="{25818C86-1C0A-794E-B7DB-A68D55B9FD70}" srcOrd="0" destOrd="0" presId="urn:microsoft.com/office/officeart/2005/8/layout/vList5"/>
    <dgm:cxn modelId="{060E188E-4A19-A74C-B2CB-3D3716463877}" type="presParOf" srcId="{25818C86-1C0A-794E-B7DB-A68D55B9FD70}" destId="{88A222C5-8BC5-3848-A549-88B486A71E7E}" srcOrd="0" destOrd="0" presId="urn:microsoft.com/office/officeart/2005/8/layout/vList5"/>
    <dgm:cxn modelId="{A331FD1C-6814-284D-AB46-F3556F95A912}" type="presParOf" srcId="{4814233F-B19F-E940-9307-7CBE5D76CD1A}" destId="{EB03E6E0-1DBD-7745-9E6C-1FE5DD3B0E99}" srcOrd="1" destOrd="0" presId="urn:microsoft.com/office/officeart/2005/8/layout/vList5"/>
    <dgm:cxn modelId="{8BAD3B6B-883D-D243-9B98-F93182DA1404}" type="presParOf" srcId="{4814233F-B19F-E940-9307-7CBE5D76CD1A}" destId="{4C5D9F54-B498-9F49-B11B-48B4FE5F9F88}" srcOrd="2" destOrd="0" presId="urn:microsoft.com/office/officeart/2005/8/layout/vList5"/>
    <dgm:cxn modelId="{9455AF61-5E20-7F45-9C41-4D935DDA26BF}" type="presParOf" srcId="{4C5D9F54-B498-9F49-B11B-48B4FE5F9F88}" destId="{976B9A60-EDDC-2E47-A5C8-B8FD821BC5B8}" srcOrd="0" destOrd="0" presId="urn:microsoft.com/office/officeart/2005/8/layout/vList5"/>
    <dgm:cxn modelId="{50713B5E-F0E0-2947-AB39-C115E8F51F87}" type="presParOf" srcId="{4814233F-B19F-E940-9307-7CBE5D76CD1A}" destId="{1B1BB0C9-34CD-7E44-98CE-A3119CF235CE}" srcOrd="3" destOrd="0" presId="urn:microsoft.com/office/officeart/2005/8/layout/vList5"/>
    <dgm:cxn modelId="{FF7CE21C-190A-CA45-8244-75C7BFB4470A}" type="presParOf" srcId="{4814233F-B19F-E940-9307-7CBE5D76CD1A}" destId="{07D418B0-4D9D-D946-BE1B-84D114D3FD0F}" srcOrd="4" destOrd="0" presId="urn:microsoft.com/office/officeart/2005/8/layout/vList5"/>
    <dgm:cxn modelId="{9DA114F1-B6DE-064F-8B10-83DE89278E04}" type="presParOf" srcId="{07D418B0-4D9D-D946-BE1B-84D114D3FD0F}" destId="{D0A06D8C-F3BF-AE4E-91B6-E0DFBD73F6A7}" srcOrd="0" destOrd="0" presId="urn:microsoft.com/office/officeart/2005/8/layout/vList5"/>
    <dgm:cxn modelId="{9A32B8E3-D1BC-9C42-A33F-1046BF886D79}" type="presParOf" srcId="{4814233F-B19F-E940-9307-7CBE5D76CD1A}" destId="{46742685-AADB-2D44-B3BC-E32127050FFB}" srcOrd="5" destOrd="0" presId="urn:microsoft.com/office/officeart/2005/8/layout/vList5"/>
    <dgm:cxn modelId="{7DF1740A-7C34-0242-944F-7CCD409B77A1}" type="presParOf" srcId="{4814233F-B19F-E940-9307-7CBE5D76CD1A}" destId="{2A092A52-BCA0-0D40-B476-C2B007A1BE5E}" srcOrd="6" destOrd="0" presId="urn:microsoft.com/office/officeart/2005/8/layout/vList5"/>
    <dgm:cxn modelId="{A1B2899D-3F93-A344-94BC-3993165BF4D4}" type="presParOf" srcId="{2A092A52-BCA0-0D40-B476-C2B007A1BE5E}" destId="{F030759A-F209-D44F-B942-E861168707F1}" srcOrd="0" destOrd="0" presId="urn:microsoft.com/office/officeart/2005/8/layout/vList5"/>
    <dgm:cxn modelId="{8E660EF9-4D45-DD49-8CB1-57EDCABEDAD2}" type="presParOf" srcId="{4814233F-B19F-E940-9307-7CBE5D76CD1A}" destId="{F39015BE-55D9-204D-932D-845D95DC5FAB}" srcOrd="7" destOrd="0" presId="urn:microsoft.com/office/officeart/2005/8/layout/vList5"/>
    <dgm:cxn modelId="{D93AB42B-81DF-F844-A049-5795D15FA491}" type="presParOf" srcId="{4814233F-B19F-E940-9307-7CBE5D76CD1A}" destId="{508EAC8E-FC65-1449-9AF8-5AE9BD449571}" srcOrd="8" destOrd="0" presId="urn:microsoft.com/office/officeart/2005/8/layout/vList5"/>
    <dgm:cxn modelId="{07E90B52-FDA8-AC47-B3C6-A9301B70B6CF}" type="presParOf" srcId="{508EAC8E-FC65-1449-9AF8-5AE9BD449571}" destId="{3735ADAA-7279-CF4D-A462-C20B3EA60FE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67C078-3C35-4210-82DD-BB22BC346791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C41DE0-D784-49E8-BDA1-84CACC1C1590}">
      <dgm:prSet/>
      <dgm:spPr>
        <a:solidFill>
          <a:schemeClr val="tx1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Direct Characterization – The author explicitly describes the character.</a:t>
          </a:r>
        </a:p>
      </dgm:t>
    </dgm:pt>
    <dgm:pt modelId="{7CC91978-007A-4750-9794-8E040417E0F7}" type="parTrans" cxnId="{C703CEAA-E567-4563-B31E-36BD3D98B704}">
      <dgm:prSet/>
      <dgm:spPr/>
      <dgm:t>
        <a:bodyPr/>
        <a:lstStyle/>
        <a:p>
          <a:endParaRPr lang="en-US"/>
        </a:p>
      </dgm:t>
    </dgm:pt>
    <dgm:pt modelId="{70AC9FEA-E5C5-47F9-AB11-A1E866E1F54A}" type="sibTrans" cxnId="{C703CEAA-E567-4563-B31E-36BD3D98B704}">
      <dgm:prSet/>
      <dgm:spPr/>
      <dgm:t>
        <a:bodyPr/>
        <a:lstStyle/>
        <a:p>
          <a:endParaRPr lang="en-US"/>
        </a:p>
      </dgm:t>
    </dgm:pt>
    <dgm:pt modelId="{AC3C321D-C5A2-4106-BE39-84CD6C75664E}">
      <dgm:prSet/>
      <dgm:spPr>
        <a:solidFill>
          <a:schemeClr val="tx1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Indirect Characterization – Revealed through:</a:t>
          </a:r>
        </a:p>
      </dgm:t>
    </dgm:pt>
    <dgm:pt modelId="{62D32443-4722-4DB7-8CDC-E33AFE9BBCFF}" type="parTrans" cxnId="{2BB882DE-DC6E-499E-A18C-23F721B1858F}">
      <dgm:prSet/>
      <dgm:spPr/>
      <dgm:t>
        <a:bodyPr/>
        <a:lstStyle/>
        <a:p>
          <a:endParaRPr lang="en-US"/>
        </a:p>
      </dgm:t>
    </dgm:pt>
    <dgm:pt modelId="{FE6AB607-0F1C-45DF-9CCC-4A5643D83299}" type="sibTrans" cxnId="{2BB882DE-DC6E-499E-A18C-23F721B1858F}">
      <dgm:prSet/>
      <dgm:spPr/>
      <dgm:t>
        <a:bodyPr/>
        <a:lstStyle/>
        <a:p>
          <a:endParaRPr lang="en-US"/>
        </a:p>
      </dgm:t>
    </dgm:pt>
    <dgm:pt modelId="{DA6739F3-A8DB-4C37-8335-A77D7E580BD7}">
      <dgm:prSet custT="1"/>
      <dgm:spPr>
        <a:solidFill>
          <a:schemeClr val="tx1"/>
        </a:solidFill>
      </dgm:spPr>
      <dgm:t>
        <a:bodyPr/>
        <a:lstStyle/>
        <a:p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Speech</a:t>
          </a:r>
        </a:p>
      </dgm:t>
    </dgm:pt>
    <dgm:pt modelId="{E9EB9165-57BA-482A-99E5-C90C0C0921EE}" type="parTrans" cxnId="{29839F4A-5AFB-4D07-BB22-F05B9F3563C5}">
      <dgm:prSet/>
      <dgm:spPr/>
      <dgm:t>
        <a:bodyPr/>
        <a:lstStyle/>
        <a:p>
          <a:endParaRPr lang="en-US"/>
        </a:p>
      </dgm:t>
    </dgm:pt>
    <dgm:pt modelId="{B5C4C975-2441-4FF8-B4F5-C632B30BD5CB}" type="sibTrans" cxnId="{29839F4A-5AFB-4D07-BB22-F05B9F3563C5}">
      <dgm:prSet/>
      <dgm:spPr/>
      <dgm:t>
        <a:bodyPr/>
        <a:lstStyle/>
        <a:p>
          <a:endParaRPr lang="en-US"/>
        </a:p>
      </dgm:t>
    </dgm:pt>
    <dgm:pt modelId="{16C90435-3370-4535-B8F9-1D9C13155AAA}">
      <dgm:prSet custT="1"/>
      <dgm:spPr>
        <a:solidFill>
          <a:schemeClr val="tx1"/>
        </a:solidFill>
      </dgm:spPr>
      <dgm:t>
        <a:bodyPr/>
        <a:lstStyle/>
        <a:p>
          <a:r>
            <a:rPr lang="en-US" sz="2400" dirty="0"/>
            <a:t>-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F2F1DF-EB92-4063-9A6F-E33B754E3241}" type="parTrans" cxnId="{6F104D7E-581E-42E8-9482-482E53D9459F}">
      <dgm:prSet/>
      <dgm:spPr/>
      <dgm:t>
        <a:bodyPr/>
        <a:lstStyle/>
        <a:p>
          <a:endParaRPr lang="en-US"/>
        </a:p>
      </dgm:t>
    </dgm:pt>
    <dgm:pt modelId="{51D2AFB8-2E2F-44AE-8F91-816167E740FC}" type="sibTrans" cxnId="{6F104D7E-581E-42E8-9482-482E53D9459F}">
      <dgm:prSet/>
      <dgm:spPr/>
      <dgm:t>
        <a:bodyPr/>
        <a:lstStyle/>
        <a:p>
          <a:endParaRPr lang="en-US"/>
        </a:p>
      </dgm:t>
    </dgm:pt>
    <dgm:pt modelId="{EC387D25-F0B6-481B-A7C0-39F027446059}">
      <dgm:prSet custT="1"/>
      <dgm:spPr>
        <a:solidFill>
          <a:schemeClr val="tx1"/>
        </a:solidFill>
      </dgm:spPr>
      <dgm:t>
        <a:bodyPr/>
        <a:lstStyle/>
        <a:p>
          <a:r>
            <a:rPr lang="en-US" sz="2400" dirty="0"/>
            <a:t>-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Thoughts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5044F-52A0-488D-94A0-7B30F990A61B}" type="parTrans" cxnId="{74B2DBC8-E148-4ED7-B7E4-B1D5DACA4EBA}">
      <dgm:prSet/>
      <dgm:spPr/>
      <dgm:t>
        <a:bodyPr/>
        <a:lstStyle/>
        <a:p>
          <a:endParaRPr lang="en-US"/>
        </a:p>
      </dgm:t>
    </dgm:pt>
    <dgm:pt modelId="{242904BA-D141-4081-814A-4C9DD68DC9D0}" type="sibTrans" cxnId="{74B2DBC8-E148-4ED7-B7E4-B1D5DACA4EBA}">
      <dgm:prSet/>
      <dgm:spPr/>
      <dgm:t>
        <a:bodyPr/>
        <a:lstStyle/>
        <a:p>
          <a:endParaRPr lang="en-US"/>
        </a:p>
      </dgm:t>
    </dgm:pt>
    <dgm:pt modelId="{DC68B99E-DDE5-46CC-A8E7-94E075136AEF}">
      <dgm:prSet custT="1"/>
      <dgm:spPr>
        <a:solidFill>
          <a:schemeClr val="tx1"/>
        </a:solidFill>
      </dgm:spPr>
      <dgm:t>
        <a:bodyPr/>
        <a:lstStyle/>
        <a:p>
          <a:r>
            <a:rPr lang="en-US" sz="2400" dirty="0"/>
            <a:t>-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Appearance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D34014-2625-4B67-B3E2-6CA76410B007}" type="parTrans" cxnId="{6F96F27E-A6A6-4B45-BC48-1917B676981A}">
      <dgm:prSet/>
      <dgm:spPr/>
      <dgm:t>
        <a:bodyPr/>
        <a:lstStyle/>
        <a:p>
          <a:endParaRPr lang="en-US"/>
        </a:p>
      </dgm:t>
    </dgm:pt>
    <dgm:pt modelId="{BD9E4B1A-65BA-435B-841D-48EFAD52C7FF}" type="sibTrans" cxnId="{6F96F27E-A6A6-4B45-BC48-1917B676981A}">
      <dgm:prSet/>
      <dgm:spPr/>
      <dgm:t>
        <a:bodyPr/>
        <a:lstStyle/>
        <a:p>
          <a:endParaRPr lang="en-US"/>
        </a:p>
      </dgm:t>
    </dgm:pt>
    <dgm:pt modelId="{8126E87F-BD3D-4B19-837F-C0BD53604C02}">
      <dgm:prSet custT="1"/>
      <dgm:spPr>
        <a:solidFill>
          <a:schemeClr val="tx1"/>
        </a:solidFill>
      </dgm:spPr>
      <dgm:t>
        <a:bodyPr/>
        <a:lstStyle/>
        <a:p>
          <a:r>
            <a:rPr lang="en-US" sz="2400" dirty="0"/>
            <a:t>-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Other characters’ reactions</a:t>
          </a:r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321444-8130-4764-9702-BABE74286705}" type="parTrans" cxnId="{5FC4F3A1-9379-4AE1-B179-05CE1D079324}">
      <dgm:prSet/>
      <dgm:spPr/>
      <dgm:t>
        <a:bodyPr/>
        <a:lstStyle/>
        <a:p>
          <a:endParaRPr lang="en-US"/>
        </a:p>
      </dgm:t>
    </dgm:pt>
    <dgm:pt modelId="{0162B263-AD63-479B-81D1-2B137C391E33}" type="sibTrans" cxnId="{5FC4F3A1-9379-4AE1-B179-05CE1D079324}">
      <dgm:prSet/>
      <dgm:spPr/>
      <dgm:t>
        <a:bodyPr/>
        <a:lstStyle/>
        <a:p>
          <a:endParaRPr lang="en-US"/>
        </a:p>
      </dgm:t>
    </dgm:pt>
    <dgm:pt modelId="{9960DE6F-11C6-C444-97DF-7992CAFB37F3}" type="pres">
      <dgm:prSet presAssocID="{3767C078-3C35-4210-82DD-BB22BC346791}" presName="Name0" presStyleCnt="0">
        <dgm:presLayoutVars>
          <dgm:dir/>
          <dgm:animLvl val="lvl"/>
          <dgm:resizeHandles val="exact"/>
        </dgm:presLayoutVars>
      </dgm:prSet>
      <dgm:spPr/>
    </dgm:pt>
    <dgm:pt modelId="{89AE497D-C3B2-BC48-9546-6312B8311735}" type="pres">
      <dgm:prSet presAssocID="{ACC41DE0-D784-49E8-BDA1-84CACC1C1590}" presName="linNode" presStyleCnt="0"/>
      <dgm:spPr/>
    </dgm:pt>
    <dgm:pt modelId="{E3E3870A-05DF-7348-955F-A0409B8860FF}" type="pres">
      <dgm:prSet presAssocID="{ACC41DE0-D784-49E8-BDA1-84CACC1C1590}" presName="parentText" presStyleLbl="node1" presStyleIdx="0" presStyleCnt="7" custScaleX="277778">
        <dgm:presLayoutVars>
          <dgm:chMax val="1"/>
          <dgm:bulletEnabled val="1"/>
        </dgm:presLayoutVars>
      </dgm:prSet>
      <dgm:spPr/>
    </dgm:pt>
    <dgm:pt modelId="{305873AF-00BC-B145-BA86-746DDD80710C}" type="pres">
      <dgm:prSet presAssocID="{70AC9FEA-E5C5-47F9-AB11-A1E866E1F54A}" presName="sp" presStyleCnt="0"/>
      <dgm:spPr/>
    </dgm:pt>
    <dgm:pt modelId="{7BF16C04-0846-C741-B320-9E5814117FA4}" type="pres">
      <dgm:prSet presAssocID="{AC3C321D-C5A2-4106-BE39-84CD6C75664E}" presName="linNode" presStyleCnt="0"/>
      <dgm:spPr/>
    </dgm:pt>
    <dgm:pt modelId="{76C1492F-43AB-F54E-8AFE-89077BC3C2FA}" type="pres">
      <dgm:prSet presAssocID="{AC3C321D-C5A2-4106-BE39-84CD6C75664E}" presName="parentText" presStyleLbl="node1" presStyleIdx="1" presStyleCnt="7" custScaleX="277778">
        <dgm:presLayoutVars>
          <dgm:chMax val="1"/>
          <dgm:bulletEnabled val="1"/>
        </dgm:presLayoutVars>
      </dgm:prSet>
      <dgm:spPr/>
    </dgm:pt>
    <dgm:pt modelId="{AC9B1DBD-CAB0-2B44-869D-0E1533C8FFE8}" type="pres">
      <dgm:prSet presAssocID="{FE6AB607-0F1C-45DF-9CCC-4A5643D83299}" presName="sp" presStyleCnt="0"/>
      <dgm:spPr/>
    </dgm:pt>
    <dgm:pt modelId="{90B83E1E-BBFC-D345-B6E5-10B119D55AAC}" type="pres">
      <dgm:prSet presAssocID="{DA6739F3-A8DB-4C37-8335-A77D7E580BD7}" presName="linNode" presStyleCnt="0"/>
      <dgm:spPr/>
    </dgm:pt>
    <dgm:pt modelId="{94CAF1F2-1B79-A746-B1F6-54E64DE7392F}" type="pres">
      <dgm:prSet presAssocID="{DA6739F3-A8DB-4C37-8335-A77D7E580BD7}" presName="parentText" presStyleLbl="node1" presStyleIdx="2" presStyleCnt="7" custScaleX="277778">
        <dgm:presLayoutVars>
          <dgm:chMax val="1"/>
          <dgm:bulletEnabled val="1"/>
        </dgm:presLayoutVars>
      </dgm:prSet>
      <dgm:spPr/>
    </dgm:pt>
    <dgm:pt modelId="{E35FCA54-EEAC-F94E-B5CC-9B1FD0E5BC83}" type="pres">
      <dgm:prSet presAssocID="{B5C4C975-2441-4FF8-B4F5-C632B30BD5CB}" presName="sp" presStyleCnt="0"/>
      <dgm:spPr/>
    </dgm:pt>
    <dgm:pt modelId="{BA58A947-8738-5248-9DE9-C5B17EBEF981}" type="pres">
      <dgm:prSet presAssocID="{16C90435-3370-4535-B8F9-1D9C13155AAA}" presName="linNode" presStyleCnt="0"/>
      <dgm:spPr/>
    </dgm:pt>
    <dgm:pt modelId="{A88BF477-9AA4-BD40-8A88-1DF0F925993E}" type="pres">
      <dgm:prSet presAssocID="{16C90435-3370-4535-B8F9-1D9C13155AAA}" presName="parentText" presStyleLbl="node1" presStyleIdx="3" presStyleCnt="7" custScaleX="277778">
        <dgm:presLayoutVars>
          <dgm:chMax val="1"/>
          <dgm:bulletEnabled val="1"/>
        </dgm:presLayoutVars>
      </dgm:prSet>
      <dgm:spPr/>
    </dgm:pt>
    <dgm:pt modelId="{D7B19BDE-F3B4-6A4D-A1E8-B22BF63E7A28}" type="pres">
      <dgm:prSet presAssocID="{51D2AFB8-2E2F-44AE-8F91-816167E740FC}" presName="sp" presStyleCnt="0"/>
      <dgm:spPr/>
    </dgm:pt>
    <dgm:pt modelId="{F0F5D396-B81D-854C-B622-B8D2D1E702D5}" type="pres">
      <dgm:prSet presAssocID="{EC387D25-F0B6-481B-A7C0-39F027446059}" presName="linNode" presStyleCnt="0"/>
      <dgm:spPr/>
    </dgm:pt>
    <dgm:pt modelId="{4837748F-F90D-194C-B065-0B9749638C9C}" type="pres">
      <dgm:prSet presAssocID="{EC387D25-F0B6-481B-A7C0-39F027446059}" presName="parentText" presStyleLbl="node1" presStyleIdx="4" presStyleCnt="7" custScaleX="277778">
        <dgm:presLayoutVars>
          <dgm:chMax val="1"/>
          <dgm:bulletEnabled val="1"/>
        </dgm:presLayoutVars>
      </dgm:prSet>
      <dgm:spPr/>
    </dgm:pt>
    <dgm:pt modelId="{966E09E1-4DF2-3B4B-80E7-E711B34F61D8}" type="pres">
      <dgm:prSet presAssocID="{242904BA-D141-4081-814A-4C9DD68DC9D0}" presName="sp" presStyleCnt="0"/>
      <dgm:spPr/>
    </dgm:pt>
    <dgm:pt modelId="{B5CEAF21-3B7C-5D4F-9CCC-D5EBD2F51A5C}" type="pres">
      <dgm:prSet presAssocID="{DC68B99E-DDE5-46CC-A8E7-94E075136AEF}" presName="linNode" presStyleCnt="0"/>
      <dgm:spPr/>
    </dgm:pt>
    <dgm:pt modelId="{1682B881-FBF6-4B40-8E96-A2B134689DF7}" type="pres">
      <dgm:prSet presAssocID="{DC68B99E-DDE5-46CC-A8E7-94E075136AEF}" presName="parentText" presStyleLbl="node1" presStyleIdx="5" presStyleCnt="7" custScaleX="277778">
        <dgm:presLayoutVars>
          <dgm:chMax val="1"/>
          <dgm:bulletEnabled val="1"/>
        </dgm:presLayoutVars>
      </dgm:prSet>
      <dgm:spPr/>
    </dgm:pt>
    <dgm:pt modelId="{76086AB5-9EA3-304A-A2F1-B29857836160}" type="pres">
      <dgm:prSet presAssocID="{BD9E4B1A-65BA-435B-841D-48EFAD52C7FF}" presName="sp" presStyleCnt="0"/>
      <dgm:spPr/>
    </dgm:pt>
    <dgm:pt modelId="{3B0391D9-9B04-A243-80ED-4696F7FBCC96}" type="pres">
      <dgm:prSet presAssocID="{8126E87F-BD3D-4B19-837F-C0BD53604C02}" presName="linNode" presStyleCnt="0"/>
      <dgm:spPr/>
    </dgm:pt>
    <dgm:pt modelId="{3C921384-E2FA-144F-886F-7D9BD087C58C}" type="pres">
      <dgm:prSet presAssocID="{8126E87F-BD3D-4B19-837F-C0BD53604C02}" presName="parentText" presStyleLbl="node1" presStyleIdx="6" presStyleCnt="7" custScaleX="277778">
        <dgm:presLayoutVars>
          <dgm:chMax val="1"/>
          <dgm:bulletEnabled val="1"/>
        </dgm:presLayoutVars>
      </dgm:prSet>
      <dgm:spPr/>
    </dgm:pt>
  </dgm:ptLst>
  <dgm:cxnLst>
    <dgm:cxn modelId="{73C7F116-A120-6148-ADD4-44E9075A371B}" type="presOf" srcId="{3767C078-3C35-4210-82DD-BB22BC346791}" destId="{9960DE6F-11C6-C444-97DF-7992CAFB37F3}" srcOrd="0" destOrd="0" presId="urn:microsoft.com/office/officeart/2005/8/layout/vList5"/>
    <dgm:cxn modelId="{85D56140-599C-FD40-9325-60115D30082B}" type="presOf" srcId="{8126E87F-BD3D-4B19-837F-C0BD53604C02}" destId="{3C921384-E2FA-144F-886F-7D9BD087C58C}" srcOrd="0" destOrd="0" presId="urn:microsoft.com/office/officeart/2005/8/layout/vList5"/>
    <dgm:cxn modelId="{29839F4A-5AFB-4D07-BB22-F05B9F3563C5}" srcId="{3767C078-3C35-4210-82DD-BB22BC346791}" destId="{DA6739F3-A8DB-4C37-8335-A77D7E580BD7}" srcOrd="2" destOrd="0" parTransId="{E9EB9165-57BA-482A-99E5-C90C0C0921EE}" sibTransId="{B5C4C975-2441-4FF8-B4F5-C632B30BD5CB}"/>
    <dgm:cxn modelId="{8E165A4F-D501-7643-9C53-A97BE8D1ED23}" type="presOf" srcId="{16C90435-3370-4535-B8F9-1D9C13155AAA}" destId="{A88BF477-9AA4-BD40-8A88-1DF0F925993E}" srcOrd="0" destOrd="0" presId="urn:microsoft.com/office/officeart/2005/8/layout/vList5"/>
    <dgm:cxn modelId="{A0F9197D-9E05-2148-BABA-06E6273F51B0}" type="presOf" srcId="{AC3C321D-C5A2-4106-BE39-84CD6C75664E}" destId="{76C1492F-43AB-F54E-8AFE-89077BC3C2FA}" srcOrd="0" destOrd="0" presId="urn:microsoft.com/office/officeart/2005/8/layout/vList5"/>
    <dgm:cxn modelId="{6F104D7E-581E-42E8-9482-482E53D9459F}" srcId="{3767C078-3C35-4210-82DD-BB22BC346791}" destId="{16C90435-3370-4535-B8F9-1D9C13155AAA}" srcOrd="3" destOrd="0" parTransId="{BCF2F1DF-EB92-4063-9A6F-E33B754E3241}" sibTransId="{51D2AFB8-2E2F-44AE-8F91-816167E740FC}"/>
    <dgm:cxn modelId="{6F96F27E-A6A6-4B45-BC48-1917B676981A}" srcId="{3767C078-3C35-4210-82DD-BB22BC346791}" destId="{DC68B99E-DDE5-46CC-A8E7-94E075136AEF}" srcOrd="5" destOrd="0" parTransId="{B8D34014-2625-4B67-B3E2-6CA76410B007}" sibTransId="{BD9E4B1A-65BA-435B-841D-48EFAD52C7FF}"/>
    <dgm:cxn modelId="{88CF0788-0733-A04B-84D3-51A82AE13309}" type="presOf" srcId="{DC68B99E-DDE5-46CC-A8E7-94E075136AEF}" destId="{1682B881-FBF6-4B40-8E96-A2B134689DF7}" srcOrd="0" destOrd="0" presId="urn:microsoft.com/office/officeart/2005/8/layout/vList5"/>
    <dgm:cxn modelId="{2661F696-4348-AF40-A867-60E2C075F002}" type="presOf" srcId="{DA6739F3-A8DB-4C37-8335-A77D7E580BD7}" destId="{94CAF1F2-1B79-A746-B1F6-54E64DE7392F}" srcOrd="0" destOrd="0" presId="urn:microsoft.com/office/officeart/2005/8/layout/vList5"/>
    <dgm:cxn modelId="{B1260F9D-6BD4-7940-BC7E-761DF634EB8F}" type="presOf" srcId="{EC387D25-F0B6-481B-A7C0-39F027446059}" destId="{4837748F-F90D-194C-B065-0B9749638C9C}" srcOrd="0" destOrd="0" presId="urn:microsoft.com/office/officeart/2005/8/layout/vList5"/>
    <dgm:cxn modelId="{5FC4F3A1-9379-4AE1-B179-05CE1D079324}" srcId="{3767C078-3C35-4210-82DD-BB22BC346791}" destId="{8126E87F-BD3D-4B19-837F-C0BD53604C02}" srcOrd="6" destOrd="0" parTransId="{BA321444-8130-4764-9702-BABE74286705}" sibTransId="{0162B263-AD63-479B-81D1-2B137C391E33}"/>
    <dgm:cxn modelId="{C703CEAA-E567-4563-B31E-36BD3D98B704}" srcId="{3767C078-3C35-4210-82DD-BB22BC346791}" destId="{ACC41DE0-D784-49E8-BDA1-84CACC1C1590}" srcOrd="0" destOrd="0" parTransId="{7CC91978-007A-4750-9794-8E040417E0F7}" sibTransId="{70AC9FEA-E5C5-47F9-AB11-A1E866E1F54A}"/>
    <dgm:cxn modelId="{74B2DBC8-E148-4ED7-B7E4-B1D5DACA4EBA}" srcId="{3767C078-3C35-4210-82DD-BB22BC346791}" destId="{EC387D25-F0B6-481B-A7C0-39F027446059}" srcOrd="4" destOrd="0" parTransId="{8EE5044F-52A0-488D-94A0-7B30F990A61B}" sibTransId="{242904BA-D141-4081-814A-4C9DD68DC9D0}"/>
    <dgm:cxn modelId="{2BB882DE-DC6E-499E-A18C-23F721B1858F}" srcId="{3767C078-3C35-4210-82DD-BB22BC346791}" destId="{AC3C321D-C5A2-4106-BE39-84CD6C75664E}" srcOrd="1" destOrd="0" parTransId="{62D32443-4722-4DB7-8CDC-E33AFE9BBCFF}" sibTransId="{FE6AB607-0F1C-45DF-9CCC-4A5643D83299}"/>
    <dgm:cxn modelId="{019810EE-5C5E-2E4D-BD29-3370E7C68F18}" type="presOf" srcId="{ACC41DE0-D784-49E8-BDA1-84CACC1C1590}" destId="{E3E3870A-05DF-7348-955F-A0409B8860FF}" srcOrd="0" destOrd="0" presId="urn:microsoft.com/office/officeart/2005/8/layout/vList5"/>
    <dgm:cxn modelId="{C124FADF-F6A3-2C4E-82F3-FE749940134A}" type="presParOf" srcId="{9960DE6F-11C6-C444-97DF-7992CAFB37F3}" destId="{89AE497D-C3B2-BC48-9546-6312B8311735}" srcOrd="0" destOrd="0" presId="urn:microsoft.com/office/officeart/2005/8/layout/vList5"/>
    <dgm:cxn modelId="{7A5A3F5F-1BEF-9A40-9687-520074B2183D}" type="presParOf" srcId="{89AE497D-C3B2-BC48-9546-6312B8311735}" destId="{E3E3870A-05DF-7348-955F-A0409B8860FF}" srcOrd="0" destOrd="0" presId="urn:microsoft.com/office/officeart/2005/8/layout/vList5"/>
    <dgm:cxn modelId="{A7CC2536-4028-D64B-9B19-9FB546F6F5CA}" type="presParOf" srcId="{9960DE6F-11C6-C444-97DF-7992CAFB37F3}" destId="{305873AF-00BC-B145-BA86-746DDD80710C}" srcOrd="1" destOrd="0" presId="urn:microsoft.com/office/officeart/2005/8/layout/vList5"/>
    <dgm:cxn modelId="{BC6D4B77-F3C1-A548-83CF-36AD28E7885F}" type="presParOf" srcId="{9960DE6F-11C6-C444-97DF-7992CAFB37F3}" destId="{7BF16C04-0846-C741-B320-9E5814117FA4}" srcOrd="2" destOrd="0" presId="urn:microsoft.com/office/officeart/2005/8/layout/vList5"/>
    <dgm:cxn modelId="{2B96A9C4-DD08-CB45-9401-C6AA508DDFA2}" type="presParOf" srcId="{7BF16C04-0846-C741-B320-9E5814117FA4}" destId="{76C1492F-43AB-F54E-8AFE-89077BC3C2FA}" srcOrd="0" destOrd="0" presId="urn:microsoft.com/office/officeart/2005/8/layout/vList5"/>
    <dgm:cxn modelId="{33174927-B638-F648-9E1B-2F1D887FD93C}" type="presParOf" srcId="{9960DE6F-11C6-C444-97DF-7992CAFB37F3}" destId="{AC9B1DBD-CAB0-2B44-869D-0E1533C8FFE8}" srcOrd="3" destOrd="0" presId="urn:microsoft.com/office/officeart/2005/8/layout/vList5"/>
    <dgm:cxn modelId="{4A8F104A-14F4-F147-BE75-2EABEA5B25B5}" type="presParOf" srcId="{9960DE6F-11C6-C444-97DF-7992CAFB37F3}" destId="{90B83E1E-BBFC-D345-B6E5-10B119D55AAC}" srcOrd="4" destOrd="0" presId="urn:microsoft.com/office/officeart/2005/8/layout/vList5"/>
    <dgm:cxn modelId="{8A21CD56-731F-194E-A72F-69B9AFABA749}" type="presParOf" srcId="{90B83E1E-BBFC-D345-B6E5-10B119D55AAC}" destId="{94CAF1F2-1B79-A746-B1F6-54E64DE7392F}" srcOrd="0" destOrd="0" presId="urn:microsoft.com/office/officeart/2005/8/layout/vList5"/>
    <dgm:cxn modelId="{FBC6293C-A68A-954A-AF05-E36C88E25211}" type="presParOf" srcId="{9960DE6F-11C6-C444-97DF-7992CAFB37F3}" destId="{E35FCA54-EEAC-F94E-B5CC-9B1FD0E5BC83}" srcOrd="5" destOrd="0" presId="urn:microsoft.com/office/officeart/2005/8/layout/vList5"/>
    <dgm:cxn modelId="{B0120441-13D0-AA4D-8B46-0227C03D9A83}" type="presParOf" srcId="{9960DE6F-11C6-C444-97DF-7992CAFB37F3}" destId="{BA58A947-8738-5248-9DE9-C5B17EBEF981}" srcOrd="6" destOrd="0" presId="urn:microsoft.com/office/officeart/2005/8/layout/vList5"/>
    <dgm:cxn modelId="{D8356DE8-AB0C-0A42-B813-88D30ED48C9D}" type="presParOf" srcId="{BA58A947-8738-5248-9DE9-C5B17EBEF981}" destId="{A88BF477-9AA4-BD40-8A88-1DF0F925993E}" srcOrd="0" destOrd="0" presId="urn:microsoft.com/office/officeart/2005/8/layout/vList5"/>
    <dgm:cxn modelId="{F513EC4F-6B3B-474E-A23B-41F1E1041588}" type="presParOf" srcId="{9960DE6F-11C6-C444-97DF-7992CAFB37F3}" destId="{D7B19BDE-F3B4-6A4D-A1E8-B22BF63E7A28}" srcOrd="7" destOrd="0" presId="urn:microsoft.com/office/officeart/2005/8/layout/vList5"/>
    <dgm:cxn modelId="{AAF664DF-C798-AE4A-8C71-5FB5834D4280}" type="presParOf" srcId="{9960DE6F-11C6-C444-97DF-7992CAFB37F3}" destId="{F0F5D396-B81D-854C-B622-B8D2D1E702D5}" srcOrd="8" destOrd="0" presId="urn:microsoft.com/office/officeart/2005/8/layout/vList5"/>
    <dgm:cxn modelId="{61B32197-B610-034C-97F8-FAB0D4A1AFF3}" type="presParOf" srcId="{F0F5D396-B81D-854C-B622-B8D2D1E702D5}" destId="{4837748F-F90D-194C-B065-0B9749638C9C}" srcOrd="0" destOrd="0" presId="urn:microsoft.com/office/officeart/2005/8/layout/vList5"/>
    <dgm:cxn modelId="{7C6BC5AD-AC03-1942-A026-0DF7AC9D31CB}" type="presParOf" srcId="{9960DE6F-11C6-C444-97DF-7992CAFB37F3}" destId="{966E09E1-4DF2-3B4B-80E7-E711B34F61D8}" srcOrd="9" destOrd="0" presId="urn:microsoft.com/office/officeart/2005/8/layout/vList5"/>
    <dgm:cxn modelId="{A67B119C-596E-7E4E-B5CD-014E6B94D40D}" type="presParOf" srcId="{9960DE6F-11C6-C444-97DF-7992CAFB37F3}" destId="{B5CEAF21-3B7C-5D4F-9CCC-D5EBD2F51A5C}" srcOrd="10" destOrd="0" presId="urn:microsoft.com/office/officeart/2005/8/layout/vList5"/>
    <dgm:cxn modelId="{7D997CC6-9819-6B44-BEB0-03CC267CCE8F}" type="presParOf" srcId="{B5CEAF21-3B7C-5D4F-9CCC-D5EBD2F51A5C}" destId="{1682B881-FBF6-4B40-8E96-A2B134689DF7}" srcOrd="0" destOrd="0" presId="urn:microsoft.com/office/officeart/2005/8/layout/vList5"/>
    <dgm:cxn modelId="{DA663D4C-C7F5-8E45-8892-3203CEAD44FF}" type="presParOf" srcId="{9960DE6F-11C6-C444-97DF-7992CAFB37F3}" destId="{76086AB5-9EA3-304A-A2F1-B29857836160}" srcOrd="11" destOrd="0" presId="urn:microsoft.com/office/officeart/2005/8/layout/vList5"/>
    <dgm:cxn modelId="{24A9604E-E0DC-C54A-B18A-06192C07B65A}" type="presParOf" srcId="{9960DE6F-11C6-C444-97DF-7992CAFB37F3}" destId="{3B0391D9-9B04-A243-80ED-4696F7FBCC96}" srcOrd="12" destOrd="0" presId="urn:microsoft.com/office/officeart/2005/8/layout/vList5"/>
    <dgm:cxn modelId="{8CC2F269-D9BA-AC4C-9A5E-911A82E915A0}" type="presParOf" srcId="{3B0391D9-9B04-A243-80ED-4696F7FBCC96}" destId="{3C921384-E2FA-144F-886F-7D9BD087C58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EB229-E656-4717-9AE7-B58A3167D98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B53FD5C-23DF-45D8-BC70-4785CDC19C03}">
      <dgm:prSet/>
      <dgm:spPr/>
      <dgm:t>
        <a:bodyPr/>
        <a:lstStyle/>
        <a:p>
          <a:pPr algn="ctr"/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Hamlet (Shakespeare) – Complex, philosophical protagonist.</a:t>
          </a:r>
        </a:p>
      </dgm:t>
    </dgm:pt>
    <dgm:pt modelId="{D27A0BEE-F801-4396-B402-4610BFDE873E}" type="parTrans" cxnId="{44E970CE-F574-4A80-A290-DFE74A1C6F07}">
      <dgm:prSet/>
      <dgm:spPr/>
      <dgm:t>
        <a:bodyPr/>
        <a:lstStyle/>
        <a:p>
          <a:endParaRPr lang="en-US"/>
        </a:p>
      </dgm:t>
    </dgm:pt>
    <dgm:pt modelId="{0D055D60-46A2-4794-84D3-9FEB7752FD88}" type="sibTrans" cxnId="{44E970CE-F574-4A80-A290-DFE74A1C6F07}">
      <dgm:prSet/>
      <dgm:spPr/>
      <dgm:t>
        <a:bodyPr/>
        <a:lstStyle/>
        <a:p>
          <a:endParaRPr lang="en-US"/>
        </a:p>
      </dgm:t>
    </dgm:pt>
    <dgm:pt modelId="{35C4E0CB-5868-4221-9A50-8E871662CF43}">
      <dgm:prSet/>
      <dgm:spPr/>
      <dgm:t>
        <a:bodyPr/>
        <a:lstStyle/>
        <a:p>
          <a:pPr algn="ctr"/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Dr. Faustus (Dr. Faustus) – A learned tragic figure </a:t>
          </a:r>
        </a:p>
      </dgm:t>
    </dgm:pt>
    <dgm:pt modelId="{3E877E9D-6094-4EC8-A2E0-962D10F92A83}" type="parTrans" cxnId="{E8C3C001-A5BB-4FE8-A175-00C6182D1B46}">
      <dgm:prSet/>
      <dgm:spPr/>
      <dgm:t>
        <a:bodyPr/>
        <a:lstStyle/>
        <a:p>
          <a:endParaRPr lang="en-US"/>
        </a:p>
      </dgm:t>
    </dgm:pt>
    <dgm:pt modelId="{86A9E9A8-9381-4BF5-8A10-FDA9CE702407}" type="sibTrans" cxnId="{E8C3C001-A5BB-4FE8-A175-00C6182D1B46}">
      <dgm:prSet/>
      <dgm:spPr/>
      <dgm:t>
        <a:bodyPr/>
        <a:lstStyle/>
        <a:p>
          <a:endParaRPr lang="en-US"/>
        </a:p>
      </dgm:t>
    </dgm:pt>
    <dgm:pt modelId="{E69014A1-65A6-40DA-BEF7-7A6E4921FF0C}">
      <dgm:prSet/>
      <dgm:spPr/>
      <dgm:t>
        <a:bodyPr/>
        <a:lstStyle/>
        <a:p>
          <a:pPr algn="ctr"/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Elizabeth Bennet (Pride and Prejudice)-Strong-willed, intelligent heroine.</a:t>
          </a:r>
        </a:p>
      </dgm:t>
    </dgm:pt>
    <dgm:pt modelId="{9110544C-0F7C-489A-BBC2-7605BFDF5260}" type="parTrans" cxnId="{A76C218A-8C78-4DDB-A89F-87D950E6E004}">
      <dgm:prSet/>
      <dgm:spPr/>
      <dgm:t>
        <a:bodyPr/>
        <a:lstStyle/>
        <a:p>
          <a:endParaRPr lang="en-US"/>
        </a:p>
      </dgm:t>
    </dgm:pt>
    <dgm:pt modelId="{D50C8CDD-7E64-477E-ADD2-ECCF6B9AED25}" type="sibTrans" cxnId="{A76C218A-8C78-4DDB-A89F-87D950E6E004}">
      <dgm:prSet/>
      <dgm:spPr/>
      <dgm:t>
        <a:bodyPr/>
        <a:lstStyle/>
        <a:p>
          <a:endParaRPr lang="en-US"/>
        </a:p>
      </dgm:t>
    </dgm:pt>
    <dgm:pt modelId="{303D1703-160F-4239-A627-1A0AD0711B60}">
      <dgm:prSet/>
      <dgm:spPr/>
      <dgm:t>
        <a:bodyPr/>
        <a:lstStyle/>
        <a:p>
          <a:endParaRPr lang="en-US" dirty="0"/>
        </a:p>
      </dgm:t>
    </dgm:pt>
    <dgm:pt modelId="{DBABFDA0-E7D7-4255-A0B3-1550A90E44AB}" type="parTrans" cxnId="{3727130B-24E8-4E9D-9FB4-FE04FEBFE482}">
      <dgm:prSet/>
      <dgm:spPr/>
      <dgm:t>
        <a:bodyPr/>
        <a:lstStyle/>
        <a:p>
          <a:endParaRPr lang="en-US"/>
        </a:p>
      </dgm:t>
    </dgm:pt>
    <dgm:pt modelId="{5827ACCB-06A2-49DB-A512-A1F170DB275D}" type="sibTrans" cxnId="{3727130B-24E8-4E9D-9FB4-FE04FEBFE482}">
      <dgm:prSet/>
      <dgm:spPr/>
      <dgm:t>
        <a:bodyPr/>
        <a:lstStyle/>
        <a:p>
          <a:endParaRPr lang="en-US"/>
        </a:p>
      </dgm:t>
    </dgm:pt>
    <dgm:pt modelId="{BCF835C3-A2F0-B64C-B55A-BF7CE0A5C74B}" type="pres">
      <dgm:prSet presAssocID="{788EB229-E656-4717-9AE7-B58A3167D983}" presName="vert0" presStyleCnt="0">
        <dgm:presLayoutVars>
          <dgm:dir/>
          <dgm:animOne val="branch"/>
          <dgm:animLvl val="lvl"/>
        </dgm:presLayoutVars>
      </dgm:prSet>
      <dgm:spPr/>
    </dgm:pt>
    <dgm:pt modelId="{E61C81EA-5EF7-B24A-ABDB-40DA18155C56}" type="pres">
      <dgm:prSet presAssocID="{2B53FD5C-23DF-45D8-BC70-4785CDC19C03}" presName="thickLine" presStyleLbl="alignNode1" presStyleIdx="0" presStyleCnt="4"/>
      <dgm:spPr/>
    </dgm:pt>
    <dgm:pt modelId="{2D234ECD-7785-424B-9A77-0A5E767D5BCD}" type="pres">
      <dgm:prSet presAssocID="{2B53FD5C-23DF-45D8-BC70-4785CDC19C03}" presName="horz1" presStyleCnt="0"/>
      <dgm:spPr/>
    </dgm:pt>
    <dgm:pt modelId="{006A3DC4-FD7C-9047-A261-3C734DA8B7DE}" type="pres">
      <dgm:prSet presAssocID="{2B53FD5C-23DF-45D8-BC70-4785CDC19C03}" presName="tx1" presStyleLbl="revTx" presStyleIdx="0" presStyleCnt="4"/>
      <dgm:spPr/>
    </dgm:pt>
    <dgm:pt modelId="{2312E2C4-719F-D745-98DA-47CB7F70AFF5}" type="pres">
      <dgm:prSet presAssocID="{2B53FD5C-23DF-45D8-BC70-4785CDC19C03}" presName="vert1" presStyleCnt="0"/>
      <dgm:spPr/>
    </dgm:pt>
    <dgm:pt modelId="{9B0A840A-4211-804A-8243-6088445DC514}" type="pres">
      <dgm:prSet presAssocID="{35C4E0CB-5868-4221-9A50-8E871662CF43}" presName="thickLine" presStyleLbl="alignNode1" presStyleIdx="1" presStyleCnt="4"/>
      <dgm:spPr/>
    </dgm:pt>
    <dgm:pt modelId="{764FE3F2-7E8E-0E45-B2EB-41270AA75384}" type="pres">
      <dgm:prSet presAssocID="{35C4E0CB-5868-4221-9A50-8E871662CF43}" presName="horz1" presStyleCnt="0"/>
      <dgm:spPr/>
    </dgm:pt>
    <dgm:pt modelId="{6FC4F494-A28F-F74E-9489-BE5939E755BF}" type="pres">
      <dgm:prSet presAssocID="{35C4E0CB-5868-4221-9A50-8E871662CF43}" presName="tx1" presStyleLbl="revTx" presStyleIdx="1" presStyleCnt="4"/>
      <dgm:spPr/>
    </dgm:pt>
    <dgm:pt modelId="{5D2D5A11-8F64-E840-AB0B-F6257BB59C9D}" type="pres">
      <dgm:prSet presAssocID="{35C4E0CB-5868-4221-9A50-8E871662CF43}" presName="vert1" presStyleCnt="0"/>
      <dgm:spPr/>
    </dgm:pt>
    <dgm:pt modelId="{F7621537-3568-3849-9406-8EEE2D1B3E4E}" type="pres">
      <dgm:prSet presAssocID="{E69014A1-65A6-40DA-BEF7-7A6E4921FF0C}" presName="thickLine" presStyleLbl="alignNode1" presStyleIdx="2" presStyleCnt="4"/>
      <dgm:spPr/>
    </dgm:pt>
    <dgm:pt modelId="{A5037D60-1C81-EA4B-8A28-B8CE6E75C3AF}" type="pres">
      <dgm:prSet presAssocID="{E69014A1-65A6-40DA-BEF7-7A6E4921FF0C}" presName="horz1" presStyleCnt="0"/>
      <dgm:spPr/>
    </dgm:pt>
    <dgm:pt modelId="{DB19054A-6A3A-0A4E-932D-EEE10084DC8B}" type="pres">
      <dgm:prSet presAssocID="{E69014A1-65A6-40DA-BEF7-7A6E4921FF0C}" presName="tx1" presStyleLbl="revTx" presStyleIdx="2" presStyleCnt="4"/>
      <dgm:spPr/>
    </dgm:pt>
    <dgm:pt modelId="{EA13C2B9-3568-584A-9796-1A6DB2227CBC}" type="pres">
      <dgm:prSet presAssocID="{E69014A1-65A6-40DA-BEF7-7A6E4921FF0C}" presName="vert1" presStyleCnt="0"/>
      <dgm:spPr/>
    </dgm:pt>
    <dgm:pt modelId="{0714BA85-8407-764F-AF21-2E6733DB2FE7}" type="pres">
      <dgm:prSet presAssocID="{303D1703-160F-4239-A627-1A0AD0711B60}" presName="thickLine" presStyleLbl="alignNode1" presStyleIdx="3" presStyleCnt="4"/>
      <dgm:spPr/>
    </dgm:pt>
    <dgm:pt modelId="{A5797E1C-376D-8D4D-9153-298E2536A1A9}" type="pres">
      <dgm:prSet presAssocID="{303D1703-160F-4239-A627-1A0AD0711B60}" presName="horz1" presStyleCnt="0"/>
      <dgm:spPr/>
    </dgm:pt>
    <dgm:pt modelId="{C7AE1F2C-8702-2549-B787-193F85906E51}" type="pres">
      <dgm:prSet presAssocID="{303D1703-160F-4239-A627-1A0AD0711B60}" presName="tx1" presStyleLbl="revTx" presStyleIdx="3" presStyleCnt="4" custFlipVert="1" custScaleY="16396"/>
      <dgm:spPr/>
    </dgm:pt>
    <dgm:pt modelId="{6ABF855C-B9B4-3647-8DB4-AE06C7AF767E}" type="pres">
      <dgm:prSet presAssocID="{303D1703-160F-4239-A627-1A0AD0711B60}" presName="vert1" presStyleCnt="0"/>
      <dgm:spPr/>
    </dgm:pt>
  </dgm:ptLst>
  <dgm:cxnLst>
    <dgm:cxn modelId="{E8C3C001-A5BB-4FE8-A175-00C6182D1B46}" srcId="{788EB229-E656-4717-9AE7-B58A3167D983}" destId="{35C4E0CB-5868-4221-9A50-8E871662CF43}" srcOrd="1" destOrd="0" parTransId="{3E877E9D-6094-4EC8-A2E0-962D10F92A83}" sibTransId="{86A9E9A8-9381-4BF5-8A10-FDA9CE702407}"/>
    <dgm:cxn modelId="{3727130B-24E8-4E9D-9FB4-FE04FEBFE482}" srcId="{788EB229-E656-4717-9AE7-B58A3167D983}" destId="{303D1703-160F-4239-A627-1A0AD0711B60}" srcOrd="3" destOrd="0" parTransId="{DBABFDA0-E7D7-4255-A0B3-1550A90E44AB}" sibTransId="{5827ACCB-06A2-49DB-A512-A1F170DB275D}"/>
    <dgm:cxn modelId="{D9FA0941-E232-0D4B-8873-4325C47E11B8}" type="presOf" srcId="{2B53FD5C-23DF-45D8-BC70-4785CDC19C03}" destId="{006A3DC4-FD7C-9047-A261-3C734DA8B7DE}" srcOrd="0" destOrd="0" presId="urn:microsoft.com/office/officeart/2008/layout/LinedList"/>
    <dgm:cxn modelId="{7D7DCA55-1CE0-5C41-8899-48453507E23C}" type="presOf" srcId="{788EB229-E656-4717-9AE7-B58A3167D983}" destId="{BCF835C3-A2F0-B64C-B55A-BF7CE0A5C74B}" srcOrd="0" destOrd="0" presId="urn:microsoft.com/office/officeart/2008/layout/LinedList"/>
    <dgm:cxn modelId="{95395F5C-70E1-7144-AF74-1BAB7B4D9550}" type="presOf" srcId="{303D1703-160F-4239-A627-1A0AD0711B60}" destId="{C7AE1F2C-8702-2549-B787-193F85906E51}" srcOrd="0" destOrd="0" presId="urn:microsoft.com/office/officeart/2008/layout/LinedList"/>
    <dgm:cxn modelId="{A76C218A-8C78-4DDB-A89F-87D950E6E004}" srcId="{788EB229-E656-4717-9AE7-B58A3167D983}" destId="{E69014A1-65A6-40DA-BEF7-7A6E4921FF0C}" srcOrd="2" destOrd="0" parTransId="{9110544C-0F7C-489A-BBC2-7605BFDF5260}" sibTransId="{D50C8CDD-7E64-477E-ADD2-ECCF6B9AED25}"/>
    <dgm:cxn modelId="{4F2ED9C5-5CE8-2C4C-8FC4-2714EA94BD08}" type="presOf" srcId="{E69014A1-65A6-40DA-BEF7-7A6E4921FF0C}" destId="{DB19054A-6A3A-0A4E-932D-EEE10084DC8B}" srcOrd="0" destOrd="0" presId="urn:microsoft.com/office/officeart/2008/layout/LinedList"/>
    <dgm:cxn modelId="{44E970CE-F574-4A80-A290-DFE74A1C6F07}" srcId="{788EB229-E656-4717-9AE7-B58A3167D983}" destId="{2B53FD5C-23DF-45D8-BC70-4785CDC19C03}" srcOrd="0" destOrd="0" parTransId="{D27A0BEE-F801-4396-B402-4610BFDE873E}" sibTransId="{0D055D60-46A2-4794-84D3-9FEB7752FD88}"/>
    <dgm:cxn modelId="{7C5397DF-F336-1E48-A560-F3BF77EFF0F0}" type="presOf" srcId="{35C4E0CB-5868-4221-9A50-8E871662CF43}" destId="{6FC4F494-A28F-F74E-9489-BE5939E755BF}" srcOrd="0" destOrd="0" presId="urn:microsoft.com/office/officeart/2008/layout/LinedList"/>
    <dgm:cxn modelId="{98F01BA6-FD26-9F4B-A76D-92282B23BD8E}" type="presParOf" srcId="{BCF835C3-A2F0-B64C-B55A-BF7CE0A5C74B}" destId="{E61C81EA-5EF7-B24A-ABDB-40DA18155C56}" srcOrd="0" destOrd="0" presId="urn:microsoft.com/office/officeart/2008/layout/LinedList"/>
    <dgm:cxn modelId="{D4BF5BA3-9822-6344-AF6A-43176A650F13}" type="presParOf" srcId="{BCF835C3-A2F0-B64C-B55A-BF7CE0A5C74B}" destId="{2D234ECD-7785-424B-9A77-0A5E767D5BCD}" srcOrd="1" destOrd="0" presId="urn:microsoft.com/office/officeart/2008/layout/LinedList"/>
    <dgm:cxn modelId="{A346BDAE-29DB-1E47-A8CD-533B406E9DAA}" type="presParOf" srcId="{2D234ECD-7785-424B-9A77-0A5E767D5BCD}" destId="{006A3DC4-FD7C-9047-A261-3C734DA8B7DE}" srcOrd="0" destOrd="0" presId="urn:microsoft.com/office/officeart/2008/layout/LinedList"/>
    <dgm:cxn modelId="{5DF25F54-6F12-F741-ADD2-3752135BEB11}" type="presParOf" srcId="{2D234ECD-7785-424B-9A77-0A5E767D5BCD}" destId="{2312E2C4-719F-D745-98DA-47CB7F70AFF5}" srcOrd="1" destOrd="0" presId="urn:microsoft.com/office/officeart/2008/layout/LinedList"/>
    <dgm:cxn modelId="{0A071087-9638-D846-8741-B68A350C3BAC}" type="presParOf" srcId="{BCF835C3-A2F0-B64C-B55A-BF7CE0A5C74B}" destId="{9B0A840A-4211-804A-8243-6088445DC514}" srcOrd="2" destOrd="0" presId="urn:microsoft.com/office/officeart/2008/layout/LinedList"/>
    <dgm:cxn modelId="{2BB35BB4-8B78-F54B-938E-B416C467F09D}" type="presParOf" srcId="{BCF835C3-A2F0-B64C-B55A-BF7CE0A5C74B}" destId="{764FE3F2-7E8E-0E45-B2EB-41270AA75384}" srcOrd="3" destOrd="0" presId="urn:microsoft.com/office/officeart/2008/layout/LinedList"/>
    <dgm:cxn modelId="{750F8F7D-ADAA-5D47-AEF9-96979611DF24}" type="presParOf" srcId="{764FE3F2-7E8E-0E45-B2EB-41270AA75384}" destId="{6FC4F494-A28F-F74E-9489-BE5939E755BF}" srcOrd="0" destOrd="0" presId="urn:microsoft.com/office/officeart/2008/layout/LinedList"/>
    <dgm:cxn modelId="{38927521-0F2E-0643-B03F-13E9B201FD1D}" type="presParOf" srcId="{764FE3F2-7E8E-0E45-B2EB-41270AA75384}" destId="{5D2D5A11-8F64-E840-AB0B-F6257BB59C9D}" srcOrd="1" destOrd="0" presId="urn:microsoft.com/office/officeart/2008/layout/LinedList"/>
    <dgm:cxn modelId="{F438A7FF-E21E-0D4F-B25A-3C9F27CFFAE1}" type="presParOf" srcId="{BCF835C3-A2F0-B64C-B55A-BF7CE0A5C74B}" destId="{F7621537-3568-3849-9406-8EEE2D1B3E4E}" srcOrd="4" destOrd="0" presId="urn:microsoft.com/office/officeart/2008/layout/LinedList"/>
    <dgm:cxn modelId="{C81F8E1C-E53B-DD44-A2C2-66EBC259FC28}" type="presParOf" srcId="{BCF835C3-A2F0-B64C-B55A-BF7CE0A5C74B}" destId="{A5037D60-1C81-EA4B-8A28-B8CE6E75C3AF}" srcOrd="5" destOrd="0" presId="urn:microsoft.com/office/officeart/2008/layout/LinedList"/>
    <dgm:cxn modelId="{0D619231-4AC2-CC47-B32B-015E4D5E05BF}" type="presParOf" srcId="{A5037D60-1C81-EA4B-8A28-B8CE6E75C3AF}" destId="{DB19054A-6A3A-0A4E-932D-EEE10084DC8B}" srcOrd="0" destOrd="0" presId="urn:microsoft.com/office/officeart/2008/layout/LinedList"/>
    <dgm:cxn modelId="{DC161988-850A-614E-9496-9889FF25B34C}" type="presParOf" srcId="{A5037D60-1C81-EA4B-8A28-B8CE6E75C3AF}" destId="{EA13C2B9-3568-584A-9796-1A6DB2227CBC}" srcOrd="1" destOrd="0" presId="urn:microsoft.com/office/officeart/2008/layout/LinedList"/>
    <dgm:cxn modelId="{62D5AB00-CFB9-C240-BA4D-ADCC118DB446}" type="presParOf" srcId="{BCF835C3-A2F0-B64C-B55A-BF7CE0A5C74B}" destId="{0714BA85-8407-764F-AF21-2E6733DB2FE7}" srcOrd="6" destOrd="0" presId="urn:microsoft.com/office/officeart/2008/layout/LinedList"/>
    <dgm:cxn modelId="{0B34A927-3659-BE47-9255-DD25F9E53162}" type="presParOf" srcId="{BCF835C3-A2F0-B64C-B55A-BF7CE0A5C74B}" destId="{A5797E1C-376D-8D4D-9153-298E2536A1A9}" srcOrd="7" destOrd="0" presId="urn:microsoft.com/office/officeart/2008/layout/LinedList"/>
    <dgm:cxn modelId="{EFAF830F-C340-FD4F-9DC4-E2234DFBB4D7}" type="presParOf" srcId="{A5797E1C-376D-8D4D-9153-298E2536A1A9}" destId="{C7AE1F2C-8702-2549-B787-193F85906E51}" srcOrd="0" destOrd="0" presId="urn:microsoft.com/office/officeart/2008/layout/LinedList"/>
    <dgm:cxn modelId="{5C4AAF5D-6B2F-7646-8CED-D714EDF92EF6}" type="presParOf" srcId="{A5797E1C-376D-8D4D-9153-298E2536A1A9}" destId="{6ABF855C-B9B4-3647-8DB4-AE06C7AF767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AF91D53-92B0-43A5-9684-5E5B8F1866A3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81DBE6B-04DC-4CFE-87D8-907E35CEC08D}">
      <dgm:prSet custT="1"/>
      <dgm:spPr/>
      <dgm:t>
        <a:bodyPr/>
        <a:lstStyle/>
        <a:p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are the heart of any story</a:t>
          </a:r>
          <a:r>
            <a:rPr lang="en-US" sz="23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26DE4CAE-75E1-4BB4-8ED2-A163FD423BEA}" type="parTrans" cxnId="{69B12081-C20A-487D-9BE3-1066C0317C78}">
      <dgm:prSet/>
      <dgm:spPr/>
      <dgm:t>
        <a:bodyPr/>
        <a:lstStyle/>
        <a:p>
          <a:endParaRPr lang="en-US"/>
        </a:p>
      </dgm:t>
    </dgm:pt>
    <dgm:pt modelId="{5686AAF4-6E8E-4373-A2E6-3F387ACD3DA6}" type="sibTrans" cxnId="{69B12081-C20A-487D-9BE3-1066C0317C78}">
      <dgm:prSet/>
      <dgm:spPr/>
      <dgm:t>
        <a:bodyPr/>
        <a:lstStyle/>
        <a:p>
          <a:endParaRPr lang="en-US"/>
        </a:p>
      </dgm:t>
    </dgm:pt>
    <dgm:pt modelId="{C9DCD318-D15F-4215-918D-109D5BCAF2B2}">
      <dgm:prSet custT="1"/>
      <dgm:spPr>
        <a:solidFill>
          <a:srgbClr val="002060"/>
        </a:solidFill>
      </dgm:spPr>
      <dgm:t>
        <a:bodyPr/>
        <a:lstStyle/>
        <a:p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Their actions, growth, and personalities shape the narrative.</a:t>
          </a:r>
        </a:p>
      </dgm:t>
    </dgm:pt>
    <dgm:pt modelId="{B19CA6D1-F6F1-4A7D-B7F5-26CAB0E5ECCB}" type="parTrans" cxnId="{B0347BF3-A25A-4AC6-B474-8EE69C2DEE3D}">
      <dgm:prSet/>
      <dgm:spPr/>
      <dgm:t>
        <a:bodyPr/>
        <a:lstStyle/>
        <a:p>
          <a:endParaRPr lang="en-US"/>
        </a:p>
      </dgm:t>
    </dgm:pt>
    <dgm:pt modelId="{9EA7603D-33FE-49A8-9E84-9FB658FBBD95}" type="sibTrans" cxnId="{B0347BF3-A25A-4AC6-B474-8EE69C2DEE3D}">
      <dgm:prSet/>
      <dgm:spPr/>
      <dgm:t>
        <a:bodyPr/>
        <a:lstStyle/>
        <a:p>
          <a:endParaRPr lang="en-US"/>
        </a:p>
      </dgm:t>
    </dgm:pt>
    <dgm:pt modelId="{2810B288-97E6-401C-B20E-9DEF2D301F7D}">
      <dgm:prSet custT="1"/>
      <dgm:spPr/>
      <dgm:t>
        <a:bodyPr/>
        <a:lstStyle/>
        <a:p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characterization enhances literary appreciation</a:t>
          </a:r>
          <a:r>
            <a:rPr lang="en-US" sz="2700" dirty="0"/>
            <a:t>.</a:t>
          </a:r>
        </a:p>
      </dgm:t>
    </dgm:pt>
    <dgm:pt modelId="{5E04A3B6-8048-4FF3-9AAA-C35500365095}" type="parTrans" cxnId="{7C79D0E6-F25D-4BBD-9477-87F9C4E9F5E7}">
      <dgm:prSet/>
      <dgm:spPr/>
      <dgm:t>
        <a:bodyPr/>
        <a:lstStyle/>
        <a:p>
          <a:endParaRPr lang="en-US"/>
        </a:p>
      </dgm:t>
    </dgm:pt>
    <dgm:pt modelId="{C7DE3BCA-E23F-41ED-ABEC-FA89351EA773}" type="sibTrans" cxnId="{7C79D0E6-F25D-4BBD-9477-87F9C4E9F5E7}">
      <dgm:prSet/>
      <dgm:spPr/>
      <dgm:t>
        <a:bodyPr/>
        <a:lstStyle/>
        <a:p>
          <a:endParaRPr lang="en-US"/>
        </a:p>
      </dgm:t>
    </dgm:pt>
    <dgm:pt modelId="{682CF536-9519-A944-B900-7D66AC8F461D}" type="pres">
      <dgm:prSet presAssocID="{9AF91D53-92B0-43A5-9684-5E5B8F1866A3}" presName="Name0" presStyleCnt="0">
        <dgm:presLayoutVars>
          <dgm:dir/>
          <dgm:animLvl val="lvl"/>
          <dgm:resizeHandles val="exact"/>
        </dgm:presLayoutVars>
      </dgm:prSet>
      <dgm:spPr/>
    </dgm:pt>
    <dgm:pt modelId="{EDF37542-FCD2-AC42-A09D-52189AC27BDC}" type="pres">
      <dgm:prSet presAssocID="{2810B288-97E6-401C-B20E-9DEF2D301F7D}" presName="boxAndChildren" presStyleCnt="0"/>
      <dgm:spPr/>
    </dgm:pt>
    <dgm:pt modelId="{05B5CA0E-E2D3-E347-9933-2F457D893F0D}" type="pres">
      <dgm:prSet presAssocID="{2810B288-97E6-401C-B20E-9DEF2D301F7D}" presName="parentTextBox" presStyleLbl="node1" presStyleIdx="0" presStyleCnt="3" custScaleY="291017"/>
      <dgm:spPr/>
    </dgm:pt>
    <dgm:pt modelId="{DEA26104-18A9-E04A-947A-314E06C4AF67}" type="pres">
      <dgm:prSet presAssocID="{9EA7603D-33FE-49A8-9E84-9FB658FBBD95}" presName="sp" presStyleCnt="0"/>
      <dgm:spPr/>
    </dgm:pt>
    <dgm:pt modelId="{65332425-6A15-AA49-918B-7125695F5D82}" type="pres">
      <dgm:prSet presAssocID="{C9DCD318-D15F-4215-918D-109D5BCAF2B2}" presName="arrowAndChildren" presStyleCnt="0"/>
      <dgm:spPr/>
    </dgm:pt>
    <dgm:pt modelId="{39EA36B8-CF73-554B-879C-04C1C5D0BC6F}" type="pres">
      <dgm:prSet presAssocID="{C9DCD318-D15F-4215-918D-109D5BCAF2B2}" presName="parentTextArrow" presStyleLbl="node1" presStyleIdx="1" presStyleCnt="3" custScaleY="200062"/>
      <dgm:spPr/>
    </dgm:pt>
    <dgm:pt modelId="{0A0C4834-10B7-534A-8537-C3B99BC54B75}" type="pres">
      <dgm:prSet presAssocID="{5686AAF4-6E8E-4373-A2E6-3F387ACD3DA6}" presName="sp" presStyleCnt="0"/>
      <dgm:spPr/>
    </dgm:pt>
    <dgm:pt modelId="{C38DCF35-CFFB-DC45-A0AC-3821CBB0B727}" type="pres">
      <dgm:prSet presAssocID="{F81DBE6B-04DC-4CFE-87D8-907E35CEC08D}" presName="arrowAndChildren" presStyleCnt="0"/>
      <dgm:spPr/>
    </dgm:pt>
    <dgm:pt modelId="{0F0AF8F6-C76A-EE49-9117-17DEC3064F0A}" type="pres">
      <dgm:prSet presAssocID="{F81DBE6B-04DC-4CFE-87D8-907E35CEC08D}" presName="parentTextArrow" presStyleLbl="node1" presStyleIdx="2" presStyleCnt="3" custScaleY="160003"/>
      <dgm:spPr/>
    </dgm:pt>
  </dgm:ptLst>
  <dgm:cxnLst>
    <dgm:cxn modelId="{A713B029-8726-A945-95D7-50D2C2FA80B2}" type="presOf" srcId="{C9DCD318-D15F-4215-918D-109D5BCAF2B2}" destId="{39EA36B8-CF73-554B-879C-04C1C5D0BC6F}" srcOrd="0" destOrd="0" presId="urn:microsoft.com/office/officeart/2005/8/layout/process4"/>
    <dgm:cxn modelId="{DF3CC66A-999F-B248-99DD-5B273266A4E2}" type="presOf" srcId="{2810B288-97E6-401C-B20E-9DEF2D301F7D}" destId="{05B5CA0E-E2D3-E347-9933-2F457D893F0D}" srcOrd="0" destOrd="0" presId="urn:microsoft.com/office/officeart/2005/8/layout/process4"/>
    <dgm:cxn modelId="{69B12081-C20A-487D-9BE3-1066C0317C78}" srcId="{9AF91D53-92B0-43A5-9684-5E5B8F1866A3}" destId="{F81DBE6B-04DC-4CFE-87D8-907E35CEC08D}" srcOrd="0" destOrd="0" parTransId="{26DE4CAE-75E1-4BB4-8ED2-A163FD423BEA}" sibTransId="{5686AAF4-6E8E-4373-A2E6-3F387ACD3DA6}"/>
    <dgm:cxn modelId="{24EB41A4-BED6-BE46-8216-5FDD599516CC}" type="presOf" srcId="{F81DBE6B-04DC-4CFE-87D8-907E35CEC08D}" destId="{0F0AF8F6-C76A-EE49-9117-17DEC3064F0A}" srcOrd="0" destOrd="0" presId="urn:microsoft.com/office/officeart/2005/8/layout/process4"/>
    <dgm:cxn modelId="{317CC5D3-B44E-0840-A4D9-F87E048B0503}" type="presOf" srcId="{9AF91D53-92B0-43A5-9684-5E5B8F1866A3}" destId="{682CF536-9519-A944-B900-7D66AC8F461D}" srcOrd="0" destOrd="0" presId="urn:microsoft.com/office/officeart/2005/8/layout/process4"/>
    <dgm:cxn modelId="{7C79D0E6-F25D-4BBD-9477-87F9C4E9F5E7}" srcId="{9AF91D53-92B0-43A5-9684-5E5B8F1866A3}" destId="{2810B288-97E6-401C-B20E-9DEF2D301F7D}" srcOrd="2" destOrd="0" parTransId="{5E04A3B6-8048-4FF3-9AAA-C35500365095}" sibTransId="{C7DE3BCA-E23F-41ED-ABEC-FA89351EA773}"/>
    <dgm:cxn modelId="{B0347BF3-A25A-4AC6-B474-8EE69C2DEE3D}" srcId="{9AF91D53-92B0-43A5-9684-5E5B8F1866A3}" destId="{C9DCD318-D15F-4215-918D-109D5BCAF2B2}" srcOrd="1" destOrd="0" parTransId="{B19CA6D1-F6F1-4A7D-B7F5-26CAB0E5ECCB}" sibTransId="{9EA7603D-33FE-49A8-9E84-9FB658FBBD95}"/>
    <dgm:cxn modelId="{1C2D8007-5D9B-8A48-87AD-624AA8329D2D}" type="presParOf" srcId="{682CF536-9519-A944-B900-7D66AC8F461D}" destId="{EDF37542-FCD2-AC42-A09D-52189AC27BDC}" srcOrd="0" destOrd="0" presId="urn:microsoft.com/office/officeart/2005/8/layout/process4"/>
    <dgm:cxn modelId="{2B4AA17F-D4BE-8148-BD4E-05E71A289C56}" type="presParOf" srcId="{EDF37542-FCD2-AC42-A09D-52189AC27BDC}" destId="{05B5CA0E-E2D3-E347-9933-2F457D893F0D}" srcOrd="0" destOrd="0" presId="urn:microsoft.com/office/officeart/2005/8/layout/process4"/>
    <dgm:cxn modelId="{F3770668-B3C7-E343-85F0-DC812F6DCD29}" type="presParOf" srcId="{682CF536-9519-A944-B900-7D66AC8F461D}" destId="{DEA26104-18A9-E04A-947A-314E06C4AF67}" srcOrd="1" destOrd="0" presId="urn:microsoft.com/office/officeart/2005/8/layout/process4"/>
    <dgm:cxn modelId="{BD4EEC5D-B20C-1A46-A7B0-9B2642C5FE64}" type="presParOf" srcId="{682CF536-9519-A944-B900-7D66AC8F461D}" destId="{65332425-6A15-AA49-918B-7125695F5D82}" srcOrd="2" destOrd="0" presId="urn:microsoft.com/office/officeart/2005/8/layout/process4"/>
    <dgm:cxn modelId="{20064F4C-51BB-144F-B358-774C14646871}" type="presParOf" srcId="{65332425-6A15-AA49-918B-7125695F5D82}" destId="{39EA36B8-CF73-554B-879C-04C1C5D0BC6F}" srcOrd="0" destOrd="0" presId="urn:microsoft.com/office/officeart/2005/8/layout/process4"/>
    <dgm:cxn modelId="{02D2776B-2FD4-DE48-B260-F6A1C8411240}" type="presParOf" srcId="{682CF536-9519-A944-B900-7D66AC8F461D}" destId="{0A0C4834-10B7-534A-8537-C3B99BC54B75}" srcOrd="3" destOrd="0" presId="urn:microsoft.com/office/officeart/2005/8/layout/process4"/>
    <dgm:cxn modelId="{6E506E8D-FB45-4343-97D3-5CEAD8F0CEB2}" type="presParOf" srcId="{682CF536-9519-A944-B900-7D66AC8F461D}" destId="{C38DCF35-CFFB-DC45-A0AC-3821CBB0B727}" srcOrd="4" destOrd="0" presId="urn:microsoft.com/office/officeart/2005/8/layout/process4"/>
    <dgm:cxn modelId="{879A8CDE-9DFB-F743-9FF9-E5F2F4A09CAE}" type="presParOf" srcId="{C38DCF35-CFFB-DC45-A0AC-3821CBB0B727}" destId="{0F0AF8F6-C76A-EE49-9117-17DEC3064F0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7C442-8693-544A-84E7-5DDDBFBE402F}">
      <dsp:nvSpPr>
        <dsp:cNvPr id="0" name=""/>
        <dsp:cNvSpPr/>
      </dsp:nvSpPr>
      <dsp:spPr>
        <a:xfrm>
          <a:off x="0" y="10719"/>
          <a:ext cx="8715374" cy="2174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Character</a:t>
          </a:r>
          <a:endParaRPr lang="en-US" sz="59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6148" y="116867"/>
        <a:ext cx="8503078" cy="1962149"/>
      </dsp:txXfrm>
    </dsp:sp>
    <dsp:sp modelId="{9C6A682E-5C7E-EB4B-B843-1908CE4F4109}">
      <dsp:nvSpPr>
        <dsp:cNvPr id="0" name=""/>
        <dsp:cNvSpPr/>
      </dsp:nvSpPr>
      <dsp:spPr>
        <a:xfrm>
          <a:off x="0" y="2355084"/>
          <a:ext cx="8715374" cy="2174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 and Role in Literature</a:t>
          </a:r>
          <a:endParaRPr lang="en-US" sz="59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6148" y="2461232"/>
        <a:ext cx="8503078" cy="19621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E454F-5707-42C8-A505-3D11FEAA1130}">
      <dsp:nvSpPr>
        <dsp:cNvPr id="0" name=""/>
        <dsp:cNvSpPr/>
      </dsp:nvSpPr>
      <dsp:spPr>
        <a:xfrm>
          <a:off x="-211620" y="3958"/>
          <a:ext cx="5998569" cy="17023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09670B-1D51-4700-A1FD-583089022748}">
      <dsp:nvSpPr>
        <dsp:cNvPr id="0" name=""/>
        <dsp:cNvSpPr/>
      </dsp:nvSpPr>
      <dsp:spPr>
        <a:xfrm>
          <a:off x="303342" y="386989"/>
          <a:ext cx="936297" cy="9362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5D2B9-41BB-4D2B-A173-5BA47C6ACCDF}">
      <dsp:nvSpPr>
        <dsp:cNvPr id="0" name=""/>
        <dsp:cNvSpPr/>
      </dsp:nvSpPr>
      <dsp:spPr>
        <a:xfrm>
          <a:off x="1118162" y="3958"/>
          <a:ext cx="5092028" cy="1693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210" tIns="179210" rIns="179210" bIns="17921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• 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character is a person, animal, or figure in a story</a:t>
          </a:r>
          <a:r>
            <a:rPr lang="en-US" sz="2400" kern="1200" dirty="0"/>
            <a:t>.</a:t>
          </a:r>
        </a:p>
      </dsp:txBody>
      <dsp:txXfrm>
        <a:off x="1118162" y="3958"/>
        <a:ext cx="5092028" cy="1693319"/>
      </dsp:txXfrm>
    </dsp:sp>
    <dsp:sp modelId="{A4E540D4-01A7-4F54-A4E6-BF84B9683A19}">
      <dsp:nvSpPr>
        <dsp:cNvPr id="0" name=""/>
        <dsp:cNvSpPr/>
      </dsp:nvSpPr>
      <dsp:spPr>
        <a:xfrm>
          <a:off x="-211620" y="2275212"/>
          <a:ext cx="5998569" cy="17023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664E7A-1F08-4C12-9C27-32879640A1C7}">
      <dsp:nvSpPr>
        <dsp:cNvPr id="0" name=""/>
        <dsp:cNvSpPr/>
      </dsp:nvSpPr>
      <dsp:spPr>
        <a:xfrm>
          <a:off x="303342" y="2658242"/>
          <a:ext cx="936297" cy="9362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7FC70-9548-4296-B0E7-286089C57D96}">
      <dsp:nvSpPr>
        <dsp:cNvPr id="0" name=""/>
        <dsp:cNvSpPr/>
      </dsp:nvSpPr>
      <dsp:spPr>
        <a:xfrm>
          <a:off x="1412981" y="2077466"/>
          <a:ext cx="4502390" cy="2088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210" tIns="179210" rIns="179210" bIns="17921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• 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They drive the plot, create conflicts, and make the story engaging.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12981" y="2077466"/>
        <a:ext cx="4502390" cy="2088811"/>
      </dsp:txXfrm>
    </dsp:sp>
    <dsp:sp modelId="{EBDB720A-CE7E-4E89-8120-EF23E218AA2A}">
      <dsp:nvSpPr>
        <dsp:cNvPr id="0" name=""/>
        <dsp:cNvSpPr/>
      </dsp:nvSpPr>
      <dsp:spPr>
        <a:xfrm>
          <a:off x="-211620" y="4791924"/>
          <a:ext cx="5998569" cy="17023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2F72F6-4729-4AB9-B8AB-6BBE85C8EC12}">
      <dsp:nvSpPr>
        <dsp:cNvPr id="0" name=""/>
        <dsp:cNvSpPr/>
      </dsp:nvSpPr>
      <dsp:spPr>
        <a:xfrm>
          <a:off x="303342" y="5174955"/>
          <a:ext cx="936297" cy="9362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E7E4FC-E402-479A-BAC8-F2C696CCDAFF}">
      <dsp:nvSpPr>
        <dsp:cNvPr id="0" name=""/>
        <dsp:cNvSpPr/>
      </dsp:nvSpPr>
      <dsp:spPr>
        <a:xfrm>
          <a:off x="1436812" y="4537426"/>
          <a:ext cx="4454727" cy="2202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210" tIns="179210" rIns="179210" bIns="17921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• 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can be realistic or symbolic, depending on the genre.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36812" y="4537426"/>
        <a:ext cx="4454727" cy="22023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6DFD5-121B-CD4D-9811-9C619D55DC78}">
      <dsp:nvSpPr>
        <dsp:cNvPr id="0" name=""/>
        <dsp:cNvSpPr/>
      </dsp:nvSpPr>
      <dsp:spPr>
        <a:xfrm>
          <a:off x="0" y="426512"/>
          <a:ext cx="5532238" cy="220866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</a:t>
          </a: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Characters bring the story to life.</a:t>
          </a:r>
        </a:p>
      </dsp:txBody>
      <dsp:txXfrm>
        <a:off x="107818" y="534330"/>
        <a:ext cx="5316602" cy="1993025"/>
      </dsp:txXfrm>
    </dsp:sp>
    <dsp:sp modelId="{5AFD5C85-FFE4-F544-A7C2-F880DFF9552B}">
      <dsp:nvSpPr>
        <dsp:cNvPr id="0" name=""/>
        <dsp:cNvSpPr/>
      </dsp:nvSpPr>
      <dsp:spPr>
        <a:xfrm>
          <a:off x="0" y="2727333"/>
          <a:ext cx="5532238" cy="1698840"/>
        </a:xfrm>
        <a:prstGeom prst="round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They help convey themes and messages.</a:t>
          </a:r>
        </a:p>
      </dsp:txBody>
      <dsp:txXfrm>
        <a:off x="82931" y="2810264"/>
        <a:ext cx="5366376" cy="1532978"/>
      </dsp:txXfrm>
    </dsp:sp>
    <dsp:sp modelId="{21312B8A-F72A-D54D-B457-2919B9B7A078}">
      <dsp:nvSpPr>
        <dsp:cNvPr id="0" name=""/>
        <dsp:cNvSpPr/>
      </dsp:nvSpPr>
      <dsp:spPr>
        <a:xfrm>
          <a:off x="0" y="4518333"/>
          <a:ext cx="5532238" cy="169884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well-developed character creates an emotional connection with readers.</a:t>
          </a:r>
        </a:p>
      </dsp:txBody>
      <dsp:txXfrm>
        <a:off x="82931" y="4601264"/>
        <a:ext cx="5366376" cy="15329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1CDBB-D711-694F-9E4B-5FFDFBEBF0F2}">
      <dsp:nvSpPr>
        <dsp:cNvPr id="0" name=""/>
        <dsp:cNvSpPr/>
      </dsp:nvSpPr>
      <dsp:spPr>
        <a:xfrm>
          <a:off x="0" y="42375"/>
          <a:ext cx="5662420" cy="995037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Protagonist – Main character, often the hero.</a:t>
          </a:r>
        </a:p>
      </dsp:txBody>
      <dsp:txXfrm>
        <a:off x="48574" y="90949"/>
        <a:ext cx="5565272" cy="897889"/>
      </dsp:txXfrm>
    </dsp:sp>
    <dsp:sp modelId="{88625BB8-B60A-D548-845E-3E23663CC739}">
      <dsp:nvSpPr>
        <dsp:cNvPr id="0" name=""/>
        <dsp:cNvSpPr/>
      </dsp:nvSpPr>
      <dsp:spPr>
        <a:xfrm>
          <a:off x="0" y="1112292"/>
          <a:ext cx="5662420" cy="995037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Antagonist – Opposes the protagonist.</a:t>
          </a:r>
        </a:p>
      </dsp:txBody>
      <dsp:txXfrm>
        <a:off x="48574" y="1160866"/>
        <a:ext cx="5565272" cy="897889"/>
      </dsp:txXfrm>
    </dsp:sp>
    <dsp:sp modelId="{2C4BB3EF-7085-A347-825C-F1A8660A354B}">
      <dsp:nvSpPr>
        <dsp:cNvPr id="0" name=""/>
        <dsp:cNvSpPr/>
      </dsp:nvSpPr>
      <dsp:spPr>
        <a:xfrm>
          <a:off x="0" y="2182209"/>
          <a:ext cx="5662420" cy="99503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3. Flat Character – One-dimensional, simple traits.</a:t>
          </a:r>
          <a:endParaRPr lang="en-US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74" y="2230783"/>
        <a:ext cx="5565272" cy="897889"/>
      </dsp:txXfrm>
    </dsp:sp>
    <dsp:sp modelId="{780BFDAC-9DA1-0748-8C54-B180D340352D}">
      <dsp:nvSpPr>
        <dsp:cNvPr id="0" name=""/>
        <dsp:cNvSpPr/>
      </dsp:nvSpPr>
      <dsp:spPr>
        <a:xfrm>
          <a:off x="0" y="3252126"/>
          <a:ext cx="5662420" cy="995037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4. Round Character – Complex, realistic, and developed</a:t>
          </a:r>
          <a:r>
            <a:rPr lang="en-US" sz="2600" kern="1200"/>
            <a:t>.</a:t>
          </a:r>
          <a:endParaRPr lang="en-US" sz="2600" kern="1200" dirty="0"/>
        </a:p>
      </dsp:txBody>
      <dsp:txXfrm>
        <a:off x="48574" y="3300700"/>
        <a:ext cx="5565272" cy="897889"/>
      </dsp:txXfrm>
    </dsp:sp>
    <dsp:sp modelId="{F9938BB7-4203-9B45-9424-CD5E47F54877}">
      <dsp:nvSpPr>
        <dsp:cNvPr id="0" name=""/>
        <dsp:cNvSpPr/>
      </dsp:nvSpPr>
      <dsp:spPr>
        <a:xfrm>
          <a:off x="0" y="4322044"/>
          <a:ext cx="5662420" cy="995037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5. Static Character – Remains unchanged throughout the story.</a:t>
          </a:r>
          <a:endParaRPr lang="en-US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74" y="4370618"/>
        <a:ext cx="5565272" cy="897889"/>
      </dsp:txXfrm>
    </dsp:sp>
    <dsp:sp modelId="{5D52517B-E93E-7346-81C1-6B855C8580FD}">
      <dsp:nvSpPr>
        <dsp:cNvPr id="0" name=""/>
        <dsp:cNvSpPr/>
      </dsp:nvSpPr>
      <dsp:spPr>
        <a:xfrm>
          <a:off x="0" y="5391961"/>
          <a:ext cx="5662420" cy="995037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Dynamic Character– Undergoes significant change.</a:t>
          </a:r>
          <a:endParaRPr lang="en-US" sz="2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574" y="5440535"/>
        <a:ext cx="5565272" cy="8978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222C5-8BC5-3848-A549-88B486A71E7E}">
      <dsp:nvSpPr>
        <dsp:cNvPr id="0" name=""/>
        <dsp:cNvSpPr/>
      </dsp:nvSpPr>
      <dsp:spPr>
        <a:xfrm>
          <a:off x="4266" y="2348"/>
          <a:ext cx="8735417" cy="1026697"/>
        </a:xfrm>
        <a:prstGeom prst="roundRect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character arc is the transformation a character undergoes.</a:t>
          </a:r>
          <a:endParaRPr lang="en-US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85" y="52467"/>
        <a:ext cx="8635179" cy="926459"/>
      </dsp:txXfrm>
    </dsp:sp>
    <dsp:sp modelId="{976B9A60-EDDC-2E47-A5C8-B8FD821BC5B8}">
      <dsp:nvSpPr>
        <dsp:cNvPr id="0" name=""/>
        <dsp:cNvSpPr/>
      </dsp:nvSpPr>
      <dsp:spPr>
        <a:xfrm>
          <a:off x="4266" y="1080380"/>
          <a:ext cx="8735417" cy="1026697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solidFill>
                <a:schemeClr val="tx1"/>
              </a:solidFill>
            </a:rPr>
            <a:t>• </a:t>
          </a:r>
          <a:r>
            <a:rPr lang="en-US" sz="4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Three types of arcs:</a:t>
          </a:r>
          <a:endParaRPr lang="en-US" sz="5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85" y="1130499"/>
        <a:ext cx="8635179" cy="926459"/>
      </dsp:txXfrm>
    </dsp:sp>
    <dsp:sp modelId="{D0A06D8C-F3BF-AE4E-91B6-E0DFBD73F6A7}">
      <dsp:nvSpPr>
        <dsp:cNvPr id="0" name=""/>
        <dsp:cNvSpPr/>
      </dsp:nvSpPr>
      <dsp:spPr>
        <a:xfrm>
          <a:off x="4266" y="2158413"/>
          <a:ext cx="8735417" cy="1026697"/>
        </a:xfrm>
        <a:prstGeom prst="roundRect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-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Positive Arc (growth and learning)</a:t>
          </a:r>
          <a:endParaRPr lang="en-US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85" y="2208532"/>
        <a:ext cx="8635179" cy="926459"/>
      </dsp:txXfrm>
    </dsp:sp>
    <dsp:sp modelId="{F030759A-F209-D44F-B942-E861168707F1}">
      <dsp:nvSpPr>
        <dsp:cNvPr id="0" name=""/>
        <dsp:cNvSpPr/>
      </dsp:nvSpPr>
      <dsp:spPr>
        <a:xfrm>
          <a:off x="4266" y="3236446"/>
          <a:ext cx="8735417" cy="1026697"/>
        </a:xfrm>
        <a:prstGeom prst="round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-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Negative Arc (decline and downfall)</a:t>
          </a:r>
          <a:endParaRPr lang="en-US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85" y="3286565"/>
        <a:ext cx="8635179" cy="926459"/>
      </dsp:txXfrm>
    </dsp:sp>
    <dsp:sp modelId="{3735ADAA-7279-CF4D-A462-C20B3EA60FEA}">
      <dsp:nvSpPr>
        <dsp:cNvPr id="0" name=""/>
        <dsp:cNvSpPr/>
      </dsp:nvSpPr>
      <dsp:spPr>
        <a:xfrm>
          <a:off x="4266" y="4314478"/>
          <a:ext cx="8735417" cy="1026697"/>
        </a:xfrm>
        <a:prstGeom prst="roundRect">
          <a:avLst/>
        </a:prstGeom>
        <a:solidFill>
          <a:srgbClr val="28390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-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Flat Arc (remains the same, influencing others instead).</a:t>
          </a:r>
          <a:endParaRPr lang="en-US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85" y="4364597"/>
        <a:ext cx="8635179" cy="9264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3870A-05DF-7348-955F-A0409B8860FF}">
      <dsp:nvSpPr>
        <dsp:cNvPr id="0" name=""/>
        <dsp:cNvSpPr/>
      </dsp:nvSpPr>
      <dsp:spPr>
        <a:xfrm>
          <a:off x="2546" y="547"/>
          <a:ext cx="5213756" cy="87733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en-US" sz="2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Direct Characterization – The author explicitly describes the character.</a:t>
          </a:r>
        </a:p>
      </dsp:txBody>
      <dsp:txXfrm>
        <a:off x="45374" y="43375"/>
        <a:ext cx="5128100" cy="791675"/>
      </dsp:txXfrm>
    </dsp:sp>
    <dsp:sp modelId="{76C1492F-43AB-F54E-8AFE-89077BC3C2FA}">
      <dsp:nvSpPr>
        <dsp:cNvPr id="0" name=""/>
        <dsp:cNvSpPr/>
      </dsp:nvSpPr>
      <dsp:spPr>
        <a:xfrm>
          <a:off x="2546" y="921745"/>
          <a:ext cx="5213756" cy="87733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en-US" sz="2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Indirect Characterization – Revealed through:</a:t>
          </a:r>
        </a:p>
      </dsp:txBody>
      <dsp:txXfrm>
        <a:off x="45374" y="964573"/>
        <a:ext cx="5128100" cy="791675"/>
      </dsp:txXfrm>
    </dsp:sp>
    <dsp:sp modelId="{94CAF1F2-1B79-A746-B1F6-54E64DE7392F}">
      <dsp:nvSpPr>
        <dsp:cNvPr id="0" name=""/>
        <dsp:cNvSpPr/>
      </dsp:nvSpPr>
      <dsp:spPr>
        <a:xfrm>
          <a:off x="2546" y="1842943"/>
          <a:ext cx="5213756" cy="87733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Speech</a:t>
          </a:r>
        </a:p>
      </dsp:txBody>
      <dsp:txXfrm>
        <a:off x="45374" y="1885771"/>
        <a:ext cx="5128100" cy="791675"/>
      </dsp:txXfrm>
    </dsp:sp>
    <dsp:sp modelId="{A88BF477-9AA4-BD40-8A88-1DF0F925993E}">
      <dsp:nvSpPr>
        <dsp:cNvPr id="0" name=""/>
        <dsp:cNvSpPr/>
      </dsp:nvSpPr>
      <dsp:spPr>
        <a:xfrm>
          <a:off x="2546" y="2764140"/>
          <a:ext cx="5213756" cy="87733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Actions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74" y="2806968"/>
        <a:ext cx="5128100" cy="791675"/>
      </dsp:txXfrm>
    </dsp:sp>
    <dsp:sp modelId="{4837748F-F90D-194C-B065-0B9749638C9C}">
      <dsp:nvSpPr>
        <dsp:cNvPr id="0" name=""/>
        <dsp:cNvSpPr/>
      </dsp:nvSpPr>
      <dsp:spPr>
        <a:xfrm>
          <a:off x="2546" y="3685338"/>
          <a:ext cx="5213756" cy="87733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Thoughts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74" y="3728166"/>
        <a:ext cx="5128100" cy="791675"/>
      </dsp:txXfrm>
    </dsp:sp>
    <dsp:sp modelId="{1682B881-FBF6-4B40-8E96-A2B134689DF7}">
      <dsp:nvSpPr>
        <dsp:cNvPr id="0" name=""/>
        <dsp:cNvSpPr/>
      </dsp:nvSpPr>
      <dsp:spPr>
        <a:xfrm>
          <a:off x="2546" y="4606536"/>
          <a:ext cx="5213756" cy="87733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Appearance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74" y="4649364"/>
        <a:ext cx="5128100" cy="791675"/>
      </dsp:txXfrm>
    </dsp:sp>
    <dsp:sp modelId="{3C921384-E2FA-144F-886F-7D9BD087C58C}">
      <dsp:nvSpPr>
        <dsp:cNvPr id="0" name=""/>
        <dsp:cNvSpPr/>
      </dsp:nvSpPr>
      <dsp:spPr>
        <a:xfrm>
          <a:off x="2546" y="5527734"/>
          <a:ext cx="5213756" cy="87733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Other characters’ reactions</a:t>
          </a: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74" y="5570562"/>
        <a:ext cx="5128100" cy="7916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C81EA-5EF7-B24A-ABDB-40DA18155C56}">
      <dsp:nvSpPr>
        <dsp:cNvPr id="0" name=""/>
        <dsp:cNvSpPr/>
      </dsp:nvSpPr>
      <dsp:spPr>
        <a:xfrm>
          <a:off x="0" y="1465"/>
          <a:ext cx="531715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6A3DC4-FD7C-9047-A261-3C734DA8B7DE}">
      <dsp:nvSpPr>
        <dsp:cNvPr id="0" name=""/>
        <dsp:cNvSpPr/>
      </dsp:nvSpPr>
      <dsp:spPr>
        <a:xfrm>
          <a:off x="0" y="1465"/>
          <a:ext cx="5317154" cy="2066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Hamlet (Shakespeare) – Complex, philosophical protagonist.</a:t>
          </a:r>
        </a:p>
      </dsp:txBody>
      <dsp:txXfrm>
        <a:off x="0" y="1465"/>
        <a:ext cx="5317154" cy="2066352"/>
      </dsp:txXfrm>
    </dsp:sp>
    <dsp:sp modelId="{9B0A840A-4211-804A-8243-6088445DC514}">
      <dsp:nvSpPr>
        <dsp:cNvPr id="0" name=""/>
        <dsp:cNvSpPr/>
      </dsp:nvSpPr>
      <dsp:spPr>
        <a:xfrm>
          <a:off x="0" y="2067818"/>
          <a:ext cx="531715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4F494-A28F-F74E-9489-BE5939E755BF}">
      <dsp:nvSpPr>
        <dsp:cNvPr id="0" name=""/>
        <dsp:cNvSpPr/>
      </dsp:nvSpPr>
      <dsp:spPr>
        <a:xfrm>
          <a:off x="0" y="2067818"/>
          <a:ext cx="5317154" cy="2066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Faustus (Dr. Faustus) – A learned tragic figure </a:t>
          </a:r>
        </a:p>
      </dsp:txBody>
      <dsp:txXfrm>
        <a:off x="0" y="2067818"/>
        <a:ext cx="5317154" cy="2066352"/>
      </dsp:txXfrm>
    </dsp:sp>
    <dsp:sp modelId="{F7621537-3568-3849-9406-8EEE2D1B3E4E}">
      <dsp:nvSpPr>
        <dsp:cNvPr id="0" name=""/>
        <dsp:cNvSpPr/>
      </dsp:nvSpPr>
      <dsp:spPr>
        <a:xfrm>
          <a:off x="0" y="4134170"/>
          <a:ext cx="531715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19054A-6A3A-0A4E-932D-EEE10084DC8B}">
      <dsp:nvSpPr>
        <dsp:cNvPr id="0" name=""/>
        <dsp:cNvSpPr/>
      </dsp:nvSpPr>
      <dsp:spPr>
        <a:xfrm>
          <a:off x="0" y="4134170"/>
          <a:ext cx="5317154" cy="2066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Elizabeth Bennet (Pride and Prejudice)-Strong-willed, intelligent heroine.</a:t>
          </a:r>
        </a:p>
      </dsp:txBody>
      <dsp:txXfrm>
        <a:off x="0" y="4134170"/>
        <a:ext cx="5317154" cy="2066352"/>
      </dsp:txXfrm>
    </dsp:sp>
    <dsp:sp modelId="{0714BA85-8407-764F-AF21-2E6733DB2FE7}">
      <dsp:nvSpPr>
        <dsp:cNvPr id="0" name=""/>
        <dsp:cNvSpPr/>
      </dsp:nvSpPr>
      <dsp:spPr>
        <a:xfrm>
          <a:off x="0" y="6200523"/>
          <a:ext cx="531715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E1F2C-8702-2549-B787-193F85906E51}">
      <dsp:nvSpPr>
        <dsp:cNvPr id="0" name=""/>
        <dsp:cNvSpPr/>
      </dsp:nvSpPr>
      <dsp:spPr>
        <a:xfrm flipV="1">
          <a:off x="0" y="6200523"/>
          <a:ext cx="5317154" cy="338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 rot="10800000">
        <a:off x="0" y="6200523"/>
        <a:ext cx="5317154" cy="3387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B5CA0E-E2D3-E347-9933-2F457D893F0D}">
      <dsp:nvSpPr>
        <dsp:cNvPr id="0" name=""/>
        <dsp:cNvSpPr/>
      </dsp:nvSpPr>
      <dsp:spPr>
        <a:xfrm>
          <a:off x="0" y="3589218"/>
          <a:ext cx="4638115" cy="189621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characterization enhances literary appreciation</a:t>
          </a:r>
          <a:r>
            <a:rPr lang="en-US" sz="2700" kern="1200" dirty="0"/>
            <a:t>.</a:t>
          </a:r>
        </a:p>
      </dsp:txBody>
      <dsp:txXfrm>
        <a:off x="0" y="3589218"/>
        <a:ext cx="4638115" cy="1896211"/>
      </dsp:txXfrm>
    </dsp:sp>
    <dsp:sp modelId="{39EA36B8-CF73-554B-879C-04C1C5D0BC6F}">
      <dsp:nvSpPr>
        <dsp:cNvPr id="0" name=""/>
        <dsp:cNvSpPr/>
      </dsp:nvSpPr>
      <dsp:spPr>
        <a:xfrm rot="10800000">
          <a:off x="0" y="1594107"/>
          <a:ext cx="4638115" cy="2004884"/>
        </a:xfrm>
        <a:prstGeom prst="upArrowCallou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Their actions, growth, and personalities shape the narrative.</a:t>
          </a:r>
        </a:p>
      </dsp:txBody>
      <dsp:txXfrm rot="10800000">
        <a:off x="0" y="1594107"/>
        <a:ext cx="4638115" cy="1302713"/>
      </dsp:txXfrm>
    </dsp:sp>
    <dsp:sp modelId="{0F0AF8F6-C76A-EE49-9117-17DEC3064F0A}">
      <dsp:nvSpPr>
        <dsp:cNvPr id="0" name=""/>
        <dsp:cNvSpPr/>
      </dsp:nvSpPr>
      <dsp:spPr>
        <a:xfrm rot="10800000">
          <a:off x="0" y="440"/>
          <a:ext cx="4638115" cy="1603440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are the heart of any story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10800000">
        <a:off x="0" y="440"/>
        <a:ext cx="4638115" cy="1041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BB796-9B75-0586-EA9E-232A0B187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9702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in a Play, Novel, or in a Story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D8EF8C-A59C-95E2-EE94-8C49F3EA70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415392"/>
              </p:ext>
            </p:extLst>
          </p:nvPr>
        </p:nvGraphicFramePr>
        <p:xfrm>
          <a:off x="228601" y="2043112"/>
          <a:ext cx="8715374" cy="4540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052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3" y="1195697"/>
            <a:ext cx="2486025" cy="4238118"/>
          </a:xfrm>
        </p:spPr>
        <p:txBody>
          <a:bodyPr>
            <a:normAutofit/>
          </a:bodyPr>
          <a:lstStyle/>
          <a:p>
            <a:r>
              <a:rPr lang="en-IN" sz="3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 Character?</a:t>
            </a:r>
          </a:p>
        </p:txBody>
      </p:sp>
      <p:grpSp>
        <p:nvGrpSpPr>
          <p:cNvPr id="20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35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484B76-60E7-16FC-13C6-FB8513C731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222095"/>
              </p:ext>
            </p:extLst>
          </p:nvPr>
        </p:nvGraphicFramePr>
        <p:xfrm>
          <a:off x="3145430" y="0"/>
          <a:ext cx="5998570" cy="674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  <a:solidFill>
            <a:schemeClr val="accent4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Characters in Literature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A2B6E4-1B91-056C-84A0-2485E78632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770872"/>
              </p:ext>
            </p:extLst>
          </p:nvPr>
        </p:nvGraphicFramePr>
        <p:xfrm>
          <a:off x="3486012" y="214314"/>
          <a:ext cx="5532239" cy="6643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3356" y="1928731"/>
            <a:ext cx="3333749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9" y="1967266"/>
            <a:ext cx="2100262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100" b="1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Characters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5FD344-1D71-47D5-0E9B-33A998CBB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8889089"/>
              </p:ext>
            </p:extLst>
          </p:nvPr>
        </p:nvGraphicFramePr>
        <p:xfrm>
          <a:off x="3267268" y="242889"/>
          <a:ext cx="5662420" cy="64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colorful swirl&#10;&#10;AI-generated content may be incorrect.">
            <a:extLst>
              <a:ext uri="{FF2B5EF4-FFF2-40B4-BE49-F238E27FC236}">
                <a16:creationId xmlns:a16="http://schemas.microsoft.com/office/drawing/2014/main" id="{A1A2285A-B0A0-3996-C6A2-50F18AF7725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2501" r="12500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7946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Development &amp; Arc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610998-3021-ABF1-3138-F7DB7367E8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300034"/>
              </p:ext>
            </p:extLst>
          </p:nvPr>
        </p:nvGraphicFramePr>
        <p:xfrm>
          <a:off x="228600" y="1300162"/>
          <a:ext cx="8743950" cy="5343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530289" cy="6858000"/>
            <a:chOff x="651279" y="598259"/>
            <a:chExt cx="10889442" cy="5680742"/>
          </a:xfrm>
        </p:grpSpPr>
        <p:sp>
          <p:nvSpPr>
            <p:cNvPr id="35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35" y="841248"/>
            <a:ext cx="3717530" cy="5340097"/>
          </a:xfrm>
        </p:spPr>
        <p:txBody>
          <a:bodyPr anchor="ctr">
            <a:normAutofit/>
          </a:bodyPr>
          <a:lstStyle/>
          <a:p>
            <a:r>
              <a:rPr lang="en-I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br>
              <a:rPr lang="en-I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br>
              <a:rPr lang="en-I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Characterization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619E13-F555-C8F7-B777-7F085857A2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985452"/>
              </p:ext>
            </p:extLst>
          </p:nvPr>
        </p:nvGraphicFramePr>
        <p:xfrm>
          <a:off x="3739414" y="231006"/>
          <a:ext cx="5218849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from Literature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6977C8-0569-2A80-1414-76796FD52A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698716"/>
              </p:ext>
            </p:extLst>
          </p:nvPr>
        </p:nvGraphicFramePr>
        <p:xfrm>
          <a:off x="3712546" y="202912"/>
          <a:ext cx="5317154" cy="654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CCA69EF-E8B5-4598-BEAD-258F15765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5862"/>
            <a:ext cx="877720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85D65ED-8248-4E7D-AF41-C2685CAE7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90894"/>
            <a:ext cx="877720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Graphic 212">
            <a:extLst>
              <a:ext uri="{FF2B5EF4-FFF2-40B4-BE49-F238E27FC236}">
                <a16:creationId xmlns:a16="http://schemas.microsoft.com/office/drawing/2014/main" id="{76A8F9C6-ED35-4E0A-AC66-5241CA206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141" y="412979"/>
            <a:ext cx="685924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7" name="Graphic 212">
            <a:extLst>
              <a:ext uri="{FF2B5EF4-FFF2-40B4-BE49-F238E27FC236}">
                <a16:creationId xmlns:a16="http://schemas.microsoft.com/office/drawing/2014/main" id="{4F71A736-42D6-4F11-8A7B-633C40624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141" y="412979"/>
            <a:ext cx="685924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756" y="1195697"/>
            <a:ext cx="2722194" cy="4019251"/>
          </a:xfrm>
        </p:spPr>
        <p:txBody>
          <a:bodyPr>
            <a:normAutofit/>
          </a:bodyPr>
          <a:lstStyle/>
          <a:p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B73D287-48F0-41E2-8B0B-DE4C7D175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131430" y="5364542"/>
            <a:ext cx="1171823" cy="1493465"/>
            <a:chOff x="3121343" y="4864099"/>
            <a:chExt cx="2085971" cy="1993901"/>
          </a:xfrm>
          <a:solidFill>
            <a:schemeClr val="bg1"/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BC3C2F6-A83E-46F7-89F9-C282A9234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38556" y="4981312"/>
              <a:ext cx="442726" cy="44272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D78D60A-D765-47AF-BF8C-DD38B6749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8809" y="4871565"/>
              <a:ext cx="902626" cy="902626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B61CBF5-5283-4C6A-9049-AA88E1756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21343" y="4864099"/>
              <a:ext cx="1152732" cy="1152732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7A00BB8-8401-4CFA-A40C-8A60D39AE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52324" y="4894707"/>
              <a:ext cx="1321462" cy="1321838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2F6FC59-F5F7-4ED5-8DCD-CF1060899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15037" y="4957793"/>
              <a:ext cx="1428975" cy="1428975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124749C-25FB-43F3-97CC-16D3738B1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01642" y="5044398"/>
              <a:ext cx="1490195" cy="1490195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3CAAC4D-89A7-40FC-A14D-14E7137A5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09523" y="5152279"/>
              <a:ext cx="1509607" cy="1509607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9F8FFC8-0941-4853-894E-6FBB72564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38685" y="5279576"/>
              <a:ext cx="1488326" cy="1490192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84F021A-2C9B-422B-8408-BB819B3147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83896" y="5426652"/>
              <a:ext cx="1429720" cy="1429720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53138C4-3227-4945-9CE8-AF90A759DD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021" y="5597624"/>
              <a:ext cx="1275308" cy="1260376"/>
            </a:xfrm>
            <a:custGeom>
              <a:avLst/>
              <a:gdLst>
                <a:gd name="connsiteX0" fmla="*/ 1260376 w 1275308"/>
                <a:gd name="connsiteY0" fmla="*/ 0 h 1260376"/>
                <a:gd name="connsiteX1" fmla="*/ 1275308 w 1275308"/>
                <a:gd name="connsiteY1" fmla="*/ 52634 h 1260376"/>
                <a:gd name="connsiteX2" fmla="*/ 67566 w 1275308"/>
                <a:gd name="connsiteY2" fmla="*/ 1260376 h 1260376"/>
                <a:gd name="connsiteX3" fmla="*/ 0 w 1275308"/>
                <a:gd name="connsiteY3" fmla="*/ 1260376 h 126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5308" h="1260376">
                  <a:moveTo>
                    <a:pt x="1260376" y="0"/>
                  </a:moveTo>
                  <a:cubicBezTo>
                    <a:pt x="1265977" y="17174"/>
                    <a:pt x="1270829" y="34716"/>
                    <a:pt x="1275308" y="52634"/>
                  </a:cubicBezTo>
                  <a:lnTo>
                    <a:pt x="67566" y="1260376"/>
                  </a:lnTo>
                  <a:lnTo>
                    <a:pt x="0" y="1260376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C9C4482-176D-49FB-BFC0-2DCD9283E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41456" y="5797338"/>
              <a:ext cx="1065858" cy="1060662"/>
            </a:xfrm>
            <a:custGeom>
              <a:avLst/>
              <a:gdLst>
                <a:gd name="connsiteX0" fmla="*/ 1061006 w 1065858"/>
                <a:gd name="connsiteY0" fmla="*/ 0 h 1060662"/>
                <a:gd name="connsiteX1" fmla="*/ 1065858 w 1065858"/>
                <a:gd name="connsiteY1" fmla="*/ 62342 h 1060662"/>
                <a:gd name="connsiteX2" fmla="*/ 67196 w 1065858"/>
                <a:gd name="connsiteY2" fmla="*/ 1060662 h 1060662"/>
                <a:gd name="connsiteX3" fmla="*/ 0 w 1065858"/>
                <a:gd name="connsiteY3" fmla="*/ 1060662 h 10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5858" h="1060662">
                  <a:moveTo>
                    <a:pt x="1061006" y="0"/>
                  </a:moveTo>
                  <a:cubicBezTo>
                    <a:pt x="1063248" y="20905"/>
                    <a:pt x="1064741" y="41809"/>
                    <a:pt x="1065858" y="62342"/>
                  </a:cubicBezTo>
                  <a:lnTo>
                    <a:pt x="67196" y="1060662"/>
                  </a:lnTo>
                  <a:lnTo>
                    <a:pt x="0" y="106066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37D9F02-FC5F-4AA6-83BD-AE4EC012D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1830" y="6039978"/>
              <a:ext cx="818022" cy="818022"/>
            </a:xfrm>
            <a:custGeom>
              <a:avLst/>
              <a:gdLst>
                <a:gd name="connsiteX0" fmla="*/ 818022 w 818022"/>
                <a:gd name="connsiteY0" fmla="*/ 0 h 818022"/>
                <a:gd name="connsiteX1" fmla="*/ 804584 w 818022"/>
                <a:gd name="connsiteY1" fmla="*/ 80632 h 818022"/>
                <a:gd name="connsiteX2" fmla="*/ 67190 w 818022"/>
                <a:gd name="connsiteY2" fmla="*/ 818022 h 818022"/>
                <a:gd name="connsiteX3" fmla="*/ 0 w 818022"/>
                <a:gd name="connsiteY3" fmla="*/ 818022 h 81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022" h="818022">
                  <a:moveTo>
                    <a:pt x="818022" y="0"/>
                  </a:moveTo>
                  <a:cubicBezTo>
                    <a:pt x="814660" y="27250"/>
                    <a:pt x="810180" y="53755"/>
                    <a:pt x="804584" y="80632"/>
                  </a:cubicBezTo>
                  <a:lnTo>
                    <a:pt x="67190" y="818022"/>
                  </a:lnTo>
                  <a:lnTo>
                    <a:pt x="0" y="818022"/>
                  </a:ln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23DF942-E0FC-4481-99E4-5EDE1F7601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47375" y="6390131"/>
              <a:ext cx="442354" cy="442354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2571B16-D62A-4B37-A469-E72C79D69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3667" y="444870"/>
            <a:ext cx="5193577" cy="5665806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9E0A0BC-3EE4-4453-9522-08FF2DE30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6184" y="436482"/>
            <a:ext cx="5201060" cy="5665805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FBE36BD-9903-4FB5-BBE7-1023D7F73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3141" y="305936"/>
            <a:ext cx="5207858" cy="568529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5F4FFA-27CD-E333-6687-FB647A0F4F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359233"/>
              </p:ext>
            </p:extLst>
          </p:nvPr>
        </p:nvGraphicFramePr>
        <p:xfrm>
          <a:off x="3877235" y="428093"/>
          <a:ext cx="4638115" cy="5485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315</Words>
  <Application>Microsoft Macintosh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Character in a Play, Novel, or in a Story</vt:lpstr>
      <vt:lpstr>What is a Character?</vt:lpstr>
      <vt:lpstr>Importance of Characters in Literature</vt:lpstr>
      <vt:lpstr>Types of Characters</vt:lpstr>
      <vt:lpstr>Character Development &amp; Arc</vt:lpstr>
      <vt:lpstr>Methods  of  Characterization</vt:lpstr>
      <vt:lpstr>Examples from Literature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4</cp:revision>
  <dcterms:created xsi:type="dcterms:W3CDTF">2013-01-27T09:14:16Z</dcterms:created>
  <dcterms:modified xsi:type="dcterms:W3CDTF">2026-02-19T08:07:17Z</dcterms:modified>
  <cp:category/>
</cp:coreProperties>
</file>