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6"/>
    <p:restoredTop sz="94586"/>
  </p:normalViewPr>
  <p:slideViewPr>
    <p:cSldViewPr snapToGrid="0" snapToObjects="1">
      <p:cViewPr varScale="1">
        <p:scale>
          <a:sx n="88" d="100"/>
          <a:sy n="88" d="100"/>
        </p:scale>
        <p:origin x="2224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0A72B-A984-45D1-84F9-30BA0BFA7E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52FB61-3A8A-4C22-BBEF-264CCABF6204}">
      <dgm:prSet custT="1"/>
      <dgm:spPr/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chorus is a </a:t>
          </a:r>
          <a:r>
            <a:rPr lang="en-US" sz="3200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group of performers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who comment on the main action of the play.</a:t>
          </a:r>
        </a:p>
      </dgm:t>
    </dgm:pt>
    <dgm:pt modelId="{2C3F4F48-D6B6-4B0F-A2AD-E58531F869B4}" type="parTrans" cxnId="{767C0CFB-8EAC-4109-9553-E9C3656591E4}">
      <dgm:prSet/>
      <dgm:spPr/>
      <dgm:t>
        <a:bodyPr/>
        <a:lstStyle/>
        <a:p>
          <a:endParaRPr lang="en-US"/>
        </a:p>
      </dgm:t>
    </dgm:pt>
    <dgm:pt modelId="{A6797A5C-EF7B-414D-AB75-3393ED642369}" type="sibTrans" cxnId="{767C0CFB-8EAC-4109-9553-E9C3656591E4}">
      <dgm:prSet/>
      <dgm:spPr/>
      <dgm:t>
        <a:bodyPr/>
        <a:lstStyle/>
        <a:p>
          <a:endParaRPr lang="en-US"/>
        </a:p>
      </dgm:t>
    </dgm:pt>
    <dgm:pt modelId="{BD8E1F08-AA73-447B-9D38-D3A95BEAAFF9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Originated in Ancient </a:t>
          </a:r>
          <a:r>
            <a:rPr lang="en-US" sz="3200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Greek theatre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especially in </a:t>
          </a:r>
          <a:r>
            <a:rPr lang="en-US" sz="32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tragedies</a:t>
          </a:r>
          <a:r>
            <a:rPr lang="en-US" sz="3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7F56652-836E-4416-B213-C1AE42171787}" type="parTrans" cxnId="{25909F5E-A815-4284-AD9F-DEDB39FA01A8}">
      <dgm:prSet/>
      <dgm:spPr/>
      <dgm:t>
        <a:bodyPr/>
        <a:lstStyle/>
        <a:p>
          <a:endParaRPr lang="en-US"/>
        </a:p>
      </dgm:t>
    </dgm:pt>
    <dgm:pt modelId="{A06C5D33-EA5D-4217-9406-73CC8E1B9DC4}" type="sibTrans" cxnId="{25909F5E-A815-4284-AD9F-DEDB39FA01A8}">
      <dgm:prSet/>
      <dgm:spPr/>
      <dgm:t>
        <a:bodyPr/>
        <a:lstStyle/>
        <a:p>
          <a:endParaRPr lang="en-US"/>
        </a:p>
      </dgm:t>
    </dgm:pt>
    <dgm:pt modelId="{88838706-9096-47E7-A451-1FDCAFB50E8F}">
      <dgm:prSet/>
      <dgm:spPr>
        <a:solidFill>
          <a:srgbClr val="7030A0"/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Functions as a </a:t>
          </a:r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bridge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between the audience and the play’s characters.</a:t>
          </a:r>
        </a:p>
      </dgm:t>
    </dgm:pt>
    <dgm:pt modelId="{BEF9104F-8422-42A9-B17D-D9DF2BF92F49}" type="parTrans" cxnId="{F5188953-DB22-4264-A252-439CD06FE5E6}">
      <dgm:prSet/>
      <dgm:spPr/>
      <dgm:t>
        <a:bodyPr/>
        <a:lstStyle/>
        <a:p>
          <a:endParaRPr lang="en-US"/>
        </a:p>
      </dgm:t>
    </dgm:pt>
    <dgm:pt modelId="{19301EF6-F309-48DB-AFC9-8217BADE648A}" type="sibTrans" cxnId="{F5188953-DB22-4264-A252-439CD06FE5E6}">
      <dgm:prSet/>
      <dgm:spPr/>
      <dgm:t>
        <a:bodyPr/>
        <a:lstStyle/>
        <a:p>
          <a:endParaRPr lang="en-US"/>
        </a:p>
      </dgm:t>
    </dgm:pt>
    <dgm:pt modelId="{89C53ABD-B5E5-4C4E-A901-93A3CED35B3F}" type="pres">
      <dgm:prSet presAssocID="{18A0A72B-A984-45D1-84F9-30BA0BFA7E24}" presName="linear" presStyleCnt="0">
        <dgm:presLayoutVars>
          <dgm:animLvl val="lvl"/>
          <dgm:resizeHandles val="exact"/>
        </dgm:presLayoutVars>
      </dgm:prSet>
      <dgm:spPr/>
    </dgm:pt>
    <dgm:pt modelId="{CC9A8913-DF8B-F94F-AEA3-E979EDA4EADB}" type="pres">
      <dgm:prSet presAssocID="{3852FB61-3A8A-4C22-BBEF-264CCABF62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9CB6DE-184C-924D-B06D-F802E6A4342C}" type="pres">
      <dgm:prSet presAssocID="{A6797A5C-EF7B-414D-AB75-3393ED642369}" presName="spacer" presStyleCnt="0"/>
      <dgm:spPr/>
    </dgm:pt>
    <dgm:pt modelId="{D3A0F8EB-7785-D04D-9A70-0AB47867E8BD}" type="pres">
      <dgm:prSet presAssocID="{BD8E1F08-AA73-447B-9D38-D3A95BEAAF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A2A549-FAC7-E54C-8C53-26C49E9460C0}" type="pres">
      <dgm:prSet presAssocID="{A06C5D33-EA5D-4217-9406-73CC8E1B9DC4}" presName="spacer" presStyleCnt="0"/>
      <dgm:spPr/>
    </dgm:pt>
    <dgm:pt modelId="{739F66EA-96C9-EB4A-8C6F-F9F6DC553BB3}" type="pres">
      <dgm:prSet presAssocID="{88838706-9096-47E7-A451-1FDCAFB50E8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63593A-9BE9-B247-ADC9-A238B3756A7A}" type="presOf" srcId="{BD8E1F08-AA73-447B-9D38-D3A95BEAAFF9}" destId="{D3A0F8EB-7785-D04D-9A70-0AB47867E8BD}" srcOrd="0" destOrd="0" presId="urn:microsoft.com/office/officeart/2005/8/layout/vList2"/>
    <dgm:cxn modelId="{F5188953-DB22-4264-A252-439CD06FE5E6}" srcId="{18A0A72B-A984-45D1-84F9-30BA0BFA7E24}" destId="{88838706-9096-47E7-A451-1FDCAFB50E8F}" srcOrd="2" destOrd="0" parTransId="{BEF9104F-8422-42A9-B17D-D9DF2BF92F49}" sibTransId="{19301EF6-F309-48DB-AFC9-8217BADE648A}"/>
    <dgm:cxn modelId="{25909F5E-A815-4284-AD9F-DEDB39FA01A8}" srcId="{18A0A72B-A984-45D1-84F9-30BA0BFA7E24}" destId="{BD8E1F08-AA73-447B-9D38-D3A95BEAAFF9}" srcOrd="1" destOrd="0" parTransId="{C7F56652-836E-4416-B213-C1AE42171787}" sibTransId="{A06C5D33-EA5D-4217-9406-73CC8E1B9DC4}"/>
    <dgm:cxn modelId="{8C2849AD-671F-5D49-887D-573FC313232B}" type="presOf" srcId="{88838706-9096-47E7-A451-1FDCAFB50E8F}" destId="{739F66EA-96C9-EB4A-8C6F-F9F6DC553BB3}" srcOrd="0" destOrd="0" presId="urn:microsoft.com/office/officeart/2005/8/layout/vList2"/>
    <dgm:cxn modelId="{137911DF-5006-E341-A049-549B9AF5FC57}" type="presOf" srcId="{18A0A72B-A984-45D1-84F9-30BA0BFA7E24}" destId="{89C53ABD-B5E5-4C4E-A901-93A3CED35B3F}" srcOrd="0" destOrd="0" presId="urn:microsoft.com/office/officeart/2005/8/layout/vList2"/>
    <dgm:cxn modelId="{F2F0DFEC-35B3-7C4C-AE2F-DB38DD287209}" type="presOf" srcId="{3852FB61-3A8A-4C22-BBEF-264CCABF6204}" destId="{CC9A8913-DF8B-F94F-AEA3-E979EDA4EADB}" srcOrd="0" destOrd="0" presId="urn:microsoft.com/office/officeart/2005/8/layout/vList2"/>
    <dgm:cxn modelId="{767C0CFB-8EAC-4109-9553-E9C3656591E4}" srcId="{18A0A72B-A984-45D1-84F9-30BA0BFA7E24}" destId="{3852FB61-3A8A-4C22-BBEF-264CCABF6204}" srcOrd="0" destOrd="0" parTransId="{2C3F4F48-D6B6-4B0F-A2AD-E58531F869B4}" sibTransId="{A6797A5C-EF7B-414D-AB75-3393ED642369}"/>
    <dgm:cxn modelId="{0AC9991B-1196-4144-AEB6-5A0D6742007E}" type="presParOf" srcId="{89C53ABD-B5E5-4C4E-A901-93A3CED35B3F}" destId="{CC9A8913-DF8B-F94F-AEA3-E979EDA4EADB}" srcOrd="0" destOrd="0" presId="urn:microsoft.com/office/officeart/2005/8/layout/vList2"/>
    <dgm:cxn modelId="{31B6BC5D-D88A-BE41-AB57-101DF880211C}" type="presParOf" srcId="{89C53ABD-B5E5-4C4E-A901-93A3CED35B3F}" destId="{609CB6DE-184C-924D-B06D-F802E6A4342C}" srcOrd="1" destOrd="0" presId="urn:microsoft.com/office/officeart/2005/8/layout/vList2"/>
    <dgm:cxn modelId="{A3E9E5D2-FF9F-D14F-9A25-DE0A55304023}" type="presParOf" srcId="{89C53ABD-B5E5-4C4E-A901-93A3CED35B3F}" destId="{D3A0F8EB-7785-D04D-9A70-0AB47867E8BD}" srcOrd="2" destOrd="0" presId="urn:microsoft.com/office/officeart/2005/8/layout/vList2"/>
    <dgm:cxn modelId="{F513289C-524C-4C4D-B528-B8E16EDFAEA4}" type="presParOf" srcId="{89C53ABD-B5E5-4C4E-A901-93A3CED35B3F}" destId="{EBA2A549-FAC7-E54C-8C53-26C49E9460C0}" srcOrd="3" destOrd="0" presId="urn:microsoft.com/office/officeart/2005/8/layout/vList2"/>
    <dgm:cxn modelId="{911C8BA3-6818-9043-B0D0-5D19C3757651}" type="presParOf" srcId="{89C53ABD-B5E5-4C4E-A901-93A3CED35B3F}" destId="{739F66EA-96C9-EB4A-8C6F-F9F6DC553B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B9AB3-7E3B-4D41-909B-43971530CE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C0FC9-9F94-423B-A67C-FE981772A61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Greek Drama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Chorus played a central role in tragedies of Aeschylus, Sophocles, and Euripides.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F2931-702E-442F-984E-B60D2822FDC7}" type="parTrans" cxnId="{1E4152A7-02E8-4445-9904-8CA14C5886F6}">
      <dgm:prSet/>
      <dgm:spPr/>
      <dgm:t>
        <a:bodyPr/>
        <a:lstStyle/>
        <a:p>
          <a:endParaRPr lang="en-US"/>
        </a:p>
      </dgm:t>
    </dgm:pt>
    <dgm:pt modelId="{E3AF7DAC-725A-46B1-95A0-C3698D157DFE}" type="sibTrans" cxnId="{1E4152A7-02E8-4445-9904-8CA14C5886F6}">
      <dgm:prSet/>
      <dgm:spPr/>
      <dgm:t>
        <a:bodyPr/>
        <a:lstStyle/>
        <a:p>
          <a:endParaRPr lang="en-US"/>
        </a:p>
      </dgm:t>
    </dgm:pt>
    <dgm:pt modelId="{8D975012-07E0-472E-B3E3-E4F4F3927EE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Roman Drama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Reduced role, focusing more on individual actors.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442FA-D7D9-472A-9984-EB7A966FE87C}" type="parTrans" cxnId="{3036975B-ABF5-4778-9CB4-DCF78074702C}">
      <dgm:prSet/>
      <dgm:spPr/>
      <dgm:t>
        <a:bodyPr/>
        <a:lstStyle/>
        <a:p>
          <a:endParaRPr lang="en-US"/>
        </a:p>
      </dgm:t>
    </dgm:pt>
    <dgm:pt modelId="{C15DB90D-6195-4D09-A691-07B5BCAA7364}" type="sibTrans" cxnId="{3036975B-ABF5-4778-9CB4-DCF78074702C}">
      <dgm:prSet/>
      <dgm:spPr/>
      <dgm:t>
        <a:bodyPr/>
        <a:lstStyle/>
        <a:p>
          <a:endParaRPr lang="en-US"/>
        </a:p>
      </dgm:t>
    </dgm:pt>
    <dgm:pt modelId="{71973701-BA61-4A1D-AC15-A2D5AA66F47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Elizabethan Drama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Found in plays like Shakespeare’s Henry V.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C30FA-CFA1-41F9-9BA1-776F6DD0BC20}" type="parTrans" cxnId="{70E7A88B-3EF8-4F94-A911-666A224AE9A1}">
      <dgm:prSet/>
      <dgm:spPr/>
      <dgm:t>
        <a:bodyPr/>
        <a:lstStyle/>
        <a:p>
          <a:endParaRPr lang="en-US"/>
        </a:p>
      </dgm:t>
    </dgm:pt>
    <dgm:pt modelId="{8BB9DBA5-6FBC-45EF-869E-89BE07FFED03}" type="sibTrans" cxnId="{70E7A88B-3EF8-4F94-A911-666A224AE9A1}">
      <dgm:prSet/>
      <dgm:spPr/>
      <dgm:t>
        <a:bodyPr/>
        <a:lstStyle/>
        <a:p>
          <a:endParaRPr lang="en-US"/>
        </a:p>
      </dgm:t>
    </dgm:pt>
    <dgm:pt modelId="{6332C325-CED2-486F-9040-C166AE9CD815}">
      <dgm:prSet/>
      <dgm:spPr/>
      <dgm:t>
        <a:bodyPr/>
        <a:lstStyle/>
        <a:p>
          <a:r>
            <a:rPr lang="en-US" b="1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Modern Drama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Occasionally used in experimental and symbolic theatre.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1161C-77D5-4F6B-9E11-4E3F65306562}" type="parTrans" cxnId="{CEF60931-E218-4F70-85E7-706C7A110DE4}">
      <dgm:prSet/>
      <dgm:spPr/>
      <dgm:t>
        <a:bodyPr/>
        <a:lstStyle/>
        <a:p>
          <a:endParaRPr lang="en-US"/>
        </a:p>
      </dgm:t>
    </dgm:pt>
    <dgm:pt modelId="{9FA4C065-0FF7-429E-8B11-8C90628DC2C8}" type="sibTrans" cxnId="{CEF60931-E218-4F70-85E7-706C7A110DE4}">
      <dgm:prSet/>
      <dgm:spPr/>
      <dgm:t>
        <a:bodyPr/>
        <a:lstStyle/>
        <a:p>
          <a:endParaRPr lang="en-US"/>
        </a:p>
      </dgm:t>
    </dgm:pt>
    <dgm:pt modelId="{CC5224B0-DEBE-BE48-B699-5BDFA4D3606D}" type="pres">
      <dgm:prSet presAssocID="{B13B9AB3-7E3B-4D41-909B-43971530CE21}" presName="linear" presStyleCnt="0">
        <dgm:presLayoutVars>
          <dgm:animLvl val="lvl"/>
          <dgm:resizeHandles val="exact"/>
        </dgm:presLayoutVars>
      </dgm:prSet>
      <dgm:spPr/>
    </dgm:pt>
    <dgm:pt modelId="{EFC2BD4F-E110-A640-9E83-AF2857AB829B}" type="pres">
      <dgm:prSet presAssocID="{61FC0FC9-9F94-423B-A67C-FE981772A611}" presName="parentText" presStyleLbl="node1" presStyleIdx="0" presStyleCnt="4" custScaleY="138671">
        <dgm:presLayoutVars>
          <dgm:chMax val="0"/>
          <dgm:bulletEnabled val="1"/>
        </dgm:presLayoutVars>
      </dgm:prSet>
      <dgm:spPr/>
    </dgm:pt>
    <dgm:pt modelId="{ACCABF3A-E78B-7E4F-8EBC-F66E4B35E563}" type="pres">
      <dgm:prSet presAssocID="{E3AF7DAC-725A-46B1-95A0-C3698D157DFE}" presName="spacer" presStyleCnt="0"/>
      <dgm:spPr/>
    </dgm:pt>
    <dgm:pt modelId="{4C172010-857A-DB45-9E15-BB716E63276F}" type="pres">
      <dgm:prSet presAssocID="{8D975012-07E0-472E-B3E3-E4F4F3927EE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1D7BFE-CAF2-1D47-A03D-193B28E77DFA}" type="pres">
      <dgm:prSet presAssocID="{C15DB90D-6195-4D09-A691-07B5BCAA7364}" presName="spacer" presStyleCnt="0"/>
      <dgm:spPr/>
    </dgm:pt>
    <dgm:pt modelId="{14B050AF-3453-7E43-B2CC-434996A7440D}" type="pres">
      <dgm:prSet presAssocID="{71973701-BA61-4A1D-AC15-A2D5AA66F47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BD753CD-7891-BC48-8A54-BA5F573617DD}" type="pres">
      <dgm:prSet presAssocID="{8BB9DBA5-6FBC-45EF-869E-89BE07FFED03}" presName="spacer" presStyleCnt="0"/>
      <dgm:spPr/>
    </dgm:pt>
    <dgm:pt modelId="{29D7D3D5-B0B4-9240-BEC0-101C8D796664}" type="pres">
      <dgm:prSet presAssocID="{6332C325-CED2-486F-9040-C166AE9CD8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E708209-DCBE-DD4D-B3A7-DD1E9632CA16}" type="presOf" srcId="{61FC0FC9-9F94-423B-A67C-FE981772A611}" destId="{EFC2BD4F-E110-A640-9E83-AF2857AB829B}" srcOrd="0" destOrd="0" presId="urn:microsoft.com/office/officeart/2005/8/layout/vList2"/>
    <dgm:cxn modelId="{99D21222-7EFE-FF43-89EE-6543B760F374}" type="presOf" srcId="{B13B9AB3-7E3B-4D41-909B-43971530CE21}" destId="{CC5224B0-DEBE-BE48-B699-5BDFA4D3606D}" srcOrd="0" destOrd="0" presId="urn:microsoft.com/office/officeart/2005/8/layout/vList2"/>
    <dgm:cxn modelId="{2EA60E2C-5B97-5549-88AD-F5231FEB77E8}" type="presOf" srcId="{71973701-BA61-4A1D-AC15-A2D5AA66F478}" destId="{14B050AF-3453-7E43-B2CC-434996A7440D}" srcOrd="0" destOrd="0" presId="urn:microsoft.com/office/officeart/2005/8/layout/vList2"/>
    <dgm:cxn modelId="{CEF60931-E218-4F70-85E7-706C7A110DE4}" srcId="{B13B9AB3-7E3B-4D41-909B-43971530CE21}" destId="{6332C325-CED2-486F-9040-C166AE9CD815}" srcOrd="3" destOrd="0" parTransId="{1761161C-77D5-4F6B-9E11-4E3F65306562}" sibTransId="{9FA4C065-0FF7-429E-8B11-8C90628DC2C8}"/>
    <dgm:cxn modelId="{3036975B-ABF5-4778-9CB4-DCF78074702C}" srcId="{B13B9AB3-7E3B-4D41-909B-43971530CE21}" destId="{8D975012-07E0-472E-B3E3-E4F4F3927EE1}" srcOrd="1" destOrd="0" parTransId="{613442FA-D7D9-472A-9984-EB7A966FE87C}" sibTransId="{C15DB90D-6195-4D09-A691-07B5BCAA7364}"/>
    <dgm:cxn modelId="{56F6AF7A-E48D-3443-81DB-85C49F6A2702}" type="presOf" srcId="{8D975012-07E0-472E-B3E3-E4F4F3927EE1}" destId="{4C172010-857A-DB45-9E15-BB716E63276F}" srcOrd="0" destOrd="0" presId="urn:microsoft.com/office/officeart/2005/8/layout/vList2"/>
    <dgm:cxn modelId="{70E7A88B-3EF8-4F94-A911-666A224AE9A1}" srcId="{B13B9AB3-7E3B-4D41-909B-43971530CE21}" destId="{71973701-BA61-4A1D-AC15-A2D5AA66F478}" srcOrd="2" destOrd="0" parTransId="{28BC30FA-CFA1-41F9-9BA1-776F6DD0BC20}" sibTransId="{8BB9DBA5-6FBC-45EF-869E-89BE07FFED03}"/>
    <dgm:cxn modelId="{1E4152A7-02E8-4445-9904-8CA14C5886F6}" srcId="{B13B9AB3-7E3B-4D41-909B-43971530CE21}" destId="{61FC0FC9-9F94-423B-A67C-FE981772A611}" srcOrd="0" destOrd="0" parTransId="{F83F2931-702E-442F-984E-B60D2822FDC7}" sibTransId="{E3AF7DAC-725A-46B1-95A0-C3698D157DFE}"/>
    <dgm:cxn modelId="{F8217DDB-051A-F64F-867C-10E86B594CD0}" type="presOf" srcId="{6332C325-CED2-486F-9040-C166AE9CD815}" destId="{29D7D3D5-B0B4-9240-BEC0-101C8D796664}" srcOrd="0" destOrd="0" presId="urn:microsoft.com/office/officeart/2005/8/layout/vList2"/>
    <dgm:cxn modelId="{2C5FAAEC-6D91-9E4A-9503-70D631761AE1}" type="presParOf" srcId="{CC5224B0-DEBE-BE48-B699-5BDFA4D3606D}" destId="{EFC2BD4F-E110-A640-9E83-AF2857AB829B}" srcOrd="0" destOrd="0" presId="urn:microsoft.com/office/officeart/2005/8/layout/vList2"/>
    <dgm:cxn modelId="{C96991B1-79A8-F04D-9619-DC0FAE526F9D}" type="presParOf" srcId="{CC5224B0-DEBE-BE48-B699-5BDFA4D3606D}" destId="{ACCABF3A-E78B-7E4F-8EBC-F66E4B35E563}" srcOrd="1" destOrd="0" presId="urn:microsoft.com/office/officeart/2005/8/layout/vList2"/>
    <dgm:cxn modelId="{5A3E5206-99B5-394B-88BA-790D06529956}" type="presParOf" srcId="{CC5224B0-DEBE-BE48-B699-5BDFA4D3606D}" destId="{4C172010-857A-DB45-9E15-BB716E63276F}" srcOrd="2" destOrd="0" presId="urn:microsoft.com/office/officeart/2005/8/layout/vList2"/>
    <dgm:cxn modelId="{D5CFDDBE-213E-E241-998C-DD8EAE927B41}" type="presParOf" srcId="{CC5224B0-DEBE-BE48-B699-5BDFA4D3606D}" destId="{2D1D7BFE-CAF2-1D47-A03D-193B28E77DFA}" srcOrd="3" destOrd="0" presId="urn:microsoft.com/office/officeart/2005/8/layout/vList2"/>
    <dgm:cxn modelId="{19FC0876-00F1-4040-9868-7FC93AD8A545}" type="presParOf" srcId="{CC5224B0-DEBE-BE48-B699-5BDFA4D3606D}" destId="{14B050AF-3453-7E43-B2CC-434996A7440D}" srcOrd="4" destOrd="0" presId="urn:microsoft.com/office/officeart/2005/8/layout/vList2"/>
    <dgm:cxn modelId="{EC07C22B-67EC-F040-AB1A-18E7129DF3D5}" type="presParOf" srcId="{CC5224B0-DEBE-BE48-B699-5BDFA4D3606D}" destId="{8BD753CD-7891-BC48-8A54-BA5F573617DD}" srcOrd="5" destOrd="0" presId="urn:microsoft.com/office/officeart/2005/8/layout/vList2"/>
    <dgm:cxn modelId="{222A5B47-9A73-884A-AD95-551742AE7B65}" type="presParOf" srcId="{CC5224B0-DEBE-BE48-B699-5BDFA4D3606D}" destId="{29D7D3D5-B0B4-9240-BEC0-101C8D7966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53C28D-AE14-460E-BD3F-09034FC3E1F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456A17-61AA-4BE8-B0B0-672F1DE01B97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Commentary: Provides background information and context.</a:t>
          </a:r>
        </a:p>
      </dgm:t>
    </dgm:pt>
    <dgm:pt modelId="{4FC700F2-C8FE-48DB-9C36-E707A60AFA48}" type="parTrans" cxnId="{94842170-A1E2-4CC3-85F7-82AD0293FD34}">
      <dgm:prSet/>
      <dgm:spPr/>
      <dgm:t>
        <a:bodyPr/>
        <a:lstStyle/>
        <a:p>
          <a:endParaRPr lang="en-US"/>
        </a:p>
      </dgm:t>
    </dgm:pt>
    <dgm:pt modelId="{C96287E0-C064-4C1C-8EC6-D52487D05635}" type="sibTrans" cxnId="{94842170-A1E2-4CC3-85F7-82AD0293FD34}">
      <dgm:prSet/>
      <dgm:spPr/>
      <dgm:t>
        <a:bodyPr/>
        <a:lstStyle/>
        <a:p>
          <a:endParaRPr lang="en-US"/>
        </a:p>
      </dgm:t>
    </dgm:pt>
    <dgm:pt modelId="{4C107B27-58EE-45CA-8650-11B962BAFFF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500" b="1" dirty="0"/>
            <a:t>2. 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Moral Guide: Reflects on ethical aspects of the play’s events.</a:t>
          </a:r>
          <a:endParaRPr lang="en-US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542ED-F695-4CF7-A416-985D49A90973}" type="parTrans" cxnId="{5ABD5933-D3C4-4C50-B8D6-B986D762C80F}">
      <dgm:prSet/>
      <dgm:spPr/>
      <dgm:t>
        <a:bodyPr/>
        <a:lstStyle/>
        <a:p>
          <a:endParaRPr lang="en-US"/>
        </a:p>
      </dgm:t>
    </dgm:pt>
    <dgm:pt modelId="{5CCEE600-9117-46CE-804C-30015B5A71AA}" type="sibTrans" cxnId="{5ABD5933-D3C4-4C50-B8D6-B986D762C80F}">
      <dgm:prSet/>
      <dgm:spPr/>
      <dgm:t>
        <a:bodyPr/>
        <a:lstStyle/>
        <a:p>
          <a:endParaRPr lang="en-US"/>
        </a:p>
      </dgm:t>
    </dgm:pt>
    <dgm:pt modelId="{0A0DBEC6-B197-4C59-87A7-930327B11B1A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dirty="0"/>
            <a:t>.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Foreshadowing: Hints at future developments</a:t>
          </a:r>
          <a:r>
            <a:rPr lang="en-US" b="1" dirty="0"/>
            <a:t>.</a:t>
          </a:r>
        </a:p>
      </dgm:t>
    </dgm:pt>
    <dgm:pt modelId="{01F05947-C3B0-49AA-824B-2D8E8F348590}" type="parTrans" cxnId="{FEDF3684-6D51-4ADF-BCD1-E3931F73AF2D}">
      <dgm:prSet/>
      <dgm:spPr/>
      <dgm:t>
        <a:bodyPr/>
        <a:lstStyle/>
        <a:p>
          <a:endParaRPr lang="en-US"/>
        </a:p>
      </dgm:t>
    </dgm:pt>
    <dgm:pt modelId="{78075767-E0FB-4789-BCE5-F2384EC26644}" type="sibTrans" cxnId="{FEDF3684-6D51-4ADF-BCD1-E3931F73AF2D}">
      <dgm:prSet/>
      <dgm:spPr/>
      <dgm:t>
        <a:bodyPr/>
        <a:lstStyle/>
        <a:p>
          <a:endParaRPr lang="en-US"/>
        </a:p>
      </dgm:t>
    </dgm:pt>
    <dgm:pt modelId="{36E54BC1-4B8D-4943-9E83-1250CDBECE0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4. Relief: Sometimes provides comic relief in tragic plays.</a:t>
          </a:r>
        </a:p>
      </dgm:t>
    </dgm:pt>
    <dgm:pt modelId="{AD750FE4-A232-4984-9C76-869E52D483B5}" type="parTrans" cxnId="{2DE3F0E0-24F6-4AE6-B85C-B133C1B139B9}">
      <dgm:prSet/>
      <dgm:spPr/>
      <dgm:t>
        <a:bodyPr/>
        <a:lstStyle/>
        <a:p>
          <a:endParaRPr lang="en-US"/>
        </a:p>
      </dgm:t>
    </dgm:pt>
    <dgm:pt modelId="{BADE233F-2407-4CDD-BC08-2B7E2274F16C}" type="sibTrans" cxnId="{2DE3F0E0-24F6-4AE6-B85C-B133C1B139B9}">
      <dgm:prSet/>
      <dgm:spPr/>
      <dgm:t>
        <a:bodyPr/>
        <a:lstStyle/>
        <a:p>
          <a:endParaRPr lang="en-US"/>
        </a:p>
      </dgm:t>
    </dgm:pt>
    <dgm:pt modelId="{CF6C88D9-D843-410B-BDAE-66274DF178C5}">
      <dgm:prSet/>
      <dgm:spPr>
        <a:solidFill>
          <a:srgbClr val="7030A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b="1" dirty="0"/>
            <a:t>.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Bridge to Audience: Helps the audience connect emotionally with the story.</a:t>
          </a:r>
        </a:p>
      </dgm:t>
    </dgm:pt>
    <dgm:pt modelId="{2195FFF0-3E24-483C-A01A-B576C5AFA283}" type="parTrans" cxnId="{FB05D7E8-370B-48B8-9C64-6E5AF01DC103}">
      <dgm:prSet/>
      <dgm:spPr/>
      <dgm:t>
        <a:bodyPr/>
        <a:lstStyle/>
        <a:p>
          <a:endParaRPr lang="en-US"/>
        </a:p>
      </dgm:t>
    </dgm:pt>
    <dgm:pt modelId="{6EA55E67-2379-44B9-A90C-96B3FD17EEAC}" type="sibTrans" cxnId="{FB05D7E8-370B-48B8-9C64-6E5AF01DC103}">
      <dgm:prSet/>
      <dgm:spPr/>
      <dgm:t>
        <a:bodyPr/>
        <a:lstStyle/>
        <a:p>
          <a:endParaRPr lang="en-US"/>
        </a:p>
      </dgm:t>
    </dgm:pt>
    <dgm:pt modelId="{C7D69041-6EC0-A841-B1F6-C45BFAA32766}" type="pres">
      <dgm:prSet presAssocID="{4353C28D-AE14-460E-BD3F-09034FC3E1F0}" presName="diagram" presStyleCnt="0">
        <dgm:presLayoutVars>
          <dgm:dir/>
          <dgm:resizeHandles val="exact"/>
        </dgm:presLayoutVars>
      </dgm:prSet>
      <dgm:spPr/>
    </dgm:pt>
    <dgm:pt modelId="{28999E12-327A-174E-B1B4-38ABE99C3600}" type="pres">
      <dgm:prSet presAssocID="{8E456A17-61AA-4BE8-B0B0-672F1DE01B97}" presName="node" presStyleLbl="node1" presStyleIdx="0" presStyleCnt="5" custScaleX="166357">
        <dgm:presLayoutVars>
          <dgm:bulletEnabled val="1"/>
        </dgm:presLayoutVars>
      </dgm:prSet>
      <dgm:spPr/>
    </dgm:pt>
    <dgm:pt modelId="{F2EE02DD-3EFD-0841-9298-F9ADB9DE4CE4}" type="pres">
      <dgm:prSet presAssocID="{C96287E0-C064-4C1C-8EC6-D52487D05635}" presName="sibTrans" presStyleCnt="0"/>
      <dgm:spPr/>
    </dgm:pt>
    <dgm:pt modelId="{5412C741-1333-4E42-BFB2-E2CBBE7A3F68}" type="pres">
      <dgm:prSet presAssocID="{4C107B27-58EE-45CA-8650-11B962BAFFF8}" presName="node" presStyleLbl="node1" presStyleIdx="1" presStyleCnt="5" custScaleX="137273">
        <dgm:presLayoutVars>
          <dgm:bulletEnabled val="1"/>
        </dgm:presLayoutVars>
      </dgm:prSet>
      <dgm:spPr/>
    </dgm:pt>
    <dgm:pt modelId="{6B697F99-92D5-CF4E-96A0-B51034DA199B}" type="pres">
      <dgm:prSet presAssocID="{5CCEE600-9117-46CE-804C-30015B5A71AA}" presName="sibTrans" presStyleCnt="0"/>
      <dgm:spPr/>
    </dgm:pt>
    <dgm:pt modelId="{2154977B-981A-EC4F-BB86-51555DC57EDC}" type="pres">
      <dgm:prSet presAssocID="{0A0DBEC6-B197-4C59-87A7-930327B11B1A}" presName="node" presStyleLbl="node1" presStyleIdx="2" presStyleCnt="5" custScaleX="143850">
        <dgm:presLayoutVars>
          <dgm:bulletEnabled val="1"/>
        </dgm:presLayoutVars>
      </dgm:prSet>
      <dgm:spPr/>
    </dgm:pt>
    <dgm:pt modelId="{DF99D99B-23CB-1647-812E-FC965DF59900}" type="pres">
      <dgm:prSet presAssocID="{78075767-E0FB-4789-BCE5-F2384EC26644}" presName="sibTrans" presStyleCnt="0"/>
      <dgm:spPr/>
    </dgm:pt>
    <dgm:pt modelId="{B806C345-1255-494D-92DF-E52774F10C44}" type="pres">
      <dgm:prSet presAssocID="{36E54BC1-4B8D-4943-9E83-1250CDBECE09}" presName="node" presStyleLbl="node1" presStyleIdx="3" presStyleCnt="5" custScaleX="147584">
        <dgm:presLayoutVars>
          <dgm:bulletEnabled val="1"/>
        </dgm:presLayoutVars>
      </dgm:prSet>
      <dgm:spPr/>
    </dgm:pt>
    <dgm:pt modelId="{55A51572-AE21-A543-99D5-56767F769C5C}" type="pres">
      <dgm:prSet presAssocID="{BADE233F-2407-4CDD-BC08-2B7E2274F16C}" presName="sibTrans" presStyleCnt="0"/>
      <dgm:spPr/>
    </dgm:pt>
    <dgm:pt modelId="{8BBD2B8C-1A88-2C4A-ACF0-A25E594683C6}" type="pres">
      <dgm:prSet presAssocID="{CF6C88D9-D843-410B-BDAE-66274DF178C5}" presName="node" presStyleLbl="node1" presStyleIdx="4" presStyleCnt="5" custScaleX="190497">
        <dgm:presLayoutVars>
          <dgm:bulletEnabled val="1"/>
        </dgm:presLayoutVars>
      </dgm:prSet>
      <dgm:spPr/>
    </dgm:pt>
  </dgm:ptLst>
  <dgm:cxnLst>
    <dgm:cxn modelId="{5ABD5933-D3C4-4C50-B8D6-B986D762C80F}" srcId="{4353C28D-AE14-460E-BD3F-09034FC3E1F0}" destId="{4C107B27-58EE-45CA-8650-11B962BAFFF8}" srcOrd="1" destOrd="0" parTransId="{CC9542ED-F695-4CF7-A416-985D49A90973}" sibTransId="{5CCEE600-9117-46CE-804C-30015B5A71AA}"/>
    <dgm:cxn modelId="{DABA1565-7D4D-1840-BC09-F331E740AC7C}" type="presOf" srcId="{36E54BC1-4B8D-4943-9E83-1250CDBECE09}" destId="{B806C345-1255-494D-92DF-E52774F10C44}" srcOrd="0" destOrd="0" presId="urn:microsoft.com/office/officeart/2005/8/layout/default"/>
    <dgm:cxn modelId="{94842170-A1E2-4CC3-85F7-82AD0293FD34}" srcId="{4353C28D-AE14-460E-BD3F-09034FC3E1F0}" destId="{8E456A17-61AA-4BE8-B0B0-672F1DE01B97}" srcOrd="0" destOrd="0" parTransId="{4FC700F2-C8FE-48DB-9C36-E707A60AFA48}" sibTransId="{C96287E0-C064-4C1C-8EC6-D52487D05635}"/>
    <dgm:cxn modelId="{E2D7807C-B52C-B342-B18B-4C84A03F38F7}" type="presOf" srcId="{4C107B27-58EE-45CA-8650-11B962BAFFF8}" destId="{5412C741-1333-4E42-BFB2-E2CBBE7A3F68}" srcOrd="0" destOrd="0" presId="urn:microsoft.com/office/officeart/2005/8/layout/default"/>
    <dgm:cxn modelId="{1080737D-3D0E-CE43-9FB9-E5B4224A9F3A}" type="presOf" srcId="{0A0DBEC6-B197-4C59-87A7-930327B11B1A}" destId="{2154977B-981A-EC4F-BB86-51555DC57EDC}" srcOrd="0" destOrd="0" presId="urn:microsoft.com/office/officeart/2005/8/layout/default"/>
    <dgm:cxn modelId="{FEDF3684-6D51-4ADF-BCD1-E3931F73AF2D}" srcId="{4353C28D-AE14-460E-BD3F-09034FC3E1F0}" destId="{0A0DBEC6-B197-4C59-87A7-930327B11B1A}" srcOrd="2" destOrd="0" parTransId="{01F05947-C3B0-49AA-824B-2D8E8F348590}" sibTransId="{78075767-E0FB-4789-BCE5-F2384EC26644}"/>
    <dgm:cxn modelId="{A7A36699-CA98-434B-85E1-E846BC72E45B}" type="presOf" srcId="{4353C28D-AE14-460E-BD3F-09034FC3E1F0}" destId="{C7D69041-6EC0-A841-B1F6-C45BFAA32766}" srcOrd="0" destOrd="0" presId="urn:microsoft.com/office/officeart/2005/8/layout/default"/>
    <dgm:cxn modelId="{431FAEA2-07FB-8747-8E84-17A31F338971}" type="presOf" srcId="{8E456A17-61AA-4BE8-B0B0-672F1DE01B97}" destId="{28999E12-327A-174E-B1B4-38ABE99C3600}" srcOrd="0" destOrd="0" presId="urn:microsoft.com/office/officeart/2005/8/layout/default"/>
    <dgm:cxn modelId="{2DE3F0E0-24F6-4AE6-B85C-B133C1B139B9}" srcId="{4353C28D-AE14-460E-BD3F-09034FC3E1F0}" destId="{36E54BC1-4B8D-4943-9E83-1250CDBECE09}" srcOrd="3" destOrd="0" parTransId="{AD750FE4-A232-4984-9C76-869E52D483B5}" sibTransId="{BADE233F-2407-4CDD-BC08-2B7E2274F16C}"/>
    <dgm:cxn modelId="{FB05D7E8-370B-48B8-9C64-6E5AF01DC103}" srcId="{4353C28D-AE14-460E-BD3F-09034FC3E1F0}" destId="{CF6C88D9-D843-410B-BDAE-66274DF178C5}" srcOrd="4" destOrd="0" parTransId="{2195FFF0-3E24-483C-A01A-B576C5AFA283}" sibTransId="{6EA55E67-2379-44B9-A90C-96B3FD17EEAC}"/>
    <dgm:cxn modelId="{63B7FAFA-C53A-8740-8912-9C3958B3A9A6}" type="presOf" srcId="{CF6C88D9-D843-410B-BDAE-66274DF178C5}" destId="{8BBD2B8C-1A88-2C4A-ACF0-A25E594683C6}" srcOrd="0" destOrd="0" presId="urn:microsoft.com/office/officeart/2005/8/layout/default"/>
    <dgm:cxn modelId="{E3534DA4-45E3-3F42-8256-1B44B8DEC765}" type="presParOf" srcId="{C7D69041-6EC0-A841-B1F6-C45BFAA32766}" destId="{28999E12-327A-174E-B1B4-38ABE99C3600}" srcOrd="0" destOrd="0" presId="urn:microsoft.com/office/officeart/2005/8/layout/default"/>
    <dgm:cxn modelId="{46881D19-8869-5641-A282-BFF4A30600C7}" type="presParOf" srcId="{C7D69041-6EC0-A841-B1F6-C45BFAA32766}" destId="{F2EE02DD-3EFD-0841-9298-F9ADB9DE4CE4}" srcOrd="1" destOrd="0" presId="urn:microsoft.com/office/officeart/2005/8/layout/default"/>
    <dgm:cxn modelId="{99B18BFF-E27E-2246-98BB-FDB0A5A72B61}" type="presParOf" srcId="{C7D69041-6EC0-A841-B1F6-C45BFAA32766}" destId="{5412C741-1333-4E42-BFB2-E2CBBE7A3F68}" srcOrd="2" destOrd="0" presId="urn:microsoft.com/office/officeart/2005/8/layout/default"/>
    <dgm:cxn modelId="{5188540F-058B-B644-9369-4FCECC09A704}" type="presParOf" srcId="{C7D69041-6EC0-A841-B1F6-C45BFAA32766}" destId="{6B697F99-92D5-CF4E-96A0-B51034DA199B}" srcOrd="3" destOrd="0" presId="urn:microsoft.com/office/officeart/2005/8/layout/default"/>
    <dgm:cxn modelId="{CA100016-F65D-1642-B11A-51A9991E2F6F}" type="presParOf" srcId="{C7D69041-6EC0-A841-B1F6-C45BFAA32766}" destId="{2154977B-981A-EC4F-BB86-51555DC57EDC}" srcOrd="4" destOrd="0" presId="urn:microsoft.com/office/officeart/2005/8/layout/default"/>
    <dgm:cxn modelId="{97ED6E83-AAFC-5B47-88D9-5AFEE9DC8665}" type="presParOf" srcId="{C7D69041-6EC0-A841-B1F6-C45BFAA32766}" destId="{DF99D99B-23CB-1647-812E-FC965DF59900}" srcOrd="5" destOrd="0" presId="urn:microsoft.com/office/officeart/2005/8/layout/default"/>
    <dgm:cxn modelId="{E76CDC59-85AE-9840-8FC0-48B2033FA810}" type="presParOf" srcId="{C7D69041-6EC0-A841-B1F6-C45BFAA32766}" destId="{B806C345-1255-494D-92DF-E52774F10C44}" srcOrd="6" destOrd="0" presId="urn:microsoft.com/office/officeart/2005/8/layout/default"/>
    <dgm:cxn modelId="{BF3F0D4F-B076-BE40-95A5-F6468B0250AD}" type="presParOf" srcId="{C7D69041-6EC0-A841-B1F6-C45BFAA32766}" destId="{55A51572-AE21-A543-99D5-56767F769C5C}" srcOrd="7" destOrd="0" presId="urn:microsoft.com/office/officeart/2005/8/layout/default"/>
    <dgm:cxn modelId="{1AE15ECE-B9A0-0349-BB14-AF424E277C5F}" type="presParOf" srcId="{C7D69041-6EC0-A841-B1F6-C45BFAA32766}" destId="{8BBD2B8C-1A88-2C4A-ACF0-A25E594683C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3643A9-9913-4628-9ED1-C5EF554D5F8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DD46AC-EB1D-4543-819F-0A75344D309C}">
      <dgm:prSet custT="1"/>
      <dgm:spPr/>
      <dgm:t>
        <a:bodyPr/>
        <a:lstStyle/>
        <a:p>
          <a:pPr algn="ctr"/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Used sparingly but effectively.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171D5-B041-4570-83A8-3A56AB693A83}" type="parTrans" cxnId="{5E0E7B2A-A43E-4EF1-A84D-1D42BA379E3C}">
      <dgm:prSet/>
      <dgm:spPr/>
      <dgm:t>
        <a:bodyPr/>
        <a:lstStyle/>
        <a:p>
          <a:endParaRPr lang="en-US"/>
        </a:p>
      </dgm:t>
    </dgm:pt>
    <dgm:pt modelId="{9CE9D351-C174-45F7-A1E1-3ADFC67576E9}" type="sibTrans" cxnId="{5E0E7B2A-A43E-4EF1-A84D-1D42BA379E3C}">
      <dgm:prSet/>
      <dgm:spPr/>
      <dgm:t>
        <a:bodyPr/>
        <a:lstStyle/>
        <a:p>
          <a:endParaRPr lang="en-US"/>
        </a:p>
      </dgm:t>
    </dgm:pt>
    <dgm:pt modelId="{1322A669-3132-4FB4-BDCC-45558D61054C}">
      <dgm:prSet custT="1"/>
      <dgm:spPr/>
      <dgm:t>
        <a:bodyPr/>
        <a:lstStyle/>
        <a:p>
          <a:pPr algn="ctr"/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Often appears as a single narrator rather than a group.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FB8A0-CEE2-4984-89A5-7B4A6BF62B1E}" type="parTrans" cxnId="{8CDC4B93-61CA-4D6A-98B1-C4A82F4C64FF}">
      <dgm:prSet/>
      <dgm:spPr/>
      <dgm:t>
        <a:bodyPr/>
        <a:lstStyle/>
        <a:p>
          <a:endParaRPr lang="en-US"/>
        </a:p>
      </dgm:t>
    </dgm:pt>
    <dgm:pt modelId="{0D00ECE4-4DAC-41C4-8841-34B31DE15D20}" type="sibTrans" cxnId="{8CDC4B93-61CA-4D6A-98B1-C4A82F4C64FF}">
      <dgm:prSet/>
      <dgm:spPr/>
      <dgm:t>
        <a:bodyPr/>
        <a:lstStyle/>
        <a:p>
          <a:endParaRPr lang="en-US"/>
        </a:p>
      </dgm:t>
    </dgm:pt>
    <dgm:pt modelId="{80083BF1-EC4A-4734-910F-D2D693B9B658}">
      <dgm:prSet custT="1"/>
      <dgm:spPr/>
      <dgm:t>
        <a:bodyPr/>
        <a:lstStyle/>
        <a:p>
          <a:pPr algn="ctr"/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Example: </a:t>
          </a:r>
          <a:r>
            <a:rPr lang="en-IN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Henry V</a:t>
          </a:r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The Chorus sets the scene and asks the audience to use their imagination</a:t>
          </a:r>
          <a:r>
            <a:rPr lang="en-IN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7CA0B-80B6-45CC-B433-ACD47788FCC6}" type="parTrans" cxnId="{3A8B2BB6-75AC-4744-A5FA-A85C84A982E1}">
      <dgm:prSet/>
      <dgm:spPr/>
      <dgm:t>
        <a:bodyPr/>
        <a:lstStyle/>
        <a:p>
          <a:endParaRPr lang="en-US"/>
        </a:p>
      </dgm:t>
    </dgm:pt>
    <dgm:pt modelId="{5C63FADC-935E-416C-8929-89E32813F5DF}" type="sibTrans" cxnId="{3A8B2BB6-75AC-4744-A5FA-A85C84A982E1}">
      <dgm:prSet/>
      <dgm:spPr/>
      <dgm:t>
        <a:bodyPr/>
        <a:lstStyle/>
        <a:p>
          <a:endParaRPr lang="en-US"/>
        </a:p>
      </dgm:t>
    </dgm:pt>
    <dgm:pt modelId="{3B4DE888-4C0A-4967-990A-88060390C0F4}">
      <dgm:prSet custT="1"/>
      <dgm:spPr/>
      <dgm:t>
        <a:bodyPr/>
        <a:lstStyle/>
        <a:p>
          <a:pPr algn="ctr"/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Example: </a:t>
          </a:r>
          <a:r>
            <a:rPr lang="en-IN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Romeo and Juliet </a:t>
          </a:r>
          <a:r>
            <a:rPr lang="en-I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– The Chorus delivers the Prologue, summarizing the tragedy</a:t>
          </a:r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0C22A-2C2F-4E0C-A61F-1FBCF7F0A6B4}" type="parTrans" cxnId="{96E8D89A-B60A-4E70-BFD3-7A8BEFFD0D72}">
      <dgm:prSet/>
      <dgm:spPr/>
      <dgm:t>
        <a:bodyPr/>
        <a:lstStyle/>
        <a:p>
          <a:endParaRPr lang="en-US"/>
        </a:p>
      </dgm:t>
    </dgm:pt>
    <dgm:pt modelId="{6FA7077E-9F33-4190-A264-C0007976D151}" type="sibTrans" cxnId="{96E8D89A-B60A-4E70-BFD3-7A8BEFFD0D72}">
      <dgm:prSet/>
      <dgm:spPr/>
      <dgm:t>
        <a:bodyPr/>
        <a:lstStyle/>
        <a:p>
          <a:endParaRPr lang="en-US"/>
        </a:p>
      </dgm:t>
    </dgm:pt>
    <dgm:pt modelId="{DF580EC9-8A18-F648-879C-087977CBFCD8}" type="pres">
      <dgm:prSet presAssocID="{523643A9-9913-4628-9ED1-C5EF554D5F81}" presName="vert0" presStyleCnt="0">
        <dgm:presLayoutVars>
          <dgm:dir/>
          <dgm:animOne val="branch"/>
          <dgm:animLvl val="lvl"/>
        </dgm:presLayoutVars>
      </dgm:prSet>
      <dgm:spPr/>
    </dgm:pt>
    <dgm:pt modelId="{F8CC34CA-8367-7149-9BFE-D2722E4172C2}" type="pres">
      <dgm:prSet presAssocID="{59DD46AC-EB1D-4543-819F-0A75344D309C}" presName="thickLine" presStyleLbl="alignNode1" presStyleIdx="0" presStyleCnt="4"/>
      <dgm:spPr/>
    </dgm:pt>
    <dgm:pt modelId="{1CC70151-9760-7F45-BB54-B925E13793C6}" type="pres">
      <dgm:prSet presAssocID="{59DD46AC-EB1D-4543-819F-0A75344D309C}" presName="horz1" presStyleCnt="0"/>
      <dgm:spPr/>
    </dgm:pt>
    <dgm:pt modelId="{DE4B38EF-0034-D040-8415-C323F53953F9}" type="pres">
      <dgm:prSet presAssocID="{59DD46AC-EB1D-4543-819F-0A75344D309C}" presName="tx1" presStyleLbl="revTx" presStyleIdx="0" presStyleCnt="4" custScaleY="58451"/>
      <dgm:spPr/>
    </dgm:pt>
    <dgm:pt modelId="{447D2678-398F-504B-A053-2022178FF0AF}" type="pres">
      <dgm:prSet presAssocID="{59DD46AC-EB1D-4543-819F-0A75344D309C}" presName="vert1" presStyleCnt="0"/>
      <dgm:spPr/>
    </dgm:pt>
    <dgm:pt modelId="{40F1F7AD-9A07-654F-A9AF-3A5119A9318B}" type="pres">
      <dgm:prSet presAssocID="{1322A669-3132-4FB4-BDCC-45558D61054C}" presName="thickLine" presStyleLbl="alignNode1" presStyleIdx="1" presStyleCnt="4"/>
      <dgm:spPr/>
    </dgm:pt>
    <dgm:pt modelId="{9F8D7646-E8D7-2B48-8D38-B1F4CCAB3E90}" type="pres">
      <dgm:prSet presAssocID="{1322A669-3132-4FB4-BDCC-45558D61054C}" presName="horz1" presStyleCnt="0"/>
      <dgm:spPr/>
    </dgm:pt>
    <dgm:pt modelId="{82E40844-A676-F541-9D5D-D3FD39654804}" type="pres">
      <dgm:prSet presAssocID="{1322A669-3132-4FB4-BDCC-45558D61054C}" presName="tx1" presStyleLbl="revTx" presStyleIdx="1" presStyleCnt="4" custScaleY="71490"/>
      <dgm:spPr/>
    </dgm:pt>
    <dgm:pt modelId="{D65675B4-CB19-484E-8177-D8F10AAF0E69}" type="pres">
      <dgm:prSet presAssocID="{1322A669-3132-4FB4-BDCC-45558D61054C}" presName="vert1" presStyleCnt="0"/>
      <dgm:spPr/>
    </dgm:pt>
    <dgm:pt modelId="{C6494410-AF28-C241-8871-771FAD9F4C4D}" type="pres">
      <dgm:prSet presAssocID="{80083BF1-EC4A-4734-910F-D2D693B9B658}" presName="thickLine" presStyleLbl="alignNode1" presStyleIdx="2" presStyleCnt="4"/>
      <dgm:spPr/>
    </dgm:pt>
    <dgm:pt modelId="{CDDAE8A5-4251-0245-8996-1720BE0FCF98}" type="pres">
      <dgm:prSet presAssocID="{80083BF1-EC4A-4734-910F-D2D693B9B658}" presName="horz1" presStyleCnt="0"/>
      <dgm:spPr/>
    </dgm:pt>
    <dgm:pt modelId="{B282088C-3E80-0843-B124-E44C6BD7981B}" type="pres">
      <dgm:prSet presAssocID="{80083BF1-EC4A-4734-910F-D2D693B9B658}" presName="tx1" presStyleLbl="revTx" presStyleIdx="2" presStyleCnt="4"/>
      <dgm:spPr/>
    </dgm:pt>
    <dgm:pt modelId="{4E49FAF5-DE5D-0844-B7EB-9FCDD8C4CBB8}" type="pres">
      <dgm:prSet presAssocID="{80083BF1-EC4A-4734-910F-D2D693B9B658}" presName="vert1" presStyleCnt="0"/>
      <dgm:spPr/>
    </dgm:pt>
    <dgm:pt modelId="{509A2F70-4B83-864D-AA5A-C16C77A84AE2}" type="pres">
      <dgm:prSet presAssocID="{3B4DE888-4C0A-4967-990A-88060390C0F4}" presName="thickLine" presStyleLbl="alignNode1" presStyleIdx="3" presStyleCnt="4"/>
      <dgm:spPr/>
    </dgm:pt>
    <dgm:pt modelId="{6F5A6570-B125-B848-B48B-1E34275318D2}" type="pres">
      <dgm:prSet presAssocID="{3B4DE888-4C0A-4967-990A-88060390C0F4}" presName="horz1" presStyleCnt="0"/>
      <dgm:spPr/>
    </dgm:pt>
    <dgm:pt modelId="{F8F1EE02-6BEF-7841-A0B4-A14E0B584C7B}" type="pres">
      <dgm:prSet presAssocID="{3B4DE888-4C0A-4967-990A-88060390C0F4}" presName="tx1" presStyleLbl="revTx" presStyleIdx="3" presStyleCnt="4" custScaleY="113209"/>
      <dgm:spPr/>
    </dgm:pt>
    <dgm:pt modelId="{BD7AA034-0768-1A44-93C5-0F953F280EAC}" type="pres">
      <dgm:prSet presAssocID="{3B4DE888-4C0A-4967-990A-88060390C0F4}" presName="vert1" presStyleCnt="0"/>
      <dgm:spPr/>
    </dgm:pt>
  </dgm:ptLst>
  <dgm:cxnLst>
    <dgm:cxn modelId="{5E0E7B2A-A43E-4EF1-A84D-1D42BA379E3C}" srcId="{523643A9-9913-4628-9ED1-C5EF554D5F81}" destId="{59DD46AC-EB1D-4543-819F-0A75344D309C}" srcOrd="0" destOrd="0" parTransId="{C22171D5-B041-4570-83A8-3A56AB693A83}" sibTransId="{9CE9D351-C174-45F7-A1E1-3ADFC67576E9}"/>
    <dgm:cxn modelId="{176F7245-F1ED-704A-9D7E-758EC9B750E6}" type="presOf" srcId="{80083BF1-EC4A-4734-910F-D2D693B9B658}" destId="{B282088C-3E80-0843-B124-E44C6BD7981B}" srcOrd="0" destOrd="0" presId="urn:microsoft.com/office/officeart/2008/layout/LinedList"/>
    <dgm:cxn modelId="{198D2C7E-E722-794E-911D-67C58BB0B44C}" type="presOf" srcId="{1322A669-3132-4FB4-BDCC-45558D61054C}" destId="{82E40844-A676-F541-9D5D-D3FD39654804}" srcOrd="0" destOrd="0" presId="urn:microsoft.com/office/officeart/2008/layout/LinedList"/>
    <dgm:cxn modelId="{8CDC4B93-61CA-4D6A-98B1-C4A82F4C64FF}" srcId="{523643A9-9913-4628-9ED1-C5EF554D5F81}" destId="{1322A669-3132-4FB4-BDCC-45558D61054C}" srcOrd="1" destOrd="0" parTransId="{B52FB8A0-CEE2-4984-89A5-7B4A6BF62B1E}" sibTransId="{0D00ECE4-4DAC-41C4-8841-34B31DE15D20}"/>
    <dgm:cxn modelId="{96E8D89A-B60A-4E70-BFD3-7A8BEFFD0D72}" srcId="{523643A9-9913-4628-9ED1-C5EF554D5F81}" destId="{3B4DE888-4C0A-4967-990A-88060390C0F4}" srcOrd="3" destOrd="0" parTransId="{6FE0C22A-2C2F-4E0C-A61F-1FBCF7F0A6B4}" sibTransId="{6FA7077E-9F33-4190-A264-C0007976D151}"/>
    <dgm:cxn modelId="{FA63E5B2-34C3-B947-B568-08AF39C8EC54}" type="presOf" srcId="{523643A9-9913-4628-9ED1-C5EF554D5F81}" destId="{DF580EC9-8A18-F648-879C-087977CBFCD8}" srcOrd="0" destOrd="0" presId="urn:microsoft.com/office/officeart/2008/layout/LinedList"/>
    <dgm:cxn modelId="{3A8B2BB6-75AC-4744-A5FA-A85C84A982E1}" srcId="{523643A9-9913-4628-9ED1-C5EF554D5F81}" destId="{80083BF1-EC4A-4734-910F-D2D693B9B658}" srcOrd="2" destOrd="0" parTransId="{D6F7CA0B-80B6-45CC-B433-ACD47788FCC6}" sibTransId="{5C63FADC-935E-416C-8929-89E32813F5DF}"/>
    <dgm:cxn modelId="{513991BA-CCDB-8843-8639-B30D748ACD04}" type="presOf" srcId="{59DD46AC-EB1D-4543-819F-0A75344D309C}" destId="{DE4B38EF-0034-D040-8415-C323F53953F9}" srcOrd="0" destOrd="0" presId="urn:microsoft.com/office/officeart/2008/layout/LinedList"/>
    <dgm:cxn modelId="{225EEFE3-07C7-0245-87B7-FAA662F19BE7}" type="presOf" srcId="{3B4DE888-4C0A-4967-990A-88060390C0F4}" destId="{F8F1EE02-6BEF-7841-A0B4-A14E0B584C7B}" srcOrd="0" destOrd="0" presId="urn:microsoft.com/office/officeart/2008/layout/LinedList"/>
    <dgm:cxn modelId="{26A06772-53B5-C242-9207-AB85563FE643}" type="presParOf" srcId="{DF580EC9-8A18-F648-879C-087977CBFCD8}" destId="{F8CC34CA-8367-7149-9BFE-D2722E4172C2}" srcOrd="0" destOrd="0" presId="urn:microsoft.com/office/officeart/2008/layout/LinedList"/>
    <dgm:cxn modelId="{001F5CEA-B662-4E4F-9E27-449D1736F546}" type="presParOf" srcId="{DF580EC9-8A18-F648-879C-087977CBFCD8}" destId="{1CC70151-9760-7F45-BB54-B925E13793C6}" srcOrd="1" destOrd="0" presId="urn:microsoft.com/office/officeart/2008/layout/LinedList"/>
    <dgm:cxn modelId="{A646A6BC-3326-3049-A41B-01B7F937254D}" type="presParOf" srcId="{1CC70151-9760-7F45-BB54-B925E13793C6}" destId="{DE4B38EF-0034-D040-8415-C323F53953F9}" srcOrd="0" destOrd="0" presId="urn:microsoft.com/office/officeart/2008/layout/LinedList"/>
    <dgm:cxn modelId="{E2ED2D29-6EFE-6D43-97B3-9AC7AB4612AC}" type="presParOf" srcId="{1CC70151-9760-7F45-BB54-B925E13793C6}" destId="{447D2678-398F-504B-A053-2022178FF0AF}" srcOrd="1" destOrd="0" presId="urn:microsoft.com/office/officeart/2008/layout/LinedList"/>
    <dgm:cxn modelId="{AFC30796-E33C-E04A-B17D-A05297E8EC49}" type="presParOf" srcId="{DF580EC9-8A18-F648-879C-087977CBFCD8}" destId="{40F1F7AD-9A07-654F-A9AF-3A5119A9318B}" srcOrd="2" destOrd="0" presId="urn:microsoft.com/office/officeart/2008/layout/LinedList"/>
    <dgm:cxn modelId="{01CA1ED6-764E-8F4C-B31A-0699AE33AB76}" type="presParOf" srcId="{DF580EC9-8A18-F648-879C-087977CBFCD8}" destId="{9F8D7646-E8D7-2B48-8D38-B1F4CCAB3E90}" srcOrd="3" destOrd="0" presId="urn:microsoft.com/office/officeart/2008/layout/LinedList"/>
    <dgm:cxn modelId="{C96911D5-7486-6245-8C45-20D06F78895E}" type="presParOf" srcId="{9F8D7646-E8D7-2B48-8D38-B1F4CCAB3E90}" destId="{82E40844-A676-F541-9D5D-D3FD39654804}" srcOrd="0" destOrd="0" presId="urn:microsoft.com/office/officeart/2008/layout/LinedList"/>
    <dgm:cxn modelId="{50F99AAC-513E-804C-BF9B-3C56292C87A6}" type="presParOf" srcId="{9F8D7646-E8D7-2B48-8D38-B1F4CCAB3E90}" destId="{D65675B4-CB19-484E-8177-D8F10AAF0E69}" srcOrd="1" destOrd="0" presId="urn:microsoft.com/office/officeart/2008/layout/LinedList"/>
    <dgm:cxn modelId="{8614D829-37EB-2A49-B6EA-F84DABE77F06}" type="presParOf" srcId="{DF580EC9-8A18-F648-879C-087977CBFCD8}" destId="{C6494410-AF28-C241-8871-771FAD9F4C4D}" srcOrd="4" destOrd="0" presId="urn:microsoft.com/office/officeart/2008/layout/LinedList"/>
    <dgm:cxn modelId="{6F701BD0-8081-E14E-9F5C-DB8BDD3E89C1}" type="presParOf" srcId="{DF580EC9-8A18-F648-879C-087977CBFCD8}" destId="{CDDAE8A5-4251-0245-8996-1720BE0FCF98}" srcOrd="5" destOrd="0" presId="urn:microsoft.com/office/officeart/2008/layout/LinedList"/>
    <dgm:cxn modelId="{540AB21E-1E5B-1042-9C08-435A844BB880}" type="presParOf" srcId="{CDDAE8A5-4251-0245-8996-1720BE0FCF98}" destId="{B282088C-3E80-0843-B124-E44C6BD7981B}" srcOrd="0" destOrd="0" presId="urn:microsoft.com/office/officeart/2008/layout/LinedList"/>
    <dgm:cxn modelId="{32B2F765-31D4-9F4D-B30D-8103EFC50FF5}" type="presParOf" srcId="{CDDAE8A5-4251-0245-8996-1720BE0FCF98}" destId="{4E49FAF5-DE5D-0844-B7EB-9FCDD8C4CBB8}" srcOrd="1" destOrd="0" presId="urn:microsoft.com/office/officeart/2008/layout/LinedList"/>
    <dgm:cxn modelId="{7E2CBAB0-CA05-7C4F-A856-FEE57F0AD24A}" type="presParOf" srcId="{DF580EC9-8A18-F648-879C-087977CBFCD8}" destId="{509A2F70-4B83-864D-AA5A-C16C77A84AE2}" srcOrd="6" destOrd="0" presId="urn:microsoft.com/office/officeart/2008/layout/LinedList"/>
    <dgm:cxn modelId="{C69289CC-5D83-A54E-9217-6A4821230A6B}" type="presParOf" srcId="{DF580EC9-8A18-F648-879C-087977CBFCD8}" destId="{6F5A6570-B125-B848-B48B-1E34275318D2}" srcOrd="7" destOrd="0" presId="urn:microsoft.com/office/officeart/2008/layout/LinedList"/>
    <dgm:cxn modelId="{8A7DBB78-FFEC-4843-8275-D5C87B946728}" type="presParOf" srcId="{6F5A6570-B125-B848-B48B-1E34275318D2}" destId="{F8F1EE02-6BEF-7841-A0B4-A14E0B584C7B}" srcOrd="0" destOrd="0" presId="urn:microsoft.com/office/officeart/2008/layout/LinedList"/>
    <dgm:cxn modelId="{60D8A8EF-F671-8344-B049-147FEF1E2815}" type="presParOf" srcId="{6F5A6570-B125-B848-B48B-1E34275318D2}" destId="{BD7AA034-0768-1A44-93C5-0F953F280E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4333DC-3387-474C-AB41-2CB5F1A1726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AC083B-B900-474C-AA03-5404C6FBD0E0}">
      <dgm:prSet custT="1"/>
      <dgm:spPr/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Rare but used innovatively in contemporary plays.</a:t>
          </a:r>
        </a:p>
      </dgm:t>
    </dgm:pt>
    <dgm:pt modelId="{E1AF4B1B-23B5-4994-8270-854CDFC21761}" type="parTrans" cxnId="{3712D0A1-6D71-46CE-9D27-AF29C88F0A4D}">
      <dgm:prSet/>
      <dgm:spPr/>
      <dgm:t>
        <a:bodyPr/>
        <a:lstStyle/>
        <a:p>
          <a:endParaRPr lang="en-US"/>
        </a:p>
      </dgm:t>
    </dgm:pt>
    <dgm:pt modelId="{B31DB23F-97D0-436E-82B1-ED8FC7CDCF41}" type="sibTrans" cxnId="{3712D0A1-6D71-46CE-9D27-AF29C88F0A4D}">
      <dgm:prSet/>
      <dgm:spPr/>
      <dgm:t>
        <a:bodyPr/>
        <a:lstStyle/>
        <a:p>
          <a:endParaRPr lang="en-US"/>
        </a:p>
      </dgm:t>
    </dgm:pt>
    <dgm:pt modelId="{76324148-16B9-432B-8D4E-536AAA7C6E58}">
      <dgm:prSet custT="1"/>
      <dgm:spPr/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Example: Murder in the Cathedral (T.S. Eliot) – The Chorus represents the women of Canterbury.</a:t>
          </a:r>
        </a:p>
      </dgm:t>
    </dgm:pt>
    <dgm:pt modelId="{167539E8-5448-4687-A4C8-2676396491B2}" type="parTrans" cxnId="{DD427070-469F-40E6-8D50-841164AFC5BF}">
      <dgm:prSet/>
      <dgm:spPr/>
      <dgm:t>
        <a:bodyPr/>
        <a:lstStyle/>
        <a:p>
          <a:endParaRPr lang="en-US"/>
        </a:p>
      </dgm:t>
    </dgm:pt>
    <dgm:pt modelId="{3810ECA8-6642-4B4A-B9BB-602224DD004F}" type="sibTrans" cxnId="{DD427070-469F-40E6-8D50-841164AFC5BF}">
      <dgm:prSet/>
      <dgm:spPr/>
      <dgm:t>
        <a:bodyPr/>
        <a:lstStyle/>
        <a:p>
          <a:endParaRPr lang="en-US"/>
        </a:p>
      </dgm:t>
    </dgm:pt>
    <dgm:pt modelId="{32B26C9F-673E-4DE6-B5A1-D20CE1111F50}">
      <dgm:prSet custT="1"/>
      <dgm:spPr/>
      <dgm:t>
        <a:bodyPr/>
        <a:lstStyle/>
        <a:p>
          <a:pPr algn="ctr"/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Example: An Inspector Calls (J.B. Priestley) – While no traditional chorus exists, the Inspector serves a similar role by guiding the moral discussion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7833B91-B94B-4E93-A544-A77CCA147427}" type="parTrans" cxnId="{A6F752B2-4423-42FE-B243-EBB7CA46D5FB}">
      <dgm:prSet/>
      <dgm:spPr/>
      <dgm:t>
        <a:bodyPr/>
        <a:lstStyle/>
        <a:p>
          <a:endParaRPr lang="en-US"/>
        </a:p>
      </dgm:t>
    </dgm:pt>
    <dgm:pt modelId="{35A0B34E-4C74-4543-963F-32D4333776CA}" type="sibTrans" cxnId="{A6F752B2-4423-42FE-B243-EBB7CA46D5FB}">
      <dgm:prSet/>
      <dgm:spPr/>
      <dgm:t>
        <a:bodyPr/>
        <a:lstStyle/>
        <a:p>
          <a:endParaRPr lang="en-US"/>
        </a:p>
      </dgm:t>
    </dgm:pt>
    <dgm:pt modelId="{3C786EE3-8D02-2F43-8908-F02C3CBCCD4B}" type="pres">
      <dgm:prSet presAssocID="{F74333DC-3387-474C-AB41-2CB5F1A17268}" presName="vert0" presStyleCnt="0">
        <dgm:presLayoutVars>
          <dgm:dir/>
          <dgm:animOne val="branch"/>
          <dgm:animLvl val="lvl"/>
        </dgm:presLayoutVars>
      </dgm:prSet>
      <dgm:spPr/>
    </dgm:pt>
    <dgm:pt modelId="{F0A76180-0AED-6A4C-8CD4-F19028CBEE77}" type="pres">
      <dgm:prSet presAssocID="{28AC083B-B900-474C-AA03-5404C6FBD0E0}" presName="thickLine" presStyleLbl="alignNode1" presStyleIdx="0" presStyleCnt="3"/>
      <dgm:spPr/>
    </dgm:pt>
    <dgm:pt modelId="{A1A97B39-F724-6744-9ECF-A1124BD2CEA5}" type="pres">
      <dgm:prSet presAssocID="{28AC083B-B900-474C-AA03-5404C6FBD0E0}" presName="horz1" presStyleCnt="0"/>
      <dgm:spPr/>
    </dgm:pt>
    <dgm:pt modelId="{DD50784D-F0DA-CC45-B520-5C746A2C9322}" type="pres">
      <dgm:prSet presAssocID="{28AC083B-B900-474C-AA03-5404C6FBD0E0}" presName="tx1" presStyleLbl="revTx" presStyleIdx="0" presStyleCnt="3" custScaleY="83168"/>
      <dgm:spPr/>
    </dgm:pt>
    <dgm:pt modelId="{56B9DFB8-3827-5245-A4B8-10460B447BAB}" type="pres">
      <dgm:prSet presAssocID="{28AC083B-B900-474C-AA03-5404C6FBD0E0}" presName="vert1" presStyleCnt="0"/>
      <dgm:spPr/>
    </dgm:pt>
    <dgm:pt modelId="{2EABD685-A956-A84D-85BA-816318B38405}" type="pres">
      <dgm:prSet presAssocID="{76324148-16B9-432B-8D4E-536AAA7C6E58}" presName="thickLine" presStyleLbl="alignNode1" presStyleIdx="1" presStyleCnt="3"/>
      <dgm:spPr/>
    </dgm:pt>
    <dgm:pt modelId="{D6F20F22-8F1F-0F48-861C-466A199D4306}" type="pres">
      <dgm:prSet presAssocID="{76324148-16B9-432B-8D4E-536AAA7C6E58}" presName="horz1" presStyleCnt="0"/>
      <dgm:spPr/>
    </dgm:pt>
    <dgm:pt modelId="{F6358C9B-E10A-D84D-9477-9E54EC53F4BA}" type="pres">
      <dgm:prSet presAssocID="{76324148-16B9-432B-8D4E-536AAA7C6E58}" presName="tx1" presStyleLbl="revTx" presStyleIdx="1" presStyleCnt="3"/>
      <dgm:spPr/>
    </dgm:pt>
    <dgm:pt modelId="{8DE03196-81ED-1449-9E5B-AE741B7C7450}" type="pres">
      <dgm:prSet presAssocID="{76324148-16B9-432B-8D4E-536AAA7C6E58}" presName="vert1" presStyleCnt="0"/>
      <dgm:spPr/>
    </dgm:pt>
    <dgm:pt modelId="{2A6E278B-BB07-884C-9F5B-3C33EB1BC7AE}" type="pres">
      <dgm:prSet presAssocID="{32B26C9F-673E-4DE6-B5A1-D20CE1111F50}" presName="thickLine" presStyleLbl="alignNode1" presStyleIdx="2" presStyleCnt="3"/>
      <dgm:spPr/>
    </dgm:pt>
    <dgm:pt modelId="{A79E472D-519C-7C4D-A02D-7C337DCC0D71}" type="pres">
      <dgm:prSet presAssocID="{32B26C9F-673E-4DE6-B5A1-D20CE1111F50}" presName="horz1" presStyleCnt="0"/>
      <dgm:spPr/>
    </dgm:pt>
    <dgm:pt modelId="{98CB2AAF-DFBE-4F4F-B83E-A9C08AE7321F}" type="pres">
      <dgm:prSet presAssocID="{32B26C9F-673E-4DE6-B5A1-D20CE1111F50}" presName="tx1" presStyleLbl="revTx" presStyleIdx="2" presStyleCnt="3" custScaleY="132465"/>
      <dgm:spPr/>
    </dgm:pt>
    <dgm:pt modelId="{99E07BBE-8051-D644-AD77-54FDF43096E7}" type="pres">
      <dgm:prSet presAssocID="{32B26C9F-673E-4DE6-B5A1-D20CE1111F50}" presName="vert1" presStyleCnt="0"/>
      <dgm:spPr/>
    </dgm:pt>
  </dgm:ptLst>
  <dgm:cxnLst>
    <dgm:cxn modelId="{895FC040-6B44-A249-9BB6-59E212D48FCE}" type="presOf" srcId="{28AC083B-B900-474C-AA03-5404C6FBD0E0}" destId="{DD50784D-F0DA-CC45-B520-5C746A2C9322}" srcOrd="0" destOrd="0" presId="urn:microsoft.com/office/officeart/2008/layout/LinedList"/>
    <dgm:cxn modelId="{DD427070-469F-40E6-8D50-841164AFC5BF}" srcId="{F74333DC-3387-474C-AB41-2CB5F1A17268}" destId="{76324148-16B9-432B-8D4E-536AAA7C6E58}" srcOrd="1" destOrd="0" parTransId="{167539E8-5448-4687-A4C8-2676396491B2}" sibTransId="{3810ECA8-6642-4B4A-B9BB-602224DD004F}"/>
    <dgm:cxn modelId="{6F8DF687-A913-1C4F-9896-4C03FB15BA01}" type="presOf" srcId="{32B26C9F-673E-4DE6-B5A1-D20CE1111F50}" destId="{98CB2AAF-DFBE-4F4F-B83E-A9C08AE7321F}" srcOrd="0" destOrd="0" presId="urn:microsoft.com/office/officeart/2008/layout/LinedList"/>
    <dgm:cxn modelId="{6FD3169F-695F-414E-BA47-60CEDA9D99CA}" type="presOf" srcId="{F74333DC-3387-474C-AB41-2CB5F1A17268}" destId="{3C786EE3-8D02-2F43-8908-F02C3CBCCD4B}" srcOrd="0" destOrd="0" presId="urn:microsoft.com/office/officeart/2008/layout/LinedList"/>
    <dgm:cxn modelId="{3712D0A1-6D71-46CE-9D27-AF29C88F0A4D}" srcId="{F74333DC-3387-474C-AB41-2CB5F1A17268}" destId="{28AC083B-B900-474C-AA03-5404C6FBD0E0}" srcOrd="0" destOrd="0" parTransId="{E1AF4B1B-23B5-4994-8270-854CDFC21761}" sibTransId="{B31DB23F-97D0-436E-82B1-ED8FC7CDCF41}"/>
    <dgm:cxn modelId="{A6F752B2-4423-42FE-B243-EBB7CA46D5FB}" srcId="{F74333DC-3387-474C-AB41-2CB5F1A17268}" destId="{32B26C9F-673E-4DE6-B5A1-D20CE1111F50}" srcOrd="2" destOrd="0" parTransId="{E7833B91-B94B-4E93-A544-A77CCA147427}" sibTransId="{35A0B34E-4C74-4543-963F-32D4333776CA}"/>
    <dgm:cxn modelId="{305597ED-7F80-A342-84B4-2E494C1017C4}" type="presOf" srcId="{76324148-16B9-432B-8D4E-536AAA7C6E58}" destId="{F6358C9B-E10A-D84D-9477-9E54EC53F4BA}" srcOrd="0" destOrd="0" presId="urn:microsoft.com/office/officeart/2008/layout/LinedList"/>
    <dgm:cxn modelId="{8F92F25F-1B27-9945-A892-BEAC7F59C56B}" type="presParOf" srcId="{3C786EE3-8D02-2F43-8908-F02C3CBCCD4B}" destId="{F0A76180-0AED-6A4C-8CD4-F19028CBEE77}" srcOrd="0" destOrd="0" presId="urn:microsoft.com/office/officeart/2008/layout/LinedList"/>
    <dgm:cxn modelId="{D7F1CE07-901D-A843-8236-10255D175EE2}" type="presParOf" srcId="{3C786EE3-8D02-2F43-8908-F02C3CBCCD4B}" destId="{A1A97B39-F724-6744-9ECF-A1124BD2CEA5}" srcOrd="1" destOrd="0" presId="urn:microsoft.com/office/officeart/2008/layout/LinedList"/>
    <dgm:cxn modelId="{C7D3D222-D8F3-1942-BE87-9B0970F9F8D7}" type="presParOf" srcId="{A1A97B39-F724-6744-9ECF-A1124BD2CEA5}" destId="{DD50784D-F0DA-CC45-B520-5C746A2C9322}" srcOrd="0" destOrd="0" presId="urn:microsoft.com/office/officeart/2008/layout/LinedList"/>
    <dgm:cxn modelId="{5BAF7277-1C21-734B-A9CB-CCB1CE04B80F}" type="presParOf" srcId="{A1A97B39-F724-6744-9ECF-A1124BD2CEA5}" destId="{56B9DFB8-3827-5245-A4B8-10460B447BAB}" srcOrd="1" destOrd="0" presId="urn:microsoft.com/office/officeart/2008/layout/LinedList"/>
    <dgm:cxn modelId="{D893C15E-6134-EE4B-BE27-370B57D1407C}" type="presParOf" srcId="{3C786EE3-8D02-2F43-8908-F02C3CBCCD4B}" destId="{2EABD685-A956-A84D-85BA-816318B38405}" srcOrd="2" destOrd="0" presId="urn:microsoft.com/office/officeart/2008/layout/LinedList"/>
    <dgm:cxn modelId="{647FC312-3B26-DD47-8524-2D77C1777A8E}" type="presParOf" srcId="{3C786EE3-8D02-2F43-8908-F02C3CBCCD4B}" destId="{D6F20F22-8F1F-0F48-861C-466A199D4306}" srcOrd="3" destOrd="0" presId="urn:microsoft.com/office/officeart/2008/layout/LinedList"/>
    <dgm:cxn modelId="{01D3D04E-5A0B-C94F-BFC6-FC74BAC9BB83}" type="presParOf" srcId="{D6F20F22-8F1F-0F48-861C-466A199D4306}" destId="{F6358C9B-E10A-D84D-9477-9E54EC53F4BA}" srcOrd="0" destOrd="0" presId="urn:microsoft.com/office/officeart/2008/layout/LinedList"/>
    <dgm:cxn modelId="{DCCB6493-2167-4C46-8930-0A5AE1125D40}" type="presParOf" srcId="{D6F20F22-8F1F-0F48-861C-466A199D4306}" destId="{8DE03196-81ED-1449-9E5B-AE741B7C7450}" srcOrd="1" destOrd="0" presId="urn:microsoft.com/office/officeart/2008/layout/LinedList"/>
    <dgm:cxn modelId="{98E19831-8B6D-A24D-98B4-43C8E9719DB9}" type="presParOf" srcId="{3C786EE3-8D02-2F43-8908-F02C3CBCCD4B}" destId="{2A6E278B-BB07-884C-9F5B-3C33EB1BC7AE}" srcOrd="4" destOrd="0" presId="urn:microsoft.com/office/officeart/2008/layout/LinedList"/>
    <dgm:cxn modelId="{3FF2CC75-40ED-B248-BA8D-69D4DC93D0ED}" type="presParOf" srcId="{3C786EE3-8D02-2F43-8908-F02C3CBCCD4B}" destId="{A79E472D-519C-7C4D-A02D-7C337DCC0D71}" srcOrd="5" destOrd="0" presId="urn:microsoft.com/office/officeart/2008/layout/LinedList"/>
    <dgm:cxn modelId="{F1ECAE01-86E9-8B4D-9DF5-5210B08236EE}" type="presParOf" srcId="{A79E472D-519C-7C4D-A02D-7C337DCC0D71}" destId="{98CB2AAF-DFBE-4F4F-B83E-A9C08AE7321F}" srcOrd="0" destOrd="0" presId="urn:microsoft.com/office/officeart/2008/layout/LinedList"/>
    <dgm:cxn modelId="{A9F68FB3-1D0C-FC43-9044-C84D5975F03E}" type="presParOf" srcId="{A79E472D-519C-7C4D-A02D-7C337DCC0D71}" destId="{99E07BBE-8051-D644-AD77-54FDF43096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A8913-DF8B-F94F-AEA3-E979EDA4EADB}">
      <dsp:nvSpPr>
        <dsp:cNvPr id="0" name=""/>
        <dsp:cNvSpPr/>
      </dsp:nvSpPr>
      <dsp:spPr>
        <a:xfrm>
          <a:off x="0" y="70776"/>
          <a:ext cx="5489525" cy="17329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chorus is a </a:t>
          </a:r>
          <a:r>
            <a:rPr lang="en-US" sz="32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group of performers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who comment on the main action of the play.</a:t>
          </a:r>
        </a:p>
      </dsp:txBody>
      <dsp:txXfrm>
        <a:off x="84594" y="155370"/>
        <a:ext cx="5320337" cy="1563728"/>
      </dsp:txXfrm>
    </dsp:sp>
    <dsp:sp modelId="{D3A0F8EB-7785-D04D-9A70-0AB47867E8BD}">
      <dsp:nvSpPr>
        <dsp:cNvPr id="0" name=""/>
        <dsp:cNvSpPr/>
      </dsp:nvSpPr>
      <dsp:spPr>
        <a:xfrm>
          <a:off x="0" y="1901612"/>
          <a:ext cx="5489525" cy="173291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Originated in Ancient </a:t>
          </a:r>
          <a:r>
            <a:rPr lang="en-US" sz="32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Greek theatre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especially in </a:t>
          </a:r>
          <a:r>
            <a:rPr lang="en-US" sz="32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tragedies</a:t>
          </a:r>
          <a:r>
            <a:rPr lang="en-US" sz="3200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84594" y="1986206"/>
        <a:ext cx="5320337" cy="1563728"/>
      </dsp:txXfrm>
    </dsp:sp>
    <dsp:sp modelId="{739F66EA-96C9-EB4A-8C6F-F9F6DC553BB3}">
      <dsp:nvSpPr>
        <dsp:cNvPr id="0" name=""/>
        <dsp:cNvSpPr/>
      </dsp:nvSpPr>
      <dsp:spPr>
        <a:xfrm>
          <a:off x="0" y="3732448"/>
          <a:ext cx="5489525" cy="1732916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Functions as a </a:t>
          </a:r>
          <a:r>
            <a:rPr lang="en-US" sz="34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bridge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between the audience and the play’s characters.</a:t>
          </a:r>
        </a:p>
      </dsp:txBody>
      <dsp:txXfrm>
        <a:off x="84594" y="3817042"/>
        <a:ext cx="5320337" cy="156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BD4F-E110-A640-9E83-AF2857AB829B}">
      <dsp:nvSpPr>
        <dsp:cNvPr id="0" name=""/>
        <dsp:cNvSpPr/>
      </dsp:nvSpPr>
      <dsp:spPr>
        <a:xfrm>
          <a:off x="0" y="79775"/>
          <a:ext cx="8764172" cy="1584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Greek Drama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Chorus played a central role in tragedies of Aeschylus, Sophocles, and Euripides.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40" y="157115"/>
        <a:ext cx="8609492" cy="1429643"/>
      </dsp:txXfrm>
    </dsp:sp>
    <dsp:sp modelId="{4C172010-857A-DB45-9E15-BB716E63276F}">
      <dsp:nvSpPr>
        <dsp:cNvPr id="0" name=""/>
        <dsp:cNvSpPr/>
      </dsp:nvSpPr>
      <dsp:spPr>
        <a:xfrm>
          <a:off x="0" y="1753379"/>
          <a:ext cx="8764172" cy="1142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Roman Drama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Reduced role, focusing more on individual actors.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72" y="1809151"/>
        <a:ext cx="8652628" cy="1030961"/>
      </dsp:txXfrm>
    </dsp:sp>
    <dsp:sp modelId="{14B050AF-3453-7E43-B2CC-434996A7440D}">
      <dsp:nvSpPr>
        <dsp:cNvPr id="0" name=""/>
        <dsp:cNvSpPr/>
      </dsp:nvSpPr>
      <dsp:spPr>
        <a:xfrm>
          <a:off x="0" y="2985164"/>
          <a:ext cx="8764172" cy="1142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Elizabethan Drama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Found in plays like Shakespeare’s Henry V.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72" y="3040936"/>
        <a:ext cx="8652628" cy="1030961"/>
      </dsp:txXfrm>
    </dsp:sp>
    <dsp:sp modelId="{29D7D3D5-B0B4-9240-BEC0-101C8D796664}">
      <dsp:nvSpPr>
        <dsp:cNvPr id="0" name=""/>
        <dsp:cNvSpPr/>
      </dsp:nvSpPr>
      <dsp:spPr>
        <a:xfrm>
          <a:off x="0" y="4216949"/>
          <a:ext cx="8764172" cy="1142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Modern Drama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Occasionally used in experimental and symbolic theatre.</a:t>
          </a:r>
          <a:endParaRPr lang="en-U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72" y="4272721"/>
        <a:ext cx="8652628" cy="1030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99E12-327A-174E-B1B4-38ABE99C3600}">
      <dsp:nvSpPr>
        <dsp:cNvPr id="0" name=""/>
        <dsp:cNvSpPr/>
      </dsp:nvSpPr>
      <dsp:spPr>
        <a:xfrm>
          <a:off x="46815" y="2625"/>
          <a:ext cx="4584142" cy="1653363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Commentary: Provides background information and context.</a:t>
          </a:r>
        </a:p>
      </dsp:txBody>
      <dsp:txXfrm>
        <a:off x="46815" y="2625"/>
        <a:ext cx="4584142" cy="1653363"/>
      </dsp:txXfrm>
    </dsp:sp>
    <dsp:sp modelId="{5412C741-1333-4E42-BFB2-E2CBBE7A3F68}">
      <dsp:nvSpPr>
        <dsp:cNvPr id="0" name=""/>
        <dsp:cNvSpPr/>
      </dsp:nvSpPr>
      <dsp:spPr>
        <a:xfrm>
          <a:off x="4906518" y="2625"/>
          <a:ext cx="3782702" cy="1653363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2. 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Moral Guide: Reflects on ethical aspects of the play’s events.</a:t>
          </a:r>
          <a:endParaRPr lang="en-US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6518" y="2625"/>
        <a:ext cx="3782702" cy="1653363"/>
      </dsp:txXfrm>
    </dsp:sp>
    <dsp:sp modelId="{2154977B-981A-EC4F-BB86-51555DC57EDC}">
      <dsp:nvSpPr>
        <dsp:cNvPr id="0" name=""/>
        <dsp:cNvSpPr/>
      </dsp:nvSpPr>
      <dsp:spPr>
        <a:xfrm>
          <a:off x="214852" y="1931549"/>
          <a:ext cx="3963938" cy="1653363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3200" b="1" kern="1200" dirty="0"/>
            <a:t>.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Foreshadowing: Hints at future developments</a:t>
          </a:r>
          <a:r>
            <a:rPr lang="en-US" sz="3200" b="1" kern="1200" dirty="0"/>
            <a:t>.</a:t>
          </a:r>
        </a:p>
      </dsp:txBody>
      <dsp:txXfrm>
        <a:off x="214852" y="1931549"/>
        <a:ext cx="3963938" cy="1653363"/>
      </dsp:txXfrm>
    </dsp:sp>
    <dsp:sp modelId="{B806C345-1255-494D-92DF-E52774F10C44}">
      <dsp:nvSpPr>
        <dsp:cNvPr id="0" name=""/>
        <dsp:cNvSpPr/>
      </dsp:nvSpPr>
      <dsp:spPr>
        <a:xfrm>
          <a:off x="4454351" y="1931549"/>
          <a:ext cx="4066832" cy="165336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Relief: Sometimes provides comic relief in tragic plays.</a:t>
          </a:r>
        </a:p>
      </dsp:txBody>
      <dsp:txXfrm>
        <a:off x="4454351" y="1931549"/>
        <a:ext cx="4066832" cy="1653363"/>
      </dsp:txXfrm>
    </dsp:sp>
    <dsp:sp modelId="{8BBD2B8C-1A88-2C4A-ACF0-A25E594683C6}">
      <dsp:nvSpPr>
        <dsp:cNvPr id="0" name=""/>
        <dsp:cNvSpPr/>
      </dsp:nvSpPr>
      <dsp:spPr>
        <a:xfrm>
          <a:off x="1743345" y="3860473"/>
          <a:ext cx="5249345" cy="1653363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3200" b="1" kern="1200" dirty="0"/>
            <a:t>.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Bridge to Audience: Helps the audience connect emotionally with the story.</a:t>
          </a:r>
        </a:p>
      </dsp:txBody>
      <dsp:txXfrm>
        <a:off x="1743345" y="3860473"/>
        <a:ext cx="5249345" cy="1653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C34CA-8367-7149-9BFE-D2722E4172C2}">
      <dsp:nvSpPr>
        <dsp:cNvPr id="0" name=""/>
        <dsp:cNvSpPr/>
      </dsp:nvSpPr>
      <dsp:spPr>
        <a:xfrm>
          <a:off x="0" y="4489"/>
          <a:ext cx="51154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B38EF-0034-D040-8415-C323F53953F9}">
      <dsp:nvSpPr>
        <dsp:cNvPr id="0" name=""/>
        <dsp:cNvSpPr/>
      </dsp:nvSpPr>
      <dsp:spPr>
        <a:xfrm>
          <a:off x="0" y="4489"/>
          <a:ext cx="5115414" cy="110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Used sparingly but effectively.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89"/>
        <a:ext cx="5115414" cy="1106914"/>
      </dsp:txXfrm>
    </dsp:sp>
    <dsp:sp modelId="{40F1F7AD-9A07-654F-A9AF-3A5119A9318B}">
      <dsp:nvSpPr>
        <dsp:cNvPr id="0" name=""/>
        <dsp:cNvSpPr/>
      </dsp:nvSpPr>
      <dsp:spPr>
        <a:xfrm>
          <a:off x="0" y="1111404"/>
          <a:ext cx="5115414" cy="0"/>
        </a:xfrm>
        <a:prstGeom prst="line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40844-A676-F541-9D5D-D3FD39654804}">
      <dsp:nvSpPr>
        <dsp:cNvPr id="0" name=""/>
        <dsp:cNvSpPr/>
      </dsp:nvSpPr>
      <dsp:spPr>
        <a:xfrm>
          <a:off x="0" y="1111404"/>
          <a:ext cx="5115414" cy="1353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Often appears as a single narrator rather than a group.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11404"/>
        <a:ext cx="5115414" cy="1353840"/>
      </dsp:txXfrm>
    </dsp:sp>
    <dsp:sp modelId="{C6494410-AF28-C241-8871-771FAD9F4C4D}">
      <dsp:nvSpPr>
        <dsp:cNvPr id="0" name=""/>
        <dsp:cNvSpPr/>
      </dsp:nvSpPr>
      <dsp:spPr>
        <a:xfrm>
          <a:off x="0" y="2465245"/>
          <a:ext cx="5115414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2088C-3E80-0843-B124-E44C6BD7981B}">
      <dsp:nvSpPr>
        <dsp:cNvPr id="0" name=""/>
        <dsp:cNvSpPr/>
      </dsp:nvSpPr>
      <dsp:spPr>
        <a:xfrm>
          <a:off x="0" y="2465245"/>
          <a:ext cx="5115414" cy="189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</a:t>
          </a:r>
          <a:r>
            <a:rPr lang="en-IN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Henry V</a:t>
          </a: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The Chorus sets the scene and asks the audience to use their imagination</a:t>
          </a:r>
          <a:r>
            <a:rPr lang="en-IN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65245"/>
        <a:ext cx="5115414" cy="1893748"/>
      </dsp:txXfrm>
    </dsp:sp>
    <dsp:sp modelId="{509A2F70-4B83-864D-AA5A-C16C77A84AE2}">
      <dsp:nvSpPr>
        <dsp:cNvPr id="0" name=""/>
        <dsp:cNvSpPr/>
      </dsp:nvSpPr>
      <dsp:spPr>
        <a:xfrm>
          <a:off x="0" y="4358993"/>
          <a:ext cx="5115414" cy="0"/>
        </a:xfrm>
        <a:prstGeom prst="lin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1EE02-6BEF-7841-A0B4-A14E0B584C7B}">
      <dsp:nvSpPr>
        <dsp:cNvPr id="0" name=""/>
        <dsp:cNvSpPr/>
      </dsp:nvSpPr>
      <dsp:spPr>
        <a:xfrm>
          <a:off x="0" y="4358993"/>
          <a:ext cx="5110419" cy="2143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</a:t>
          </a:r>
          <a:r>
            <a:rPr lang="en-IN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Romeo and Juliet </a:t>
          </a:r>
          <a:r>
            <a:rPr lang="en-I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The Chorus delivers the Prologue, summarizing the tragedy</a:t>
          </a: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58993"/>
        <a:ext cx="5110419" cy="21438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76180-0AED-6A4C-8CD4-F19028CBEE77}">
      <dsp:nvSpPr>
        <dsp:cNvPr id="0" name=""/>
        <dsp:cNvSpPr/>
      </dsp:nvSpPr>
      <dsp:spPr>
        <a:xfrm>
          <a:off x="0" y="4346"/>
          <a:ext cx="56049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0784D-F0DA-CC45-B520-5C746A2C9322}">
      <dsp:nvSpPr>
        <dsp:cNvPr id="0" name=""/>
        <dsp:cNvSpPr/>
      </dsp:nvSpPr>
      <dsp:spPr>
        <a:xfrm>
          <a:off x="0" y="4346"/>
          <a:ext cx="5604906" cy="173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Rare but used innovatively in contemporary plays.</a:t>
          </a:r>
        </a:p>
      </dsp:txBody>
      <dsp:txXfrm>
        <a:off x="0" y="4346"/>
        <a:ext cx="5604906" cy="1736188"/>
      </dsp:txXfrm>
    </dsp:sp>
    <dsp:sp modelId="{2EABD685-A956-A84D-85BA-816318B38405}">
      <dsp:nvSpPr>
        <dsp:cNvPr id="0" name=""/>
        <dsp:cNvSpPr/>
      </dsp:nvSpPr>
      <dsp:spPr>
        <a:xfrm>
          <a:off x="0" y="1740535"/>
          <a:ext cx="5604906" cy="0"/>
        </a:xfrm>
        <a:prstGeom prst="lin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58C9B-E10A-D84D-9477-9E54EC53F4BA}">
      <dsp:nvSpPr>
        <dsp:cNvPr id="0" name=""/>
        <dsp:cNvSpPr/>
      </dsp:nvSpPr>
      <dsp:spPr>
        <a:xfrm>
          <a:off x="0" y="1740535"/>
          <a:ext cx="5604906" cy="2087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Murder in the Cathedral (T.S. Eliot) – The Chorus represents the women of Canterbury.</a:t>
          </a:r>
        </a:p>
      </dsp:txBody>
      <dsp:txXfrm>
        <a:off x="0" y="1740535"/>
        <a:ext cx="5604906" cy="2087568"/>
      </dsp:txXfrm>
    </dsp:sp>
    <dsp:sp modelId="{2A6E278B-BB07-884C-9F5B-3C33EB1BC7AE}">
      <dsp:nvSpPr>
        <dsp:cNvPr id="0" name=""/>
        <dsp:cNvSpPr/>
      </dsp:nvSpPr>
      <dsp:spPr>
        <a:xfrm>
          <a:off x="0" y="3828103"/>
          <a:ext cx="5604906" cy="0"/>
        </a:xfrm>
        <a:prstGeom prst="lin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B2AAF-DFBE-4F4F-B83E-A9C08AE7321F}">
      <dsp:nvSpPr>
        <dsp:cNvPr id="0" name=""/>
        <dsp:cNvSpPr/>
      </dsp:nvSpPr>
      <dsp:spPr>
        <a:xfrm>
          <a:off x="0" y="3828103"/>
          <a:ext cx="5599432" cy="2765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Example: An Inspector Calls (J.B. Priestley) – While no traditional chorus exists, the Inspector serves a similar role by guiding the moral discussion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3828103"/>
        <a:ext cx="5599432" cy="276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FE479-2B66-A5F1-86F0-8532E723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IN" sz="43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Chorus in Drama</a:t>
            </a:r>
            <a:endParaRPr lang="en-US" sz="4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C6FE5-63AC-C8D2-9F1F-316DAC5E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3854547"/>
            <a:ext cx="3502573" cy="2767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its Function and Significance</a:t>
            </a:r>
          </a:p>
          <a:p>
            <a:endParaRPr lang="en-US" sz="1900" dirty="0"/>
          </a:p>
        </p:txBody>
      </p:sp>
      <p:pic>
        <p:nvPicPr>
          <p:cNvPr id="5" name="Picture 4" descr="Empty seats in a film theater">
            <a:extLst>
              <a:ext uri="{FF2B5EF4-FFF2-40B4-BE49-F238E27FC236}">
                <a16:creationId xmlns:a16="http://schemas.microsoft.com/office/drawing/2014/main" id="{B7E2F1C0-5BDE-1F5F-DA68-B0D301514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66" r="23519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570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IN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Chorus?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A48AB8B-4750-94BB-1E95-302210581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838323"/>
              </p:ext>
            </p:extLst>
          </p:nvPr>
        </p:nvGraphicFramePr>
        <p:xfrm>
          <a:off x="3486012" y="640822"/>
          <a:ext cx="5489525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812"/>
            <a:ext cx="8229600" cy="7174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Historical Background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953C75D-0563-B6D6-D015-39B59952D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844277"/>
              </p:ext>
            </p:extLst>
          </p:nvPr>
        </p:nvGraphicFramePr>
        <p:xfrm>
          <a:off x="196948" y="1144132"/>
          <a:ext cx="8764172" cy="5439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253184-82D5-0AF3-07F5-D6E2DFD576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949"/>
            <a:ext cx="7886700" cy="9476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the Chorus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1C12654-8C26-AA6C-1B7D-841C247BB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61134"/>
              </p:ext>
            </p:extLst>
          </p:nvPr>
        </p:nvGraphicFramePr>
        <p:xfrm>
          <a:off x="154745" y="1144589"/>
          <a:ext cx="8736037" cy="5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3" y="182880"/>
            <a:ext cx="6040142" cy="872197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en-I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Chorus in Greek Tragedy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22" y="1055078"/>
            <a:ext cx="6247313" cy="580292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consisted of 12-15 members.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Delivered lines in unison, sometimes with music and dance.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the collective voice of society or the gods.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Oedipus Rex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chorus expresses the fears and hopes of Thebes.</a:t>
            </a:r>
          </a:p>
        </p:txBody>
      </p:sp>
      <p:pic>
        <p:nvPicPr>
          <p:cNvPr id="5" name="Picture 4" descr="A red curved pattern design">
            <a:extLst>
              <a:ext uri="{FF2B5EF4-FFF2-40B4-BE49-F238E27FC236}">
                <a16:creationId xmlns:a16="http://schemas.microsoft.com/office/drawing/2014/main" id="{649F52AC-4F3C-F496-8623-8DF947CC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41" r="18077"/>
          <a:stretch/>
        </p:blipFill>
        <p:spPr>
          <a:xfrm>
            <a:off x="6391836" y="1"/>
            <a:ext cx="27572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95" y="1195697"/>
            <a:ext cx="3189800" cy="4238118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Chorus in Shakespearean Drama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6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42" name="Content Placeholder 2">
            <a:extLst>
              <a:ext uri="{FF2B5EF4-FFF2-40B4-BE49-F238E27FC236}">
                <a16:creationId xmlns:a16="http://schemas.microsoft.com/office/drawing/2014/main" id="{EBE67628-784A-4AE2-1B48-C1E919789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197700"/>
              </p:ext>
            </p:extLst>
          </p:nvPr>
        </p:nvGraphicFramePr>
        <p:xfrm>
          <a:off x="3723890" y="202912"/>
          <a:ext cx="5115415" cy="650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6" y="643467"/>
            <a:ext cx="2363371" cy="5571066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Chorus in Modern Drama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454C8EA5-1265-6FFF-D5A6-E87D70C9E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659539"/>
              </p:ext>
            </p:extLst>
          </p:nvPr>
        </p:nvGraphicFramePr>
        <p:xfrm>
          <a:off x="3384350" y="154745"/>
          <a:ext cx="5604906" cy="659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168812"/>
            <a:ext cx="4711848" cy="604911"/>
          </a:xfrm>
          <a:solidFill>
            <a:srgbClr val="FFFF00"/>
          </a:solidFill>
        </p:spPr>
        <p:txBody>
          <a:bodyPr anchor="ctr">
            <a:normAutofit fontScale="90000"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92" y="942534"/>
            <a:ext cx="5364307" cy="5915465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chorus has evolved over time but remains a powerful dramatic device.</a:t>
            </a:r>
          </a:p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provides </a:t>
            </a:r>
            <a:r>
              <a:rPr lang="en-IN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insight, commentary, and emotional depth</a:t>
            </a:r>
            <a:r>
              <a:rPr lang="en-IN" b="1" dirty="0">
                <a:solidFill>
                  <a:schemeClr val="bg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plays.</a:t>
            </a:r>
          </a:p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 in modern theatre, elements of the chorus continue to influence </a:t>
            </a:r>
            <a:r>
              <a:rPr lang="en-IN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storytelling techniques</a:t>
            </a:r>
            <a:r>
              <a:rPr lang="en-IN" sz="17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Chairs in a cinema">
            <a:extLst>
              <a:ext uri="{FF2B5EF4-FFF2-40B4-BE49-F238E27FC236}">
                <a16:creationId xmlns:a16="http://schemas.microsoft.com/office/drawing/2014/main" id="{47B34B0F-6FB2-08F8-C8BA-F6AF8A9F10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77" r="28177" b="-1"/>
          <a:stretch/>
        </p:blipFill>
        <p:spPr>
          <a:xfrm>
            <a:off x="5663938" y="1"/>
            <a:ext cx="348517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387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The Role of Chorus in Drama</vt:lpstr>
      <vt:lpstr>What is a Chorus?</vt:lpstr>
      <vt:lpstr>Historical Background</vt:lpstr>
      <vt:lpstr>Functions of the Chorus</vt:lpstr>
      <vt:lpstr>The Chorus in Greek Tragedy</vt:lpstr>
      <vt:lpstr>The Chorus in Shakespearean Drama</vt:lpstr>
      <vt:lpstr>The Chorus in Modern Drama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Rajesh Tiwari</cp:lastModifiedBy>
  <cp:revision>4</cp:revision>
  <dcterms:created xsi:type="dcterms:W3CDTF">2013-01-27T09:14:16Z</dcterms:created>
  <dcterms:modified xsi:type="dcterms:W3CDTF">2026-03-25T04:46:54Z</dcterms:modified>
  <cp:category/>
</cp:coreProperties>
</file>