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2320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37036-8FF6-4112-91A7-DD95AAD6D11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AEAD315-5719-452B-997B-8ECBA28C8ACD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 aside is a brief remark made by a character to the audience.</a:t>
          </a:r>
        </a:p>
      </dgm:t>
    </dgm:pt>
    <dgm:pt modelId="{7400A547-8DB3-4297-83F5-5A86BDFB7C8D}" type="parTrans" cxnId="{A6F199DB-88FE-4314-B992-5100FF6029DE}">
      <dgm:prSet/>
      <dgm:spPr/>
      <dgm:t>
        <a:bodyPr/>
        <a:lstStyle/>
        <a:p>
          <a:endParaRPr lang="en-US"/>
        </a:p>
      </dgm:t>
    </dgm:pt>
    <dgm:pt modelId="{93C6F92B-87C1-458C-830F-75D45668940C}" type="sibTrans" cxnId="{A6F199DB-88FE-4314-B992-5100FF6029DE}">
      <dgm:prSet/>
      <dgm:spPr/>
      <dgm:t>
        <a:bodyPr/>
        <a:lstStyle/>
        <a:p>
          <a:endParaRPr lang="en-US"/>
        </a:p>
      </dgm:t>
    </dgm:pt>
    <dgm:pt modelId="{0220ECB4-DB96-485F-9EE2-4546A04DA9E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Other characters on stage do not hear it.</a:t>
          </a:r>
        </a:p>
      </dgm:t>
    </dgm:pt>
    <dgm:pt modelId="{E6072249-188B-4B70-8F73-A1563E128596}" type="parTrans" cxnId="{FF79FC86-E581-4E65-9101-E679C7AAB9E2}">
      <dgm:prSet/>
      <dgm:spPr/>
      <dgm:t>
        <a:bodyPr/>
        <a:lstStyle/>
        <a:p>
          <a:endParaRPr lang="en-US"/>
        </a:p>
      </dgm:t>
    </dgm:pt>
    <dgm:pt modelId="{2F0AC968-F4DC-4B45-B477-B3B25B19C87E}" type="sibTrans" cxnId="{FF79FC86-E581-4E65-9101-E679C7AAB9E2}">
      <dgm:prSet/>
      <dgm:spPr/>
      <dgm:t>
        <a:bodyPr/>
        <a:lstStyle/>
        <a:p>
          <a:endParaRPr lang="en-US"/>
        </a:p>
      </dgm:t>
    </dgm:pt>
    <dgm:pt modelId="{8F8997BC-84E8-B74E-B588-0F61D5A87C29}" type="pres">
      <dgm:prSet presAssocID="{56537036-8FF6-4112-91A7-DD95AAD6D11C}" presName="linear" presStyleCnt="0">
        <dgm:presLayoutVars>
          <dgm:animLvl val="lvl"/>
          <dgm:resizeHandles val="exact"/>
        </dgm:presLayoutVars>
      </dgm:prSet>
      <dgm:spPr/>
    </dgm:pt>
    <dgm:pt modelId="{68F3185F-E4B6-1E49-A607-A0183059CFC4}" type="pres">
      <dgm:prSet presAssocID="{2AEAD315-5719-452B-997B-8ECBA28C8AC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7205931-5707-2144-9683-773F7E72D9CF}" type="pres">
      <dgm:prSet presAssocID="{93C6F92B-87C1-458C-830F-75D45668940C}" presName="spacer" presStyleCnt="0"/>
      <dgm:spPr/>
    </dgm:pt>
    <dgm:pt modelId="{8EE423D0-CB47-064D-B285-8F00AE8AB187}" type="pres">
      <dgm:prSet presAssocID="{0220ECB4-DB96-485F-9EE2-4546A04DA9E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CA1F74E-77EA-F74F-BFAB-3D9C24A9B0A2}" type="presOf" srcId="{0220ECB4-DB96-485F-9EE2-4546A04DA9E8}" destId="{8EE423D0-CB47-064D-B285-8F00AE8AB187}" srcOrd="0" destOrd="0" presId="urn:microsoft.com/office/officeart/2005/8/layout/vList2"/>
    <dgm:cxn modelId="{FF79FC86-E581-4E65-9101-E679C7AAB9E2}" srcId="{56537036-8FF6-4112-91A7-DD95AAD6D11C}" destId="{0220ECB4-DB96-485F-9EE2-4546A04DA9E8}" srcOrd="1" destOrd="0" parTransId="{E6072249-188B-4B70-8F73-A1563E128596}" sibTransId="{2F0AC968-F4DC-4B45-B477-B3B25B19C87E}"/>
    <dgm:cxn modelId="{5A430E87-8288-C542-BC7C-7D8924FFCE00}" type="presOf" srcId="{56537036-8FF6-4112-91A7-DD95AAD6D11C}" destId="{8F8997BC-84E8-B74E-B588-0F61D5A87C29}" srcOrd="0" destOrd="0" presId="urn:microsoft.com/office/officeart/2005/8/layout/vList2"/>
    <dgm:cxn modelId="{A6F199DB-88FE-4314-B992-5100FF6029DE}" srcId="{56537036-8FF6-4112-91A7-DD95AAD6D11C}" destId="{2AEAD315-5719-452B-997B-8ECBA28C8ACD}" srcOrd="0" destOrd="0" parTransId="{7400A547-8DB3-4297-83F5-5A86BDFB7C8D}" sibTransId="{93C6F92B-87C1-458C-830F-75D45668940C}"/>
    <dgm:cxn modelId="{9AF6C2F1-FBB4-2841-AF47-5E610E667B55}" type="presOf" srcId="{2AEAD315-5719-452B-997B-8ECBA28C8ACD}" destId="{68F3185F-E4B6-1E49-A607-A0183059CFC4}" srcOrd="0" destOrd="0" presId="urn:microsoft.com/office/officeart/2005/8/layout/vList2"/>
    <dgm:cxn modelId="{E099AD81-35B6-D641-B8A2-F12FDE0BB8DE}" type="presParOf" srcId="{8F8997BC-84E8-B74E-B588-0F61D5A87C29}" destId="{68F3185F-E4B6-1E49-A607-A0183059CFC4}" srcOrd="0" destOrd="0" presId="urn:microsoft.com/office/officeart/2005/8/layout/vList2"/>
    <dgm:cxn modelId="{C5ECA551-448D-DB45-B1EC-48C709BD084E}" type="presParOf" srcId="{8F8997BC-84E8-B74E-B588-0F61D5A87C29}" destId="{17205931-5707-2144-9683-773F7E72D9CF}" srcOrd="1" destOrd="0" presId="urn:microsoft.com/office/officeart/2005/8/layout/vList2"/>
    <dgm:cxn modelId="{D74E1D6A-2584-4D47-85FE-BEC4966A4926}" type="presParOf" srcId="{8F8997BC-84E8-B74E-B588-0F61D5A87C29}" destId="{8EE423D0-CB47-064D-B285-8F00AE8AB18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A13A82-8D73-471B-80AB-FF5D08ADE3AC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A3C8674-9C15-435E-A137-5BE79823B6D3}">
      <dgm:prSet custT="1"/>
      <dgm:spPr/>
      <dgm:t>
        <a:bodyPr/>
        <a:lstStyle/>
        <a:p>
          <a:r>
            <a:rPr lang="en-US" sz="4500" dirty="0"/>
            <a:t>• </a:t>
          </a:r>
          <a:r>
            <a:rPr lang="en-US" sz="5400" b="1" dirty="0">
              <a:latin typeface="Times New Roman" panose="02020603050405020304" pitchFamily="18" charset="0"/>
              <a:cs typeface="Times New Roman" panose="02020603050405020304" pitchFamily="18" charset="0"/>
            </a:rPr>
            <a:t>Short and direct</a:t>
          </a:r>
          <a:endParaRPr lang="en-US" sz="4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209A4A-ACB2-4180-AC96-ED777893C474}" type="parTrans" cxnId="{A0B6E655-BDA7-4DA4-93C4-A1CA6C86A32F}">
      <dgm:prSet/>
      <dgm:spPr/>
      <dgm:t>
        <a:bodyPr/>
        <a:lstStyle/>
        <a:p>
          <a:endParaRPr lang="en-US"/>
        </a:p>
      </dgm:t>
    </dgm:pt>
    <dgm:pt modelId="{C66047F2-FA99-4D7D-913E-E1ABB71E91DE}" type="sibTrans" cxnId="{A0B6E655-BDA7-4DA4-93C4-A1CA6C86A32F}">
      <dgm:prSet/>
      <dgm:spPr/>
      <dgm:t>
        <a:bodyPr/>
        <a:lstStyle/>
        <a:p>
          <a:endParaRPr lang="en-US"/>
        </a:p>
      </dgm:t>
    </dgm:pt>
    <dgm:pt modelId="{F144054A-493F-4C32-89CB-C9260E5781EA}">
      <dgm:prSet custT="1"/>
      <dgm:spPr/>
      <dgm:t>
        <a:bodyPr/>
        <a:lstStyle/>
        <a:p>
          <a:pPr algn="ctr"/>
          <a:r>
            <a:rPr lang="en-US" sz="4500" dirty="0"/>
            <a:t>• </a:t>
          </a:r>
          <a:r>
            <a:rPr lang="en-US" sz="5400" b="1" dirty="0">
              <a:latin typeface="Times New Roman" panose="02020603050405020304" pitchFamily="18" charset="0"/>
              <a:cs typeface="Times New Roman" panose="02020603050405020304" pitchFamily="18" charset="0"/>
            </a:rPr>
            <a:t>Spoken to audience</a:t>
          </a:r>
          <a:endParaRPr lang="en-US" sz="4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536D1C-5BD2-4291-9599-164A946943DB}" type="parTrans" cxnId="{15D63336-451F-4646-8BD3-7328CECFFF66}">
      <dgm:prSet/>
      <dgm:spPr/>
      <dgm:t>
        <a:bodyPr/>
        <a:lstStyle/>
        <a:p>
          <a:endParaRPr lang="en-US"/>
        </a:p>
      </dgm:t>
    </dgm:pt>
    <dgm:pt modelId="{4752DDD1-920D-4EAD-8BCA-4C4B08D61B8A}" type="sibTrans" cxnId="{15D63336-451F-4646-8BD3-7328CECFFF66}">
      <dgm:prSet/>
      <dgm:spPr/>
      <dgm:t>
        <a:bodyPr/>
        <a:lstStyle/>
        <a:p>
          <a:endParaRPr lang="en-US"/>
        </a:p>
      </dgm:t>
    </dgm:pt>
    <dgm:pt modelId="{62382A2D-67F9-4F8C-9A43-F8278D6C044B}">
      <dgm:prSet custT="1"/>
      <dgm:spPr/>
      <dgm:t>
        <a:bodyPr/>
        <a:lstStyle/>
        <a:p>
          <a:pPr algn="ctr"/>
          <a:r>
            <a:rPr lang="en-US" sz="4500" dirty="0"/>
            <a:t>• </a:t>
          </a:r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Reveals hidden thoughts</a:t>
          </a:r>
          <a:endParaRPr lang="en-US" sz="4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52AD7E-AD09-4A09-93AC-352C32CA68E2}" type="parTrans" cxnId="{E3F7D979-CBE2-4710-A5AD-A6A64002C0EE}">
      <dgm:prSet/>
      <dgm:spPr/>
      <dgm:t>
        <a:bodyPr/>
        <a:lstStyle/>
        <a:p>
          <a:endParaRPr lang="en-US"/>
        </a:p>
      </dgm:t>
    </dgm:pt>
    <dgm:pt modelId="{6F5E5AF7-2A6D-42DF-AE73-6766C014FFD2}" type="sibTrans" cxnId="{E3F7D979-CBE2-4710-A5AD-A6A64002C0EE}">
      <dgm:prSet/>
      <dgm:spPr/>
      <dgm:t>
        <a:bodyPr/>
        <a:lstStyle/>
        <a:p>
          <a:endParaRPr lang="en-US"/>
        </a:p>
      </dgm:t>
    </dgm:pt>
    <dgm:pt modelId="{8FCE136E-C476-46DF-93BA-8434E04D0545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Creates dramatic irony</a:t>
          </a:r>
        </a:p>
      </dgm:t>
    </dgm:pt>
    <dgm:pt modelId="{7D84C8ED-CCA4-4C81-AB73-D378B9D0913D}" type="parTrans" cxnId="{1127BB06-9B84-4A10-A0DB-F2FCB541BEC8}">
      <dgm:prSet/>
      <dgm:spPr/>
      <dgm:t>
        <a:bodyPr/>
        <a:lstStyle/>
        <a:p>
          <a:endParaRPr lang="en-US"/>
        </a:p>
      </dgm:t>
    </dgm:pt>
    <dgm:pt modelId="{13340985-7496-44B8-80A1-C2A4E12166E5}" type="sibTrans" cxnId="{1127BB06-9B84-4A10-A0DB-F2FCB541BEC8}">
      <dgm:prSet/>
      <dgm:spPr/>
      <dgm:t>
        <a:bodyPr/>
        <a:lstStyle/>
        <a:p>
          <a:endParaRPr lang="en-US"/>
        </a:p>
      </dgm:t>
    </dgm:pt>
    <dgm:pt modelId="{BE0D4859-17AE-F24E-8A69-A1E4A7424A86}" type="pres">
      <dgm:prSet presAssocID="{D4A13A82-8D73-471B-80AB-FF5D08ADE3AC}" presName="vert0" presStyleCnt="0">
        <dgm:presLayoutVars>
          <dgm:dir/>
          <dgm:animOne val="branch"/>
          <dgm:animLvl val="lvl"/>
        </dgm:presLayoutVars>
      </dgm:prSet>
      <dgm:spPr/>
    </dgm:pt>
    <dgm:pt modelId="{952EDD39-6A94-D64E-A410-68E006804F30}" type="pres">
      <dgm:prSet presAssocID="{EA3C8674-9C15-435E-A137-5BE79823B6D3}" presName="thickLine" presStyleLbl="alignNode1" presStyleIdx="0" presStyleCnt="4"/>
      <dgm:spPr/>
    </dgm:pt>
    <dgm:pt modelId="{9D5034C1-4EE5-9C48-8A31-8EBD462A0A49}" type="pres">
      <dgm:prSet presAssocID="{EA3C8674-9C15-435E-A137-5BE79823B6D3}" presName="horz1" presStyleCnt="0"/>
      <dgm:spPr/>
    </dgm:pt>
    <dgm:pt modelId="{D44FEE0F-AADE-CF4A-9F19-D4952B3E4DC6}" type="pres">
      <dgm:prSet presAssocID="{EA3C8674-9C15-435E-A137-5BE79823B6D3}" presName="tx1" presStyleLbl="revTx" presStyleIdx="0" presStyleCnt="4"/>
      <dgm:spPr/>
    </dgm:pt>
    <dgm:pt modelId="{99A95369-392E-6C49-8499-C29108D89C0A}" type="pres">
      <dgm:prSet presAssocID="{EA3C8674-9C15-435E-A137-5BE79823B6D3}" presName="vert1" presStyleCnt="0"/>
      <dgm:spPr/>
    </dgm:pt>
    <dgm:pt modelId="{28474314-4CFB-0946-A34C-5D493E079B8A}" type="pres">
      <dgm:prSet presAssocID="{F144054A-493F-4C32-89CB-C9260E5781EA}" presName="thickLine" presStyleLbl="alignNode1" presStyleIdx="1" presStyleCnt="4"/>
      <dgm:spPr/>
    </dgm:pt>
    <dgm:pt modelId="{AD85D5C9-7C8E-CA4A-97E1-F95CEE6B69D1}" type="pres">
      <dgm:prSet presAssocID="{F144054A-493F-4C32-89CB-C9260E5781EA}" presName="horz1" presStyleCnt="0"/>
      <dgm:spPr/>
    </dgm:pt>
    <dgm:pt modelId="{678E1009-9251-F542-9476-875C2BF4944B}" type="pres">
      <dgm:prSet presAssocID="{F144054A-493F-4C32-89CB-C9260E5781EA}" presName="tx1" presStyleLbl="revTx" presStyleIdx="1" presStyleCnt="4"/>
      <dgm:spPr/>
    </dgm:pt>
    <dgm:pt modelId="{EAE79FA6-C09C-4347-A364-32AAAA495D92}" type="pres">
      <dgm:prSet presAssocID="{F144054A-493F-4C32-89CB-C9260E5781EA}" presName="vert1" presStyleCnt="0"/>
      <dgm:spPr/>
    </dgm:pt>
    <dgm:pt modelId="{DB7AA18E-61FE-4A4D-8389-B5AF7615F3BE}" type="pres">
      <dgm:prSet presAssocID="{62382A2D-67F9-4F8C-9A43-F8278D6C044B}" presName="thickLine" presStyleLbl="alignNode1" presStyleIdx="2" presStyleCnt="4"/>
      <dgm:spPr/>
    </dgm:pt>
    <dgm:pt modelId="{1F87E169-56CC-9040-B3D5-B924488F3E39}" type="pres">
      <dgm:prSet presAssocID="{62382A2D-67F9-4F8C-9A43-F8278D6C044B}" presName="horz1" presStyleCnt="0"/>
      <dgm:spPr/>
    </dgm:pt>
    <dgm:pt modelId="{100B0EE8-CB66-6249-9B1A-F642883D18DB}" type="pres">
      <dgm:prSet presAssocID="{62382A2D-67F9-4F8C-9A43-F8278D6C044B}" presName="tx1" presStyleLbl="revTx" presStyleIdx="2" presStyleCnt="4"/>
      <dgm:spPr/>
    </dgm:pt>
    <dgm:pt modelId="{1490492C-36AE-FD42-8854-50636E3C17F6}" type="pres">
      <dgm:prSet presAssocID="{62382A2D-67F9-4F8C-9A43-F8278D6C044B}" presName="vert1" presStyleCnt="0"/>
      <dgm:spPr/>
    </dgm:pt>
    <dgm:pt modelId="{9DDDFB59-6E2E-E544-AB40-EAD75028C6E5}" type="pres">
      <dgm:prSet presAssocID="{8FCE136E-C476-46DF-93BA-8434E04D0545}" presName="thickLine" presStyleLbl="alignNode1" presStyleIdx="3" presStyleCnt="4"/>
      <dgm:spPr/>
    </dgm:pt>
    <dgm:pt modelId="{3E6C3AA2-531E-5D4D-BD25-616A0E5DDAA5}" type="pres">
      <dgm:prSet presAssocID="{8FCE136E-C476-46DF-93BA-8434E04D0545}" presName="horz1" presStyleCnt="0"/>
      <dgm:spPr/>
    </dgm:pt>
    <dgm:pt modelId="{4DE10213-6523-654E-BB87-C3A2AD3527D3}" type="pres">
      <dgm:prSet presAssocID="{8FCE136E-C476-46DF-93BA-8434E04D0545}" presName="tx1" presStyleLbl="revTx" presStyleIdx="3" presStyleCnt="4"/>
      <dgm:spPr/>
    </dgm:pt>
    <dgm:pt modelId="{8A1EE5C3-B47F-B24E-BC12-C15EC596310A}" type="pres">
      <dgm:prSet presAssocID="{8FCE136E-C476-46DF-93BA-8434E04D0545}" presName="vert1" presStyleCnt="0"/>
      <dgm:spPr/>
    </dgm:pt>
  </dgm:ptLst>
  <dgm:cxnLst>
    <dgm:cxn modelId="{1127BB06-9B84-4A10-A0DB-F2FCB541BEC8}" srcId="{D4A13A82-8D73-471B-80AB-FF5D08ADE3AC}" destId="{8FCE136E-C476-46DF-93BA-8434E04D0545}" srcOrd="3" destOrd="0" parTransId="{7D84C8ED-CCA4-4C81-AB73-D378B9D0913D}" sibTransId="{13340985-7496-44B8-80A1-C2A4E12166E5}"/>
    <dgm:cxn modelId="{6B442923-ADC6-704A-9978-626082ECCA49}" type="presOf" srcId="{EA3C8674-9C15-435E-A137-5BE79823B6D3}" destId="{D44FEE0F-AADE-CF4A-9F19-D4952B3E4DC6}" srcOrd="0" destOrd="0" presId="urn:microsoft.com/office/officeart/2008/layout/LinedList"/>
    <dgm:cxn modelId="{15D63336-451F-4646-8BD3-7328CECFFF66}" srcId="{D4A13A82-8D73-471B-80AB-FF5D08ADE3AC}" destId="{F144054A-493F-4C32-89CB-C9260E5781EA}" srcOrd="1" destOrd="0" parTransId="{9D536D1C-5BD2-4291-9599-164A946943DB}" sibTransId="{4752DDD1-920D-4EAD-8BCA-4C4B08D61B8A}"/>
    <dgm:cxn modelId="{F01D2540-83E9-1E47-855A-BB54B7079DAA}" type="presOf" srcId="{8FCE136E-C476-46DF-93BA-8434E04D0545}" destId="{4DE10213-6523-654E-BB87-C3A2AD3527D3}" srcOrd="0" destOrd="0" presId="urn:microsoft.com/office/officeart/2008/layout/LinedList"/>
    <dgm:cxn modelId="{332A9143-D263-834D-AB62-1CD11C7E6A39}" type="presOf" srcId="{D4A13A82-8D73-471B-80AB-FF5D08ADE3AC}" destId="{BE0D4859-17AE-F24E-8A69-A1E4A7424A86}" srcOrd="0" destOrd="0" presId="urn:microsoft.com/office/officeart/2008/layout/LinedList"/>
    <dgm:cxn modelId="{A0B6E655-BDA7-4DA4-93C4-A1CA6C86A32F}" srcId="{D4A13A82-8D73-471B-80AB-FF5D08ADE3AC}" destId="{EA3C8674-9C15-435E-A137-5BE79823B6D3}" srcOrd="0" destOrd="0" parTransId="{15209A4A-ACB2-4180-AC96-ED777893C474}" sibTransId="{C66047F2-FA99-4D7D-913E-E1ABB71E91DE}"/>
    <dgm:cxn modelId="{E3F7D979-CBE2-4710-A5AD-A6A64002C0EE}" srcId="{D4A13A82-8D73-471B-80AB-FF5D08ADE3AC}" destId="{62382A2D-67F9-4F8C-9A43-F8278D6C044B}" srcOrd="2" destOrd="0" parTransId="{5C52AD7E-AD09-4A09-93AC-352C32CA68E2}" sibTransId="{6F5E5AF7-2A6D-42DF-AE73-6766C014FFD2}"/>
    <dgm:cxn modelId="{D1DA70EA-C774-7448-B771-E4C9272A7E64}" type="presOf" srcId="{62382A2D-67F9-4F8C-9A43-F8278D6C044B}" destId="{100B0EE8-CB66-6249-9B1A-F642883D18DB}" srcOrd="0" destOrd="0" presId="urn:microsoft.com/office/officeart/2008/layout/LinedList"/>
    <dgm:cxn modelId="{C68C6AFF-150C-C747-927D-AC3CFE21DFE3}" type="presOf" srcId="{F144054A-493F-4C32-89CB-C9260E5781EA}" destId="{678E1009-9251-F542-9476-875C2BF4944B}" srcOrd="0" destOrd="0" presId="urn:microsoft.com/office/officeart/2008/layout/LinedList"/>
    <dgm:cxn modelId="{398B5045-1E3D-8E4E-A731-DADA2A387A87}" type="presParOf" srcId="{BE0D4859-17AE-F24E-8A69-A1E4A7424A86}" destId="{952EDD39-6A94-D64E-A410-68E006804F30}" srcOrd="0" destOrd="0" presId="urn:microsoft.com/office/officeart/2008/layout/LinedList"/>
    <dgm:cxn modelId="{FC79189B-005D-9946-AADC-2E686CFEFFF9}" type="presParOf" srcId="{BE0D4859-17AE-F24E-8A69-A1E4A7424A86}" destId="{9D5034C1-4EE5-9C48-8A31-8EBD462A0A49}" srcOrd="1" destOrd="0" presId="urn:microsoft.com/office/officeart/2008/layout/LinedList"/>
    <dgm:cxn modelId="{001499FE-FA9C-1441-B314-404FA2EDE904}" type="presParOf" srcId="{9D5034C1-4EE5-9C48-8A31-8EBD462A0A49}" destId="{D44FEE0F-AADE-CF4A-9F19-D4952B3E4DC6}" srcOrd="0" destOrd="0" presId="urn:microsoft.com/office/officeart/2008/layout/LinedList"/>
    <dgm:cxn modelId="{885DB681-7DE2-FD4A-96DB-008C860BB874}" type="presParOf" srcId="{9D5034C1-4EE5-9C48-8A31-8EBD462A0A49}" destId="{99A95369-392E-6C49-8499-C29108D89C0A}" srcOrd="1" destOrd="0" presId="urn:microsoft.com/office/officeart/2008/layout/LinedList"/>
    <dgm:cxn modelId="{06DDCD5E-4C68-6847-B40F-48DC91281346}" type="presParOf" srcId="{BE0D4859-17AE-F24E-8A69-A1E4A7424A86}" destId="{28474314-4CFB-0946-A34C-5D493E079B8A}" srcOrd="2" destOrd="0" presId="urn:microsoft.com/office/officeart/2008/layout/LinedList"/>
    <dgm:cxn modelId="{A092A0F1-6D8A-7A45-8300-53144CA6F22A}" type="presParOf" srcId="{BE0D4859-17AE-F24E-8A69-A1E4A7424A86}" destId="{AD85D5C9-7C8E-CA4A-97E1-F95CEE6B69D1}" srcOrd="3" destOrd="0" presId="urn:microsoft.com/office/officeart/2008/layout/LinedList"/>
    <dgm:cxn modelId="{AFDCCC6D-CAB7-E043-BAD5-49C42BD187A6}" type="presParOf" srcId="{AD85D5C9-7C8E-CA4A-97E1-F95CEE6B69D1}" destId="{678E1009-9251-F542-9476-875C2BF4944B}" srcOrd="0" destOrd="0" presId="urn:microsoft.com/office/officeart/2008/layout/LinedList"/>
    <dgm:cxn modelId="{F71FC700-843A-AF46-837B-916FC1A99BA4}" type="presParOf" srcId="{AD85D5C9-7C8E-CA4A-97E1-F95CEE6B69D1}" destId="{EAE79FA6-C09C-4347-A364-32AAAA495D92}" srcOrd="1" destOrd="0" presId="urn:microsoft.com/office/officeart/2008/layout/LinedList"/>
    <dgm:cxn modelId="{C75F9215-0958-F445-96F8-E50F79C4A8B4}" type="presParOf" srcId="{BE0D4859-17AE-F24E-8A69-A1E4A7424A86}" destId="{DB7AA18E-61FE-4A4D-8389-B5AF7615F3BE}" srcOrd="4" destOrd="0" presId="urn:microsoft.com/office/officeart/2008/layout/LinedList"/>
    <dgm:cxn modelId="{4B65F512-9C63-F34A-A82B-4343AF13A01B}" type="presParOf" srcId="{BE0D4859-17AE-F24E-8A69-A1E4A7424A86}" destId="{1F87E169-56CC-9040-B3D5-B924488F3E39}" srcOrd="5" destOrd="0" presId="urn:microsoft.com/office/officeart/2008/layout/LinedList"/>
    <dgm:cxn modelId="{B8CD2AB4-0A3B-D04C-AAB6-34D4CF55B6DD}" type="presParOf" srcId="{1F87E169-56CC-9040-B3D5-B924488F3E39}" destId="{100B0EE8-CB66-6249-9B1A-F642883D18DB}" srcOrd="0" destOrd="0" presId="urn:microsoft.com/office/officeart/2008/layout/LinedList"/>
    <dgm:cxn modelId="{8D5023F8-9DE4-B443-BA34-961204130416}" type="presParOf" srcId="{1F87E169-56CC-9040-B3D5-B924488F3E39}" destId="{1490492C-36AE-FD42-8854-50636E3C17F6}" srcOrd="1" destOrd="0" presId="urn:microsoft.com/office/officeart/2008/layout/LinedList"/>
    <dgm:cxn modelId="{BE2AF7BA-C921-4A4C-8B3D-E72B1686DE9F}" type="presParOf" srcId="{BE0D4859-17AE-F24E-8A69-A1E4A7424A86}" destId="{9DDDFB59-6E2E-E544-AB40-EAD75028C6E5}" srcOrd="6" destOrd="0" presId="urn:microsoft.com/office/officeart/2008/layout/LinedList"/>
    <dgm:cxn modelId="{EB2D379F-8FAC-B24B-9DD5-28D819516F41}" type="presParOf" srcId="{BE0D4859-17AE-F24E-8A69-A1E4A7424A86}" destId="{3E6C3AA2-531E-5D4D-BD25-616A0E5DDAA5}" srcOrd="7" destOrd="0" presId="urn:microsoft.com/office/officeart/2008/layout/LinedList"/>
    <dgm:cxn modelId="{C9618999-656D-D846-8BB6-E6B3280A023A}" type="presParOf" srcId="{3E6C3AA2-531E-5D4D-BD25-616A0E5DDAA5}" destId="{4DE10213-6523-654E-BB87-C3A2AD3527D3}" srcOrd="0" destOrd="0" presId="urn:microsoft.com/office/officeart/2008/layout/LinedList"/>
    <dgm:cxn modelId="{D28CAEA2-8961-6C4B-A1C8-F71B5E293F2F}" type="presParOf" srcId="{3E6C3AA2-531E-5D4D-BD25-616A0E5DDAA5}" destId="{8A1EE5C3-B47F-B24E-BC12-C15EC596310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6C31E4-1625-4D08-8DCA-9F8B7F755D8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D63653-909B-491D-AE4F-D2D61B0269D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dirty="0">
              <a:solidFill>
                <a:schemeClr val="tx1"/>
              </a:solidFill>
            </a:rPr>
            <a:t>• 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Share secrets with audience</a:t>
          </a:r>
        </a:p>
      </dgm:t>
    </dgm:pt>
    <dgm:pt modelId="{9F6FE8B4-BA08-48C9-9E5E-DBA43FF1E977}" type="parTrans" cxnId="{921338A8-5D4D-4708-9817-7D2430578DE6}">
      <dgm:prSet/>
      <dgm:spPr/>
      <dgm:t>
        <a:bodyPr/>
        <a:lstStyle/>
        <a:p>
          <a:endParaRPr lang="en-US"/>
        </a:p>
      </dgm:t>
    </dgm:pt>
    <dgm:pt modelId="{9034F5DA-AF60-4833-9E03-7F0BE521F5F5}" type="sibTrans" cxnId="{921338A8-5D4D-4708-9817-7D2430578DE6}">
      <dgm:prSet/>
      <dgm:spPr/>
      <dgm:t>
        <a:bodyPr/>
        <a:lstStyle/>
        <a:p>
          <a:endParaRPr lang="en-US"/>
        </a:p>
      </dgm:t>
    </dgm:pt>
    <dgm:pt modelId="{795EF574-861E-492C-8593-58A9520C1882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4000" dirty="0">
              <a:solidFill>
                <a:schemeClr val="tx1"/>
              </a:solidFill>
            </a:rPr>
            <a:t>• </a:t>
          </a:r>
          <a:r>
            <a:rPr lang="en-US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Create humor</a:t>
          </a:r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D3F4F-6D5F-421D-B79B-A84880BA03A7}" type="parTrans" cxnId="{0D147047-7569-47CB-A6D2-30C48F15F1C8}">
      <dgm:prSet/>
      <dgm:spPr/>
      <dgm:t>
        <a:bodyPr/>
        <a:lstStyle/>
        <a:p>
          <a:endParaRPr lang="en-US"/>
        </a:p>
      </dgm:t>
    </dgm:pt>
    <dgm:pt modelId="{64CA77D2-A48A-425B-930A-518E87D671D4}" type="sibTrans" cxnId="{0D147047-7569-47CB-A6D2-30C48F15F1C8}">
      <dgm:prSet/>
      <dgm:spPr/>
      <dgm:t>
        <a:bodyPr/>
        <a:lstStyle/>
        <a:p>
          <a:endParaRPr lang="en-US"/>
        </a:p>
      </dgm:t>
    </dgm:pt>
    <dgm:pt modelId="{9A82C3E1-27F4-4C7F-BED5-F20264F7F020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4000" dirty="0">
              <a:solidFill>
                <a:schemeClr val="tx1"/>
              </a:solidFill>
            </a:rPr>
            <a:t>• </a:t>
          </a:r>
          <a:r>
            <a:rPr lang="en-US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Build suspense</a:t>
          </a:r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AAEC16-716D-4EF9-AB1D-831D91504873}" type="parTrans" cxnId="{F980474B-A8D4-47E5-973C-78D3D4657AA5}">
      <dgm:prSet/>
      <dgm:spPr/>
      <dgm:t>
        <a:bodyPr/>
        <a:lstStyle/>
        <a:p>
          <a:endParaRPr lang="en-US"/>
        </a:p>
      </dgm:t>
    </dgm:pt>
    <dgm:pt modelId="{3DB5ABB7-373D-4185-BD2F-86C069CA67D1}" type="sibTrans" cxnId="{F980474B-A8D4-47E5-973C-78D3D4657AA5}">
      <dgm:prSet/>
      <dgm:spPr/>
      <dgm:t>
        <a:bodyPr/>
        <a:lstStyle/>
        <a:p>
          <a:endParaRPr lang="en-US"/>
        </a:p>
      </dgm:t>
    </dgm:pt>
    <dgm:pt modelId="{D7CC59C2-A4DC-4371-918A-1582C43C630C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sz="3300" dirty="0"/>
            <a:t>• </a:t>
          </a: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Show true intentions</a:t>
          </a:r>
          <a:endParaRPr lang="en-US" sz="3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B3DB46-48FE-43FB-94AF-E143B64D0827}" type="parTrans" cxnId="{DA3B1172-5866-4D74-8DEA-AB8BC4009DDD}">
      <dgm:prSet/>
      <dgm:spPr/>
      <dgm:t>
        <a:bodyPr/>
        <a:lstStyle/>
        <a:p>
          <a:endParaRPr lang="en-US"/>
        </a:p>
      </dgm:t>
    </dgm:pt>
    <dgm:pt modelId="{CCEC0973-FE61-4259-9204-D4F3FCB2C572}" type="sibTrans" cxnId="{DA3B1172-5866-4D74-8DEA-AB8BC4009DDD}">
      <dgm:prSet/>
      <dgm:spPr/>
      <dgm:t>
        <a:bodyPr/>
        <a:lstStyle/>
        <a:p>
          <a:endParaRPr lang="en-US"/>
        </a:p>
      </dgm:t>
    </dgm:pt>
    <dgm:pt modelId="{19DB0307-F823-0548-BF98-F12A78E3FFA9}" type="pres">
      <dgm:prSet presAssocID="{CC6C31E4-1625-4D08-8DCA-9F8B7F755D8B}" presName="linear" presStyleCnt="0">
        <dgm:presLayoutVars>
          <dgm:animLvl val="lvl"/>
          <dgm:resizeHandles val="exact"/>
        </dgm:presLayoutVars>
      </dgm:prSet>
      <dgm:spPr/>
    </dgm:pt>
    <dgm:pt modelId="{29B08950-C4D9-F849-A2D2-2D1253D421C9}" type="pres">
      <dgm:prSet presAssocID="{4ED63653-909B-491D-AE4F-D2D61B0269D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45FEF08-A8E9-1246-8CC7-58554DF9BAC7}" type="pres">
      <dgm:prSet presAssocID="{9034F5DA-AF60-4833-9E03-7F0BE521F5F5}" presName="spacer" presStyleCnt="0"/>
      <dgm:spPr/>
    </dgm:pt>
    <dgm:pt modelId="{06F4A793-A8F0-F449-AA61-BB210AB7757F}" type="pres">
      <dgm:prSet presAssocID="{795EF574-861E-492C-8593-58A9520C18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6369464-FEE8-0044-B216-69BA7776E246}" type="pres">
      <dgm:prSet presAssocID="{64CA77D2-A48A-425B-930A-518E87D671D4}" presName="spacer" presStyleCnt="0"/>
      <dgm:spPr/>
    </dgm:pt>
    <dgm:pt modelId="{10F93655-A3F1-B94D-8004-C475151616A8}" type="pres">
      <dgm:prSet presAssocID="{9A82C3E1-27F4-4C7F-BED5-F20264F7F02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232DAC-ABF7-894C-BA0B-6189C7A6D974}" type="pres">
      <dgm:prSet presAssocID="{3DB5ABB7-373D-4185-BD2F-86C069CA67D1}" presName="spacer" presStyleCnt="0"/>
      <dgm:spPr/>
    </dgm:pt>
    <dgm:pt modelId="{78671D50-790B-A842-97A9-240FD2AD9994}" type="pres">
      <dgm:prSet presAssocID="{D7CC59C2-A4DC-4371-918A-1582C43C630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07AE71F-3BBB-3B4B-AAF3-C823C7E18E27}" type="presOf" srcId="{795EF574-861E-492C-8593-58A9520C1882}" destId="{06F4A793-A8F0-F449-AA61-BB210AB7757F}" srcOrd="0" destOrd="0" presId="urn:microsoft.com/office/officeart/2005/8/layout/vList2"/>
    <dgm:cxn modelId="{EED93641-86A0-614F-B0F9-F7BA4756A971}" type="presOf" srcId="{9A82C3E1-27F4-4C7F-BED5-F20264F7F020}" destId="{10F93655-A3F1-B94D-8004-C475151616A8}" srcOrd="0" destOrd="0" presId="urn:microsoft.com/office/officeart/2005/8/layout/vList2"/>
    <dgm:cxn modelId="{0D147047-7569-47CB-A6D2-30C48F15F1C8}" srcId="{CC6C31E4-1625-4D08-8DCA-9F8B7F755D8B}" destId="{795EF574-861E-492C-8593-58A9520C1882}" srcOrd="1" destOrd="0" parTransId="{9E5D3F4F-6D5F-421D-B79B-A84880BA03A7}" sibTransId="{64CA77D2-A48A-425B-930A-518E87D671D4}"/>
    <dgm:cxn modelId="{F980474B-A8D4-47E5-973C-78D3D4657AA5}" srcId="{CC6C31E4-1625-4D08-8DCA-9F8B7F755D8B}" destId="{9A82C3E1-27F4-4C7F-BED5-F20264F7F020}" srcOrd="2" destOrd="0" parTransId="{52AAEC16-716D-4EF9-AB1D-831D91504873}" sibTransId="{3DB5ABB7-373D-4185-BD2F-86C069CA67D1}"/>
    <dgm:cxn modelId="{71DE036C-51DA-E04A-93B7-3C7119264153}" type="presOf" srcId="{CC6C31E4-1625-4D08-8DCA-9F8B7F755D8B}" destId="{19DB0307-F823-0548-BF98-F12A78E3FFA9}" srcOrd="0" destOrd="0" presId="urn:microsoft.com/office/officeart/2005/8/layout/vList2"/>
    <dgm:cxn modelId="{DA3B1172-5866-4D74-8DEA-AB8BC4009DDD}" srcId="{CC6C31E4-1625-4D08-8DCA-9F8B7F755D8B}" destId="{D7CC59C2-A4DC-4371-918A-1582C43C630C}" srcOrd="3" destOrd="0" parTransId="{55B3DB46-48FE-43FB-94AF-E143B64D0827}" sibTransId="{CCEC0973-FE61-4259-9204-D4F3FCB2C572}"/>
    <dgm:cxn modelId="{D1024C82-3DCA-1C45-A487-8F491900765D}" type="presOf" srcId="{4ED63653-909B-491D-AE4F-D2D61B0269D8}" destId="{29B08950-C4D9-F849-A2D2-2D1253D421C9}" srcOrd="0" destOrd="0" presId="urn:microsoft.com/office/officeart/2005/8/layout/vList2"/>
    <dgm:cxn modelId="{921338A8-5D4D-4708-9817-7D2430578DE6}" srcId="{CC6C31E4-1625-4D08-8DCA-9F8B7F755D8B}" destId="{4ED63653-909B-491D-AE4F-D2D61B0269D8}" srcOrd="0" destOrd="0" parTransId="{9F6FE8B4-BA08-48C9-9E5E-DBA43FF1E977}" sibTransId="{9034F5DA-AF60-4833-9E03-7F0BE521F5F5}"/>
    <dgm:cxn modelId="{2BDD88B1-4FC5-1946-A983-3C198A1BF0FF}" type="presOf" srcId="{D7CC59C2-A4DC-4371-918A-1582C43C630C}" destId="{78671D50-790B-A842-97A9-240FD2AD9994}" srcOrd="0" destOrd="0" presId="urn:microsoft.com/office/officeart/2005/8/layout/vList2"/>
    <dgm:cxn modelId="{0758F058-730D-9049-A93F-A5906CD1AD73}" type="presParOf" srcId="{19DB0307-F823-0548-BF98-F12A78E3FFA9}" destId="{29B08950-C4D9-F849-A2D2-2D1253D421C9}" srcOrd="0" destOrd="0" presId="urn:microsoft.com/office/officeart/2005/8/layout/vList2"/>
    <dgm:cxn modelId="{C4021D32-7907-0441-8DB0-6D33CB82B120}" type="presParOf" srcId="{19DB0307-F823-0548-BF98-F12A78E3FFA9}" destId="{145FEF08-A8E9-1246-8CC7-58554DF9BAC7}" srcOrd="1" destOrd="0" presId="urn:microsoft.com/office/officeart/2005/8/layout/vList2"/>
    <dgm:cxn modelId="{E33F456A-36E6-B944-A374-C7A9F3236F07}" type="presParOf" srcId="{19DB0307-F823-0548-BF98-F12A78E3FFA9}" destId="{06F4A793-A8F0-F449-AA61-BB210AB7757F}" srcOrd="2" destOrd="0" presId="urn:microsoft.com/office/officeart/2005/8/layout/vList2"/>
    <dgm:cxn modelId="{347F5AFC-07B4-D04D-A286-4A92EBEA30D0}" type="presParOf" srcId="{19DB0307-F823-0548-BF98-F12A78E3FFA9}" destId="{76369464-FEE8-0044-B216-69BA7776E246}" srcOrd="3" destOrd="0" presId="urn:microsoft.com/office/officeart/2005/8/layout/vList2"/>
    <dgm:cxn modelId="{4087BE82-BD68-C345-8E7A-FADEFC268F71}" type="presParOf" srcId="{19DB0307-F823-0548-BF98-F12A78E3FFA9}" destId="{10F93655-A3F1-B94D-8004-C475151616A8}" srcOrd="4" destOrd="0" presId="urn:microsoft.com/office/officeart/2005/8/layout/vList2"/>
    <dgm:cxn modelId="{1F774410-843C-854C-BF50-7D809DC04D92}" type="presParOf" srcId="{19DB0307-F823-0548-BF98-F12A78E3FFA9}" destId="{F0232DAC-ABF7-894C-BA0B-6189C7A6D974}" srcOrd="5" destOrd="0" presId="urn:microsoft.com/office/officeart/2005/8/layout/vList2"/>
    <dgm:cxn modelId="{41D09DA6-82DF-E641-8C87-277348C02CDA}" type="presParOf" srcId="{19DB0307-F823-0548-BF98-F12A78E3FFA9}" destId="{78671D50-790B-A842-97A9-240FD2AD99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C8E39D-B61A-4C07-AC87-8D60A0BE101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147E843-F592-4E9D-B157-2B695D4D4135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Direct Address</a:t>
          </a:r>
        </a:p>
      </dgm:t>
    </dgm:pt>
    <dgm:pt modelId="{B9999269-A394-4BE4-9B1B-189376D6C3E2}" type="parTrans" cxnId="{E65CAF1B-6B4C-4155-B49F-08112145373A}">
      <dgm:prSet/>
      <dgm:spPr/>
      <dgm:t>
        <a:bodyPr/>
        <a:lstStyle/>
        <a:p>
          <a:endParaRPr lang="en-US"/>
        </a:p>
      </dgm:t>
    </dgm:pt>
    <dgm:pt modelId="{CF126E46-214F-4A54-8C3F-DEABEBEFBF9D}" type="sibTrans" cxnId="{E65CAF1B-6B4C-4155-B49F-08112145373A}">
      <dgm:prSet/>
      <dgm:spPr/>
      <dgm:t>
        <a:bodyPr/>
        <a:lstStyle/>
        <a:p>
          <a:endParaRPr lang="en-US"/>
        </a:p>
      </dgm:t>
    </dgm:pt>
    <dgm:pt modelId="{B83F537E-C5B5-431E-A4E4-441A99C132C5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Whispered Aside</a:t>
          </a:r>
        </a:p>
      </dgm:t>
    </dgm:pt>
    <dgm:pt modelId="{D0DBDF54-F80A-4921-8FE2-C3B523C9F305}" type="parTrans" cxnId="{2AA47F7C-BEFA-46F8-965E-F4B268DBB8CF}">
      <dgm:prSet/>
      <dgm:spPr/>
      <dgm:t>
        <a:bodyPr/>
        <a:lstStyle/>
        <a:p>
          <a:endParaRPr lang="en-US"/>
        </a:p>
      </dgm:t>
    </dgm:pt>
    <dgm:pt modelId="{A0EF14D0-5180-4C17-8C19-7C831139F74A}" type="sibTrans" cxnId="{2AA47F7C-BEFA-46F8-965E-F4B268DBB8CF}">
      <dgm:prSet/>
      <dgm:spPr/>
      <dgm:t>
        <a:bodyPr/>
        <a:lstStyle/>
        <a:p>
          <a:endParaRPr lang="en-US"/>
        </a:p>
      </dgm:t>
    </dgm:pt>
    <dgm:pt modelId="{A03BA914-9E74-F846-B50D-8661DAADD6CD}" type="pres">
      <dgm:prSet presAssocID="{FEC8E39D-B61A-4C07-AC87-8D60A0BE1015}" presName="linear" presStyleCnt="0">
        <dgm:presLayoutVars>
          <dgm:animLvl val="lvl"/>
          <dgm:resizeHandles val="exact"/>
        </dgm:presLayoutVars>
      </dgm:prSet>
      <dgm:spPr/>
    </dgm:pt>
    <dgm:pt modelId="{977794F0-F4BA-6A42-BBED-FAC3A634B513}" type="pres">
      <dgm:prSet presAssocID="{B147E843-F592-4E9D-B157-2B695D4D413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28D5B0F-B0E9-BB4E-B48C-0BD52A5A25A4}" type="pres">
      <dgm:prSet presAssocID="{CF126E46-214F-4A54-8C3F-DEABEBEFBF9D}" presName="spacer" presStyleCnt="0"/>
      <dgm:spPr/>
    </dgm:pt>
    <dgm:pt modelId="{7502315A-C2D4-AE4D-9033-323685084E6B}" type="pres">
      <dgm:prSet presAssocID="{B83F537E-C5B5-431E-A4E4-441A99C132C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65CAF1B-6B4C-4155-B49F-08112145373A}" srcId="{FEC8E39D-B61A-4C07-AC87-8D60A0BE1015}" destId="{B147E843-F592-4E9D-B157-2B695D4D4135}" srcOrd="0" destOrd="0" parTransId="{B9999269-A394-4BE4-9B1B-189376D6C3E2}" sibTransId="{CF126E46-214F-4A54-8C3F-DEABEBEFBF9D}"/>
    <dgm:cxn modelId="{292A4354-5C8C-9446-A828-865F977DDEC6}" type="presOf" srcId="{B83F537E-C5B5-431E-A4E4-441A99C132C5}" destId="{7502315A-C2D4-AE4D-9033-323685084E6B}" srcOrd="0" destOrd="0" presId="urn:microsoft.com/office/officeart/2005/8/layout/vList2"/>
    <dgm:cxn modelId="{2AA47F7C-BEFA-46F8-965E-F4B268DBB8CF}" srcId="{FEC8E39D-B61A-4C07-AC87-8D60A0BE1015}" destId="{B83F537E-C5B5-431E-A4E4-441A99C132C5}" srcOrd="1" destOrd="0" parTransId="{D0DBDF54-F80A-4921-8FE2-C3B523C9F305}" sibTransId="{A0EF14D0-5180-4C17-8C19-7C831139F74A}"/>
    <dgm:cxn modelId="{1A937885-73E2-0D41-9C41-A54C8A21CEF8}" type="presOf" srcId="{B147E843-F592-4E9D-B157-2B695D4D4135}" destId="{977794F0-F4BA-6A42-BBED-FAC3A634B513}" srcOrd="0" destOrd="0" presId="urn:microsoft.com/office/officeart/2005/8/layout/vList2"/>
    <dgm:cxn modelId="{4497E5D5-A95D-E249-8B1F-CD2FE540232F}" type="presOf" srcId="{FEC8E39D-B61A-4C07-AC87-8D60A0BE1015}" destId="{A03BA914-9E74-F846-B50D-8661DAADD6CD}" srcOrd="0" destOrd="0" presId="urn:microsoft.com/office/officeart/2005/8/layout/vList2"/>
    <dgm:cxn modelId="{912BD29A-F060-BE4D-983A-B988F503FDD2}" type="presParOf" srcId="{A03BA914-9E74-F846-B50D-8661DAADD6CD}" destId="{977794F0-F4BA-6A42-BBED-FAC3A634B513}" srcOrd="0" destOrd="0" presId="urn:microsoft.com/office/officeart/2005/8/layout/vList2"/>
    <dgm:cxn modelId="{E203A887-42EB-C44C-AD0D-330F930CB9C3}" type="presParOf" srcId="{A03BA914-9E74-F846-B50D-8661DAADD6CD}" destId="{E28D5B0F-B0E9-BB4E-B48C-0BD52A5A25A4}" srcOrd="1" destOrd="0" presId="urn:microsoft.com/office/officeart/2005/8/layout/vList2"/>
    <dgm:cxn modelId="{EA9EB69C-36D7-7840-8D16-37726C8B98DF}" type="presParOf" srcId="{A03BA914-9E74-F846-B50D-8661DAADD6CD}" destId="{7502315A-C2D4-AE4D-9033-323685084E6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6B7787-12B5-4136-A484-7153E8941A5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D523D6E-7167-4522-81B5-92F9AFCBC2E1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Shakespearean plays</a:t>
          </a:r>
        </a:p>
      </dgm:t>
    </dgm:pt>
    <dgm:pt modelId="{22D67C2B-4A0C-4FFE-BD92-FDB016B2B35A}" type="parTrans" cxnId="{276F09F0-04FE-4F97-9FA7-8D4C1A23714A}">
      <dgm:prSet/>
      <dgm:spPr/>
      <dgm:t>
        <a:bodyPr/>
        <a:lstStyle/>
        <a:p>
          <a:endParaRPr lang="en-US"/>
        </a:p>
      </dgm:t>
    </dgm:pt>
    <dgm:pt modelId="{009AD381-E8B4-4B03-B9DB-23ABA29FBCB2}" type="sibTrans" cxnId="{276F09F0-04FE-4F97-9FA7-8D4C1A23714A}">
      <dgm:prSet/>
      <dgm:spPr/>
      <dgm:t>
        <a:bodyPr/>
        <a:lstStyle/>
        <a:p>
          <a:endParaRPr lang="en-US"/>
        </a:p>
      </dgm:t>
    </dgm:pt>
    <dgm:pt modelId="{7FDD2114-441E-418E-B1D8-CEAFA9EE7ACF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• Comedies</a:t>
          </a:r>
        </a:p>
      </dgm:t>
    </dgm:pt>
    <dgm:pt modelId="{6B767726-496A-461D-BC62-D3145AF655EF}" type="parTrans" cxnId="{C4905F15-7C08-412B-9BEC-3DEDAD93F97C}">
      <dgm:prSet/>
      <dgm:spPr/>
      <dgm:t>
        <a:bodyPr/>
        <a:lstStyle/>
        <a:p>
          <a:endParaRPr lang="en-US"/>
        </a:p>
      </dgm:t>
    </dgm:pt>
    <dgm:pt modelId="{473EAB9E-D8AA-414D-8335-51D776983DE4}" type="sibTrans" cxnId="{C4905F15-7C08-412B-9BEC-3DEDAD93F97C}">
      <dgm:prSet/>
      <dgm:spPr/>
      <dgm:t>
        <a:bodyPr/>
        <a:lstStyle/>
        <a:p>
          <a:endParaRPr lang="en-US"/>
        </a:p>
      </dgm:t>
    </dgm:pt>
    <dgm:pt modelId="{51571947-2EAF-4E85-A30E-841AF84C3EDE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• Modern theatre</a:t>
          </a:r>
        </a:p>
      </dgm:t>
    </dgm:pt>
    <dgm:pt modelId="{870163AF-5019-4592-821A-09B26F59E245}" type="parTrans" cxnId="{77D18554-CEFE-49C8-AD60-4CBFCD314C66}">
      <dgm:prSet/>
      <dgm:spPr/>
      <dgm:t>
        <a:bodyPr/>
        <a:lstStyle/>
        <a:p>
          <a:endParaRPr lang="en-US"/>
        </a:p>
      </dgm:t>
    </dgm:pt>
    <dgm:pt modelId="{B8DEC6C7-F2F8-46C1-BE44-F60AA40D1E3A}" type="sibTrans" cxnId="{77D18554-CEFE-49C8-AD60-4CBFCD314C66}">
      <dgm:prSet/>
      <dgm:spPr/>
      <dgm:t>
        <a:bodyPr/>
        <a:lstStyle/>
        <a:p>
          <a:endParaRPr lang="en-US"/>
        </a:p>
      </dgm:t>
    </dgm:pt>
    <dgm:pt modelId="{1B666D94-EE2E-C24A-95BF-1DAABCF44E0A}" type="pres">
      <dgm:prSet presAssocID="{016B7787-12B5-4136-A484-7153E8941A5B}" presName="linear" presStyleCnt="0">
        <dgm:presLayoutVars>
          <dgm:animLvl val="lvl"/>
          <dgm:resizeHandles val="exact"/>
        </dgm:presLayoutVars>
      </dgm:prSet>
      <dgm:spPr/>
    </dgm:pt>
    <dgm:pt modelId="{4D1942AC-60DC-7045-9874-6DFE01D5BC25}" type="pres">
      <dgm:prSet presAssocID="{CD523D6E-7167-4522-81B5-92F9AFCBC2E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8F97B63-5B15-3C4F-B5FF-ECED6F377700}" type="pres">
      <dgm:prSet presAssocID="{009AD381-E8B4-4B03-B9DB-23ABA29FBCB2}" presName="spacer" presStyleCnt="0"/>
      <dgm:spPr/>
    </dgm:pt>
    <dgm:pt modelId="{EB4DB0E0-1A51-984A-A0CC-C7D806C8EFB5}" type="pres">
      <dgm:prSet presAssocID="{7FDD2114-441E-418E-B1D8-CEAFA9EE7AC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645299-C901-9644-8118-C83B8BEE5878}" type="pres">
      <dgm:prSet presAssocID="{473EAB9E-D8AA-414D-8335-51D776983DE4}" presName="spacer" presStyleCnt="0"/>
      <dgm:spPr/>
    </dgm:pt>
    <dgm:pt modelId="{5027F822-1C21-2341-B98A-CD63968C4BAB}" type="pres">
      <dgm:prSet presAssocID="{51571947-2EAF-4E85-A30E-841AF84C3ED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4905F15-7C08-412B-9BEC-3DEDAD93F97C}" srcId="{016B7787-12B5-4136-A484-7153E8941A5B}" destId="{7FDD2114-441E-418E-B1D8-CEAFA9EE7ACF}" srcOrd="1" destOrd="0" parTransId="{6B767726-496A-461D-BC62-D3145AF655EF}" sibTransId="{473EAB9E-D8AA-414D-8335-51D776983DE4}"/>
    <dgm:cxn modelId="{061BA749-C05B-F84F-A6BB-5DBD1F462D81}" type="presOf" srcId="{51571947-2EAF-4E85-A30E-841AF84C3EDE}" destId="{5027F822-1C21-2341-B98A-CD63968C4BAB}" srcOrd="0" destOrd="0" presId="urn:microsoft.com/office/officeart/2005/8/layout/vList2"/>
    <dgm:cxn modelId="{77D18554-CEFE-49C8-AD60-4CBFCD314C66}" srcId="{016B7787-12B5-4136-A484-7153E8941A5B}" destId="{51571947-2EAF-4E85-A30E-841AF84C3EDE}" srcOrd="2" destOrd="0" parTransId="{870163AF-5019-4592-821A-09B26F59E245}" sibTransId="{B8DEC6C7-F2F8-46C1-BE44-F60AA40D1E3A}"/>
    <dgm:cxn modelId="{9520B456-47D2-6F4A-BAD7-3EB2A6A79A3A}" type="presOf" srcId="{016B7787-12B5-4136-A484-7153E8941A5B}" destId="{1B666D94-EE2E-C24A-95BF-1DAABCF44E0A}" srcOrd="0" destOrd="0" presId="urn:microsoft.com/office/officeart/2005/8/layout/vList2"/>
    <dgm:cxn modelId="{DA809D6B-EDE9-F94D-BC98-F9121B0C7263}" type="presOf" srcId="{CD523D6E-7167-4522-81B5-92F9AFCBC2E1}" destId="{4D1942AC-60DC-7045-9874-6DFE01D5BC25}" srcOrd="0" destOrd="0" presId="urn:microsoft.com/office/officeart/2005/8/layout/vList2"/>
    <dgm:cxn modelId="{276F09F0-04FE-4F97-9FA7-8D4C1A23714A}" srcId="{016B7787-12B5-4136-A484-7153E8941A5B}" destId="{CD523D6E-7167-4522-81B5-92F9AFCBC2E1}" srcOrd="0" destOrd="0" parTransId="{22D67C2B-4A0C-4FFE-BD92-FDB016B2B35A}" sibTransId="{009AD381-E8B4-4B03-B9DB-23ABA29FBCB2}"/>
    <dgm:cxn modelId="{76EF57FC-4153-604E-BA34-8DC6526F51CF}" type="presOf" srcId="{7FDD2114-441E-418E-B1D8-CEAFA9EE7ACF}" destId="{EB4DB0E0-1A51-984A-A0CC-C7D806C8EFB5}" srcOrd="0" destOrd="0" presId="urn:microsoft.com/office/officeart/2005/8/layout/vList2"/>
    <dgm:cxn modelId="{B9602467-E5A3-2448-B230-84290157F545}" type="presParOf" srcId="{1B666D94-EE2E-C24A-95BF-1DAABCF44E0A}" destId="{4D1942AC-60DC-7045-9874-6DFE01D5BC25}" srcOrd="0" destOrd="0" presId="urn:microsoft.com/office/officeart/2005/8/layout/vList2"/>
    <dgm:cxn modelId="{0ACBEE8F-1F4F-504C-A18B-391AA9252E8B}" type="presParOf" srcId="{1B666D94-EE2E-C24A-95BF-1DAABCF44E0A}" destId="{A8F97B63-5B15-3C4F-B5FF-ECED6F377700}" srcOrd="1" destOrd="0" presId="urn:microsoft.com/office/officeart/2005/8/layout/vList2"/>
    <dgm:cxn modelId="{6D881C13-0DD0-9E4E-93BA-50524386BC40}" type="presParOf" srcId="{1B666D94-EE2E-C24A-95BF-1DAABCF44E0A}" destId="{EB4DB0E0-1A51-984A-A0CC-C7D806C8EFB5}" srcOrd="2" destOrd="0" presId="urn:microsoft.com/office/officeart/2005/8/layout/vList2"/>
    <dgm:cxn modelId="{6CC52010-03B0-8141-8541-FEACD6DFDE39}" type="presParOf" srcId="{1B666D94-EE2E-C24A-95BF-1DAABCF44E0A}" destId="{76645299-C901-9644-8118-C83B8BEE5878}" srcOrd="3" destOrd="0" presId="urn:microsoft.com/office/officeart/2005/8/layout/vList2"/>
    <dgm:cxn modelId="{E44F5CFB-0D02-E340-A8BE-310FC6A7E1E3}" type="presParOf" srcId="{1B666D94-EE2E-C24A-95BF-1DAABCF44E0A}" destId="{5027F822-1C21-2341-B98A-CD63968C4B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3185F-E4B6-1E49-A607-A0183059CFC4}">
      <dsp:nvSpPr>
        <dsp:cNvPr id="0" name=""/>
        <dsp:cNvSpPr/>
      </dsp:nvSpPr>
      <dsp:spPr>
        <a:xfrm>
          <a:off x="0" y="16994"/>
          <a:ext cx="5462748" cy="307944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 aside is a brief remark made by a character to the audience.</a:t>
          </a:r>
        </a:p>
      </dsp:txBody>
      <dsp:txXfrm>
        <a:off x="150326" y="167320"/>
        <a:ext cx="5162096" cy="2778788"/>
      </dsp:txXfrm>
    </dsp:sp>
    <dsp:sp modelId="{8EE423D0-CB47-064D-B285-8F00AE8AB187}">
      <dsp:nvSpPr>
        <dsp:cNvPr id="0" name=""/>
        <dsp:cNvSpPr/>
      </dsp:nvSpPr>
      <dsp:spPr>
        <a:xfrm>
          <a:off x="0" y="3231794"/>
          <a:ext cx="5462748" cy="307944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Other characters on stage do not hear it.</a:t>
          </a:r>
        </a:p>
      </dsp:txBody>
      <dsp:txXfrm>
        <a:off x="150326" y="3382120"/>
        <a:ext cx="5162096" cy="2778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EDD39-6A94-D64E-A410-68E006804F30}">
      <dsp:nvSpPr>
        <dsp:cNvPr id="0" name=""/>
        <dsp:cNvSpPr/>
      </dsp:nvSpPr>
      <dsp:spPr>
        <a:xfrm>
          <a:off x="0" y="0"/>
          <a:ext cx="58123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4FEE0F-AADE-CF4A-9F19-D4952B3E4DC6}">
      <dsp:nvSpPr>
        <dsp:cNvPr id="0" name=""/>
        <dsp:cNvSpPr/>
      </dsp:nvSpPr>
      <dsp:spPr>
        <a:xfrm>
          <a:off x="0" y="0"/>
          <a:ext cx="5812359" cy="162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• </a:t>
          </a: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Short and direct</a:t>
          </a:r>
          <a:endParaRPr lang="en-US" sz="4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812359" cy="1621971"/>
      </dsp:txXfrm>
    </dsp:sp>
    <dsp:sp modelId="{28474314-4CFB-0946-A34C-5D493E079B8A}">
      <dsp:nvSpPr>
        <dsp:cNvPr id="0" name=""/>
        <dsp:cNvSpPr/>
      </dsp:nvSpPr>
      <dsp:spPr>
        <a:xfrm>
          <a:off x="0" y="1621971"/>
          <a:ext cx="58123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8E1009-9251-F542-9476-875C2BF4944B}">
      <dsp:nvSpPr>
        <dsp:cNvPr id="0" name=""/>
        <dsp:cNvSpPr/>
      </dsp:nvSpPr>
      <dsp:spPr>
        <a:xfrm>
          <a:off x="0" y="1621971"/>
          <a:ext cx="5812359" cy="162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• </a:t>
          </a: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Spoken to audience</a:t>
          </a:r>
          <a:endParaRPr lang="en-US" sz="4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21971"/>
        <a:ext cx="5812359" cy="1621971"/>
      </dsp:txXfrm>
    </dsp:sp>
    <dsp:sp modelId="{DB7AA18E-61FE-4A4D-8389-B5AF7615F3BE}">
      <dsp:nvSpPr>
        <dsp:cNvPr id="0" name=""/>
        <dsp:cNvSpPr/>
      </dsp:nvSpPr>
      <dsp:spPr>
        <a:xfrm>
          <a:off x="0" y="3243942"/>
          <a:ext cx="58123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0B0EE8-CB66-6249-9B1A-F642883D18DB}">
      <dsp:nvSpPr>
        <dsp:cNvPr id="0" name=""/>
        <dsp:cNvSpPr/>
      </dsp:nvSpPr>
      <dsp:spPr>
        <a:xfrm>
          <a:off x="0" y="3243942"/>
          <a:ext cx="5812359" cy="162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• </a:t>
          </a: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Reveals hidden thoughts</a:t>
          </a:r>
          <a:endParaRPr lang="en-US" sz="4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43942"/>
        <a:ext cx="5812359" cy="1621971"/>
      </dsp:txXfrm>
    </dsp:sp>
    <dsp:sp modelId="{9DDDFB59-6E2E-E544-AB40-EAD75028C6E5}">
      <dsp:nvSpPr>
        <dsp:cNvPr id="0" name=""/>
        <dsp:cNvSpPr/>
      </dsp:nvSpPr>
      <dsp:spPr>
        <a:xfrm>
          <a:off x="0" y="4865914"/>
          <a:ext cx="58123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E10213-6523-654E-BB87-C3A2AD3527D3}">
      <dsp:nvSpPr>
        <dsp:cNvPr id="0" name=""/>
        <dsp:cNvSpPr/>
      </dsp:nvSpPr>
      <dsp:spPr>
        <a:xfrm>
          <a:off x="0" y="4865914"/>
          <a:ext cx="5812359" cy="162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• </a:t>
          </a: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Creates dramatic irony</a:t>
          </a:r>
        </a:p>
      </dsp:txBody>
      <dsp:txXfrm>
        <a:off x="0" y="4865914"/>
        <a:ext cx="5812359" cy="16219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08950-C4D9-F849-A2D2-2D1253D421C9}">
      <dsp:nvSpPr>
        <dsp:cNvPr id="0" name=""/>
        <dsp:cNvSpPr/>
      </dsp:nvSpPr>
      <dsp:spPr>
        <a:xfrm>
          <a:off x="0" y="5825"/>
          <a:ext cx="5491085" cy="150579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tx1"/>
              </a:solidFill>
            </a:rPr>
            <a:t>• </a:t>
          </a:r>
          <a:r>
            <a:rPr lang="en-US" sz="3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Share secrets with audience</a:t>
          </a:r>
        </a:p>
      </dsp:txBody>
      <dsp:txXfrm>
        <a:off x="73507" y="79332"/>
        <a:ext cx="5344071" cy="1358776"/>
      </dsp:txXfrm>
    </dsp:sp>
    <dsp:sp modelId="{06F4A793-A8F0-F449-AA61-BB210AB7757F}">
      <dsp:nvSpPr>
        <dsp:cNvPr id="0" name=""/>
        <dsp:cNvSpPr/>
      </dsp:nvSpPr>
      <dsp:spPr>
        <a:xfrm>
          <a:off x="0" y="1623935"/>
          <a:ext cx="5491085" cy="150579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tx1"/>
              </a:solidFill>
            </a:rPr>
            <a:t>• </a:t>
          </a:r>
          <a:r>
            <a:rPr lang="en-US" sz="4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Create humor</a:t>
          </a: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507" y="1697442"/>
        <a:ext cx="5344071" cy="1358776"/>
      </dsp:txXfrm>
    </dsp:sp>
    <dsp:sp modelId="{10F93655-A3F1-B94D-8004-C475151616A8}">
      <dsp:nvSpPr>
        <dsp:cNvPr id="0" name=""/>
        <dsp:cNvSpPr/>
      </dsp:nvSpPr>
      <dsp:spPr>
        <a:xfrm>
          <a:off x="0" y="3242045"/>
          <a:ext cx="5491085" cy="150579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tx1"/>
              </a:solidFill>
            </a:rPr>
            <a:t>• </a:t>
          </a:r>
          <a:r>
            <a:rPr lang="en-US" sz="4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Build suspense</a:t>
          </a: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507" y="3315552"/>
        <a:ext cx="5344071" cy="1358776"/>
      </dsp:txXfrm>
    </dsp:sp>
    <dsp:sp modelId="{78671D50-790B-A842-97A9-240FD2AD9994}">
      <dsp:nvSpPr>
        <dsp:cNvPr id="0" name=""/>
        <dsp:cNvSpPr/>
      </dsp:nvSpPr>
      <dsp:spPr>
        <a:xfrm>
          <a:off x="0" y="4860155"/>
          <a:ext cx="5491085" cy="1505790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Show true intentions</a:t>
          </a:r>
          <a:endParaRPr lang="en-US" sz="3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507" y="4933662"/>
        <a:ext cx="5344071" cy="1358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794F0-F4BA-6A42-BBED-FAC3A634B513}">
      <dsp:nvSpPr>
        <dsp:cNvPr id="0" name=""/>
        <dsp:cNvSpPr/>
      </dsp:nvSpPr>
      <dsp:spPr>
        <a:xfrm>
          <a:off x="0" y="718482"/>
          <a:ext cx="5462748" cy="239557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Direct Address</a:t>
          </a:r>
        </a:p>
      </dsp:txBody>
      <dsp:txXfrm>
        <a:off x="116942" y="835424"/>
        <a:ext cx="5228864" cy="2161691"/>
      </dsp:txXfrm>
    </dsp:sp>
    <dsp:sp modelId="{7502315A-C2D4-AE4D-9033-323685084E6B}">
      <dsp:nvSpPr>
        <dsp:cNvPr id="0" name=""/>
        <dsp:cNvSpPr/>
      </dsp:nvSpPr>
      <dsp:spPr>
        <a:xfrm>
          <a:off x="0" y="3301257"/>
          <a:ext cx="5462748" cy="23955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Whispered Aside</a:t>
          </a:r>
        </a:p>
      </dsp:txBody>
      <dsp:txXfrm>
        <a:off x="116942" y="3418199"/>
        <a:ext cx="5228864" cy="21616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942AC-60DC-7045-9874-6DFE01D5BC25}">
      <dsp:nvSpPr>
        <dsp:cNvPr id="0" name=""/>
        <dsp:cNvSpPr/>
      </dsp:nvSpPr>
      <dsp:spPr>
        <a:xfrm>
          <a:off x="0" y="23233"/>
          <a:ext cx="5855901" cy="2027025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Shakespearean plays</a:t>
          </a:r>
        </a:p>
      </dsp:txBody>
      <dsp:txXfrm>
        <a:off x="98951" y="122184"/>
        <a:ext cx="5657999" cy="1829123"/>
      </dsp:txXfrm>
    </dsp:sp>
    <dsp:sp modelId="{EB4DB0E0-1A51-984A-A0CC-C7D806C8EFB5}">
      <dsp:nvSpPr>
        <dsp:cNvPr id="0" name=""/>
        <dsp:cNvSpPr/>
      </dsp:nvSpPr>
      <dsp:spPr>
        <a:xfrm>
          <a:off x="0" y="2208658"/>
          <a:ext cx="5855901" cy="2027025"/>
        </a:xfrm>
        <a:prstGeom prst="roundRect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Comedies</a:t>
          </a:r>
        </a:p>
      </dsp:txBody>
      <dsp:txXfrm>
        <a:off x="98951" y="2307609"/>
        <a:ext cx="5657999" cy="1829123"/>
      </dsp:txXfrm>
    </dsp:sp>
    <dsp:sp modelId="{5027F822-1C21-2341-B98A-CD63968C4BAB}">
      <dsp:nvSpPr>
        <dsp:cNvPr id="0" name=""/>
        <dsp:cNvSpPr/>
      </dsp:nvSpPr>
      <dsp:spPr>
        <a:xfrm>
          <a:off x="0" y="4394084"/>
          <a:ext cx="5855901" cy="2027025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Modern theatre</a:t>
          </a:r>
        </a:p>
      </dsp:txBody>
      <dsp:txXfrm>
        <a:off x="98951" y="4493035"/>
        <a:ext cx="5657999" cy="1829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84F9D61-9303-40B4-9F7E-66A9B4EDC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562310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hairs in a cinema">
            <a:extLst>
              <a:ext uri="{FF2B5EF4-FFF2-40B4-BE49-F238E27FC236}">
                <a16:creationId xmlns:a16="http://schemas.microsoft.com/office/drawing/2014/main" id="{4DF9F356-4733-EBE6-4543-D8BF3A6EF9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366" r="9913" b="-1"/>
          <a:stretch>
            <a:fillRect/>
          </a:stretch>
        </p:blipFill>
        <p:spPr>
          <a:xfrm>
            <a:off x="20" y="-1"/>
            <a:ext cx="9143980" cy="6858001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12" name="Overlay">
            <a:extLst>
              <a:ext uri="{FF2B5EF4-FFF2-40B4-BE49-F238E27FC236}">
                <a16:creationId xmlns:a16="http://schemas.microsoft.com/office/drawing/2014/main" id="{648D746A-0359-4EAE-8CF9-062E28169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51286" y="1051286"/>
            <a:ext cx="6858000" cy="4755427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FEE40F-1DD6-22B8-EBD1-9EB626CB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68" y="682172"/>
            <a:ext cx="7700346" cy="24093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7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 in Drama</a:t>
            </a:r>
          </a:p>
        </p:txBody>
      </p:sp>
    </p:spTree>
    <p:extLst>
      <p:ext uri="{BB962C8B-B14F-4D97-AF65-F5344CB8AC3E}">
        <p14:creationId xmlns:p14="http://schemas.microsoft.com/office/powerpoint/2010/main" val="374512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" y="1683756"/>
            <a:ext cx="2558593" cy="2801158"/>
          </a:xfrm>
        </p:spPr>
        <p:txBody>
          <a:bodyPr anchor="b">
            <a:normAutofit/>
          </a:bodyPr>
          <a:lstStyle/>
          <a:p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</a:t>
            </a:r>
            <a:b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E458DC-D159-D8DF-7CE4-D658ABFF6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064500"/>
              </p:ext>
            </p:extLst>
          </p:nvPr>
        </p:nvGraphicFramePr>
        <p:xfrm>
          <a:off x="3216165" y="261257"/>
          <a:ext cx="5462748" cy="6328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30" y="1683756"/>
            <a:ext cx="2645678" cy="2672255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</a:t>
            </a:r>
            <a:b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105D08-C7CD-3764-1651-5C616C359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42819"/>
              </p:ext>
            </p:extLst>
          </p:nvPr>
        </p:nvGraphicFramePr>
        <p:xfrm>
          <a:off x="3070384" y="203200"/>
          <a:ext cx="5812359" cy="6487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5772"/>
            <a:ext cx="2563994" cy="6371770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of </a:t>
            </a:r>
            <a:b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655A98-CA3A-FD42-4B41-37851BF5B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01332"/>
              </p:ext>
            </p:extLst>
          </p:nvPr>
        </p:nvGraphicFramePr>
        <p:xfrm>
          <a:off x="3486012" y="275771"/>
          <a:ext cx="5491085" cy="6371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873730"/>
          </a:xfrm>
        </p:spPr>
        <p:txBody>
          <a:bodyPr anchor="b">
            <a:normAutofit/>
          </a:bodyPr>
          <a:lstStyle/>
          <a:p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b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b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66BEF7-04A0-955D-07C5-8B66AEC342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373936"/>
              </p:ext>
            </p:extLst>
          </p:nvPr>
        </p:nvGraphicFramePr>
        <p:xfrm>
          <a:off x="3216165" y="174171"/>
          <a:ext cx="5462748" cy="641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6" y="1683756"/>
            <a:ext cx="2558592" cy="2396359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in </a:t>
            </a:r>
            <a:b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BC00B4EE-BF14-2C17-A589-CF6BEC4F94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034804"/>
              </p:ext>
            </p:extLst>
          </p:nvPr>
        </p:nvGraphicFramePr>
        <p:xfrm>
          <a:off x="3070384" y="217713"/>
          <a:ext cx="5855901" cy="6444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Famous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algn="ctr"/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Iago’s asides in Othello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100</Words>
  <Application>Microsoft Macintosh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Aside in Drama</vt:lpstr>
      <vt:lpstr>Definition of  Aside</vt:lpstr>
      <vt:lpstr>Features of  Aside</vt:lpstr>
      <vt:lpstr>Purpose of  Aside</vt:lpstr>
      <vt:lpstr>Types  of  Aside</vt:lpstr>
      <vt:lpstr>Examples in  Drama</vt:lpstr>
      <vt:lpstr>Famous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2026-04-28T07:00:05Z</dcterms:modified>
  <cp:category/>
</cp:coreProperties>
</file>