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408DA7-AAAD-3F49-B322-A9D30E0294F8}" v="1" dt="2025-03-25T14:21:09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674"/>
  </p:normalViewPr>
  <p:slideViewPr>
    <p:cSldViewPr snapToGrid="0" snapToObjects="1">
      <p:cViewPr varScale="1">
        <p:scale>
          <a:sx n="88" d="100"/>
          <a:sy n="88" d="100"/>
        </p:scale>
        <p:origin x="2112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1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7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73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6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1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169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65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6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3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93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1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1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8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5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093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5A88D-9131-DE81-D42D-729BCA530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24" y="609601"/>
            <a:ext cx="4228176" cy="93345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Impersonation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56157-89E2-909B-0B9B-859301F51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671638"/>
            <a:ext cx="3914775" cy="44005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Overview of Its Meaning, Types, and Implications</a:t>
            </a:r>
          </a:p>
          <a:p>
            <a:endParaRPr lang="en-US" dirty="0"/>
          </a:p>
        </p:txBody>
      </p:sp>
      <p:pic>
        <p:nvPicPr>
          <p:cNvPr id="5" name="Picture 4" descr="Colourful shapes and patterns">
            <a:extLst>
              <a:ext uri="{FF2B5EF4-FFF2-40B4-BE49-F238E27FC236}">
                <a16:creationId xmlns:a16="http://schemas.microsoft.com/office/drawing/2014/main" id="{A34549E8-3F1D-9448-D618-D8A196051F8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818" r="25246" b="2"/>
          <a:stretch/>
        </p:blipFill>
        <p:spPr>
          <a:xfrm>
            <a:off x="4649122" y="639097"/>
            <a:ext cx="4085303" cy="5250425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779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7772400" cy="1000125"/>
          </a:xfrm>
        </p:spPr>
        <p:txBody>
          <a:bodyPr>
            <a:normAutofit/>
          </a:bodyPr>
          <a:lstStyle/>
          <a:p>
            <a:pPr algn="ctr"/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Impersonation?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457325"/>
            <a:ext cx="8758238" cy="5186362"/>
          </a:xfrm>
        </p:spPr>
        <p:txBody>
          <a:bodyPr>
            <a:normAutofit/>
          </a:bodyPr>
          <a:lstStyle/>
          <a:p>
            <a:pPr algn="just"/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Impersonation refers to the act of </a:t>
            </a:r>
            <a:r>
              <a:rPr sz="54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pretending to be another person</a:t>
            </a:r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often for deception, entertainment, or role-playing purposes.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314"/>
            <a:ext cx="7772400" cy="852486"/>
          </a:xfrm>
        </p:spPr>
        <p:txBody>
          <a:bodyPr>
            <a:normAutofit/>
          </a:bodyPr>
          <a:lstStyle/>
          <a:p>
            <a:pPr algn="ctr"/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Impersonation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1" y="1066800"/>
            <a:ext cx="8843962" cy="5576886"/>
          </a:xfrm>
        </p:spPr>
        <p:txBody>
          <a:bodyPr>
            <a:normAutofit fontScale="92500"/>
          </a:bodyPr>
          <a:lstStyle/>
          <a:p>
            <a:pPr algn="just"/>
            <a:r>
              <a:rPr sz="36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Criminal Impersonation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Fraudulent identity theft, scamming, or unlawful representation.</a:t>
            </a:r>
          </a:p>
          <a:p>
            <a:pPr algn="just"/>
            <a:r>
              <a:rPr sz="36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Theatrical Impersonation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Actors portraying real or fictional characters in films and plays.</a:t>
            </a:r>
          </a:p>
          <a:p>
            <a:pPr algn="just"/>
            <a:r>
              <a:rPr sz="36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Online Impersonation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Fake social media profiles or cyber fraud.</a:t>
            </a:r>
          </a:p>
          <a:p>
            <a:pPr algn="just"/>
            <a:r>
              <a:rPr sz="36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Satirical or Comedic Impersonation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Mimicking celebrities or political figures for entertainment.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5739"/>
            <a:ext cx="7772400" cy="881060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and Ethical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9" y="1066799"/>
            <a:ext cx="8715374" cy="54911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Impersonation can be a </a:t>
            </a:r>
            <a:r>
              <a:rPr sz="36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criminal offense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used for </a:t>
            </a:r>
            <a:r>
              <a:rPr sz="36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fraud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sz="36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deception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impersonation laws vary across countries but often </a:t>
            </a:r>
            <a:r>
              <a:rPr sz="36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involve penalties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sz="3600" b="1" dirty="0">
                <a:solidFill>
                  <a:srgbClr val="00206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Ethical concerns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arise when impersonation misleads or manipulates others.</a:t>
            </a:r>
          </a:p>
          <a:p>
            <a:pPr>
              <a:lnSpc>
                <a:spcPct val="150000"/>
              </a:lnSpc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Satirical impersonation is often </a:t>
            </a:r>
            <a:r>
              <a:rPr sz="3600" b="1" dirty="0">
                <a:solidFill>
                  <a:srgbClr val="00206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legally protected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free speech laws.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1"/>
            <a:ext cx="7772400" cy="1014412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Notable Examples of Impersonation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5" y="1357313"/>
            <a:ext cx="8743949" cy="5357812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Frank Abagnale Jr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Famous con artist who impersonated pilots, doctors, and lawyers.</a:t>
            </a:r>
          </a:p>
          <a:p>
            <a:pPr>
              <a:lnSpc>
                <a:spcPct val="110000"/>
              </a:lnSpc>
            </a:pPr>
            <a:r>
              <a:rPr sz="4000" b="1" dirty="0">
                <a:solidFill>
                  <a:srgbClr val="00206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Sacha Baron Cohen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Uses impersonation in satire (Borat, Ali G).</a:t>
            </a:r>
          </a:p>
          <a:p>
            <a:r>
              <a:rPr sz="40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Deepfake Technology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AI-generated impersonation raising ethical concerns.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025"/>
            <a:ext cx="8515350" cy="1000125"/>
          </a:xfrm>
        </p:spPr>
        <p:txBody>
          <a:bodyPr>
            <a:normAutofit fontScale="90000"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Preventing Harmful Impersonation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200150"/>
            <a:ext cx="8801100" cy="5457825"/>
          </a:xfrm>
        </p:spPr>
        <p:txBody>
          <a:bodyPr>
            <a:normAutofit/>
          </a:bodyPr>
          <a:lstStyle/>
          <a:p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Verify identities </a:t>
            </a:r>
            <a:r>
              <a:rPr sz="40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before engaging in transactions or communication.</a:t>
            </a:r>
          </a:p>
          <a:p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suspicious accounts on </a:t>
            </a:r>
            <a:r>
              <a:rPr sz="4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 media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platforms.</a:t>
            </a:r>
          </a:p>
          <a:p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legal safeguards to </a:t>
            </a:r>
            <a:r>
              <a:rPr sz="4000" b="1" dirty="0">
                <a:highlight>
                  <a:srgbClr val="8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prevent identity theft and fraud.</a:t>
            </a:r>
          </a:p>
          <a:p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Raise awareness about </a:t>
            </a:r>
            <a:r>
              <a:rPr sz="40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ethical concerns and risks.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889"/>
            <a:ext cx="7772400" cy="957261"/>
          </a:xfrm>
        </p:spPr>
        <p:txBody>
          <a:bodyPr>
            <a:normAutofit/>
          </a:bodyPr>
          <a:lstStyle/>
          <a:p>
            <a:pPr algn="ctr"/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571625"/>
            <a:ext cx="8843961" cy="5143499"/>
          </a:xfrm>
        </p:spPr>
        <p:txBody>
          <a:bodyPr>
            <a:normAutofit lnSpcReduction="10000"/>
          </a:bodyPr>
          <a:lstStyle/>
          <a:p>
            <a:pPr algn="just"/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Impersonation plays a role in </a:t>
            </a:r>
            <a:r>
              <a:rPr sz="4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entertainment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sz="48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satire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can have </a:t>
            </a:r>
            <a:r>
              <a:rPr sz="4800" b="1" dirty="0"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sz="48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ethical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implications when used </a:t>
            </a:r>
            <a:r>
              <a:rPr sz="48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fraudulently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Understanding its impact is essential to </a:t>
            </a:r>
            <a:r>
              <a:rPr sz="48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protect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individuals and society.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53</TotalTime>
  <Words>254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Celestial</vt:lpstr>
      <vt:lpstr>Impersonation</vt:lpstr>
      <vt:lpstr>What is Impersonation?</vt:lpstr>
      <vt:lpstr>Types of Impersonation</vt:lpstr>
      <vt:lpstr>Legal and Ethical Implications</vt:lpstr>
      <vt:lpstr>Notable Examples of Impersonation</vt:lpstr>
      <vt:lpstr>Preventing Harmful Impersonation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2</cp:revision>
  <dcterms:created xsi:type="dcterms:W3CDTF">2013-01-27T09:14:16Z</dcterms:created>
  <dcterms:modified xsi:type="dcterms:W3CDTF">2026-03-24T05:48:07Z</dcterms:modified>
  <cp:category/>
</cp:coreProperties>
</file>