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7" r:id="rId10"/>
    <p:sldId id="270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36"/>
    <p:restoredTop sz="94632"/>
  </p:normalViewPr>
  <p:slideViewPr>
    <p:cSldViewPr snapToGrid="0" snapToObjects="1">
      <p:cViewPr varScale="1">
        <p:scale>
          <a:sx n="66" d="100"/>
          <a:sy n="66" d="100"/>
        </p:scale>
        <p:origin x="1200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0690B-5DF9-4BC6-83B7-091FFB5FB51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231270-AF0B-442A-ADF1-10C31E6B3264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monologue is a long speech delivered by one character in a play.</a:t>
          </a:r>
        </a:p>
      </dgm:t>
    </dgm:pt>
    <dgm:pt modelId="{B87E1277-6759-4334-8F8F-0881FE8FED3D}" type="parTrans" cxnId="{1251E82D-CD62-4DE9-B279-568C753DDAE7}">
      <dgm:prSet/>
      <dgm:spPr/>
      <dgm:t>
        <a:bodyPr/>
        <a:lstStyle/>
        <a:p>
          <a:endParaRPr lang="en-US"/>
        </a:p>
      </dgm:t>
    </dgm:pt>
    <dgm:pt modelId="{D2740DAA-D384-4DFA-9A40-9523434A3656}" type="sibTrans" cxnId="{1251E82D-CD62-4DE9-B279-568C753DDAE7}">
      <dgm:prSet/>
      <dgm:spPr/>
      <dgm:t>
        <a:bodyPr/>
        <a:lstStyle/>
        <a:p>
          <a:endParaRPr lang="en-US"/>
        </a:p>
      </dgm:t>
    </dgm:pt>
    <dgm:pt modelId="{DF61FFA5-E6A8-4CD5-99A7-7B156E88F5E2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expresses thoughts, feelings, or ideas.</a:t>
          </a:r>
        </a:p>
      </dgm:t>
    </dgm:pt>
    <dgm:pt modelId="{2C680B5D-C5C1-4163-A43A-C8B7FC867CC4}" type="parTrans" cxnId="{960C19D3-5F96-4B74-89DB-93A78DA54066}">
      <dgm:prSet/>
      <dgm:spPr/>
      <dgm:t>
        <a:bodyPr/>
        <a:lstStyle/>
        <a:p>
          <a:endParaRPr lang="en-US"/>
        </a:p>
      </dgm:t>
    </dgm:pt>
    <dgm:pt modelId="{0980C59C-ADF9-4364-A709-32CD82C198BE}" type="sibTrans" cxnId="{960C19D3-5F96-4B74-89DB-93A78DA54066}">
      <dgm:prSet/>
      <dgm:spPr/>
      <dgm:t>
        <a:bodyPr/>
        <a:lstStyle/>
        <a:p>
          <a:endParaRPr lang="en-US"/>
        </a:p>
      </dgm:t>
    </dgm:pt>
    <dgm:pt modelId="{3D75BF8B-6B94-4A64-8A43-4606EC96DB5A}" type="pres">
      <dgm:prSet presAssocID="{5D10690B-5DF9-4BC6-83B7-091FFB5FB517}" presName="root" presStyleCnt="0">
        <dgm:presLayoutVars>
          <dgm:dir/>
          <dgm:resizeHandles val="exact"/>
        </dgm:presLayoutVars>
      </dgm:prSet>
      <dgm:spPr/>
    </dgm:pt>
    <dgm:pt modelId="{219E96E1-8DEF-427E-9004-FE78B55F7DAD}" type="pres">
      <dgm:prSet presAssocID="{95231270-AF0B-442A-ADF1-10C31E6B3264}" presName="compNode" presStyleCnt="0"/>
      <dgm:spPr/>
    </dgm:pt>
    <dgm:pt modelId="{32FC0DE6-7857-4FDB-B712-67BD0DA79689}" type="pres">
      <dgm:prSet presAssocID="{95231270-AF0B-442A-ADF1-10C31E6B3264}" presName="bgRect" presStyleLbl="bgShp" presStyleIdx="0" presStyleCnt="2"/>
      <dgm:spPr/>
    </dgm:pt>
    <dgm:pt modelId="{8EB396D3-E26D-4AC3-B905-495519E2B247}" type="pres">
      <dgm:prSet presAssocID="{95231270-AF0B-442A-ADF1-10C31E6B326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1F45610D-FDD7-4185-B9BA-F3E302717B0F}" type="pres">
      <dgm:prSet presAssocID="{95231270-AF0B-442A-ADF1-10C31E6B3264}" presName="spaceRect" presStyleCnt="0"/>
      <dgm:spPr/>
    </dgm:pt>
    <dgm:pt modelId="{D3B9C20D-38B8-4955-8B1A-044B14A6238B}" type="pres">
      <dgm:prSet presAssocID="{95231270-AF0B-442A-ADF1-10C31E6B3264}" presName="parTx" presStyleLbl="revTx" presStyleIdx="0" presStyleCnt="2" custScaleY="156283">
        <dgm:presLayoutVars>
          <dgm:chMax val="0"/>
          <dgm:chPref val="0"/>
        </dgm:presLayoutVars>
      </dgm:prSet>
      <dgm:spPr/>
    </dgm:pt>
    <dgm:pt modelId="{D46713B8-5B4F-4924-AB0C-86061CD86549}" type="pres">
      <dgm:prSet presAssocID="{D2740DAA-D384-4DFA-9A40-9523434A3656}" presName="sibTrans" presStyleCnt="0"/>
      <dgm:spPr/>
    </dgm:pt>
    <dgm:pt modelId="{18CFF797-F473-4934-A81B-865AABCDCB33}" type="pres">
      <dgm:prSet presAssocID="{DF61FFA5-E6A8-4CD5-99A7-7B156E88F5E2}" presName="compNode" presStyleCnt="0"/>
      <dgm:spPr/>
    </dgm:pt>
    <dgm:pt modelId="{4C065C3B-275C-48D5-9F9C-E54DB02AEDB7}" type="pres">
      <dgm:prSet presAssocID="{DF61FFA5-E6A8-4CD5-99A7-7B156E88F5E2}" presName="bgRect" presStyleLbl="bgShp" presStyleIdx="1" presStyleCnt="2"/>
      <dgm:spPr/>
    </dgm:pt>
    <dgm:pt modelId="{C11D5306-F04A-42D5-93D8-9F61FB69A46D}" type="pres">
      <dgm:prSet presAssocID="{DF61FFA5-E6A8-4CD5-99A7-7B156E88F5E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2CFA567C-55BE-4B09-8F02-1717C4C990B0}" type="pres">
      <dgm:prSet presAssocID="{DF61FFA5-E6A8-4CD5-99A7-7B156E88F5E2}" presName="spaceRect" presStyleCnt="0"/>
      <dgm:spPr/>
    </dgm:pt>
    <dgm:pt modelId="{B47927CD-BB20-4972-9482-E67C4ABCBD76}" type="pres">
      <dgm:prSet presAssocID="{DF61FFA5-E6A8-4CD5-99A7-7B156E88F5E2}" presName="parTx" presStyleLbl="revTx" presStyleIdx="1" presStyleCnt="2" custScaleY="152931">
        <dgm:presLayoutVars>
          <dgm:chMax val="0"/>
          <dgm:chPref val="0"/>
        </dgm:presLayoutVars>
      </dgm:prSet>
      <dgm:spPr/>
    </dgm:pt>
  </dgm:ptLst>
  <dgm:cxnLst>
    <dgm:cxn modelId="{C6762520-56D5-4B7E-9422-A61A91AA24EA}" type="presOf" srcId="{DF61FFA5-E6A8-4CD5-99A7-7B156E88F5E2}" destId="{B47927CD-BB20-4972-9482-E67C4ABCBD76}" srcOrd="0" destOrd="0" presId="urn:microsoft.com/office/officeart/2018/2/layout/IconVerticalSolidList"/>
    <dgm:cxn modelId="{1251E82D-CD62-4DE9-B279-568C753DDAE7}" srcId="{5D10690B-5DF9-4BC6-83B7-091FFB5FB517}" destId="{95231270-AF0B-442A-ADF1-10C31E6B3264}" srcOrd="0" destOrd="0" parTransId="{B87E1277-6759-4334-8F8F-0881FE8FED3D}" sibTransId="{D2740DAA-D384-4DFA-9A40-9523434A3656}"/>
    <dgm:cxn modelId="{7941A9B4-A7D8-4178-B683-CCAA3113825E}" type="presOf" srcId="{5D10690B-5DF9-4BC6-83B7-091FFB5FB517}" destId="{3D75BF8B-6B94-4A64-8A43-4606EC96DB5A}" srcOrd="0" destOrd="0" presId="urn:microsoft.com/office/officeart/2018/2/layout/IconVerticalSolidList"/>
    <dgm:cxn modelId="{960C19D3-5F96-4B74-89DB-93A78DA54066}" srcId="{5D10690B-5DF9-4BC6-83B7-091FFB5FB517}" destId="{DF61FFA5-E6A8-4CD5-99A7-7B156E88F5E2}" srcOrd="1" destOrd="0" parTransId="{2C680B5D-C5C1-4163-A43A-C8B7FC867CC4}" sibTransId="{0980C59C-ADF9-4364-A709-32CD82C198BE}"/>
    <dgm:cxn modelId="{97846AF3-1DF0-48F9-B65D-E9FAF21EA533}" type="presOf" srcId="{95231270-AF0B-442A-ADF1-10C31E6B3264}" destId="{D3B9C20D-38B8-4955-8B1A-044B14A6238B}" srcOrd="0" destOrd="0" presId="urn:microsoft.com/office/officeart/2018/2/layout/IconVerticalSolidList"/>
    <dgm:cxn modelId="{933BC296-BAFA-4BBB-A1B1-64594CB7A530}" type="presParOf" srcId="{3D75BF8B-6B94-4A64-8A43-4606EC96DB5A}" destId="{219E96E1-8DEF-427E-9004-FE78B55F7DAD}" srcOrd="0" destOrd="0" presId="urn:microsoft.com/office/officeart/2018/2/layout/IconVerticalSolidList"/>
    <dgm:cxn modelId="{61624DBC-A10C-464D-9C07-03832516FF6E}" type="presParOf" srcId="{219E96E1-8DEF-427E-9004-FE78B55F7DAD}" destId="{32FC0DE6-7857-4FDB-B712-67BD0DA79689}" srcOrd="0" destOrd="0" presId="urn:microsoft.com/office/officeart/2018/2/layout/IconVerticalSolidList"/>
    <dgm:cxn modelId="{E6601738-65AA-41C6-8257-4109536256D8}" type="presParOf" srcId="{219E96E1-8DEF-427E-9004-FE78B55F7DAD}" destId="{8EB396D3-E26D-4AC3-B905-495519E2B247}" srcOrd="1" destOrd="0" presId="urn:microsoft.com/office/officeart/2018/2/layout/IconVerticalSolidList"/>
    <dgm:cxn modelId="{ACA6DACC-4D53-4F1E-878B-91FBF97F8FAB}" type="presParOf" srcId="{219E96E1-8DEF-427E-9004-FE78B55F7DAD}" destId="{1F45610D-FDD7-4185-B9BA-F3E302717B0F}" srcOrd="2" destOrd="0" presId="urn:microsoft.com/office/officeart/2018/2/layout/IconVerticalSolidList"/>
    <dgm:cxn modelId="{472A338D-CF7E-4888-B168-905E372A48D5}" type="presParOf" srcId="{219E96E1-8DEF-427E-9004-FE78B55F7DAD}" destId="{D3B9C20D-38B8-4955-8B1A-044B14A6238B}" srcOrd="3" destOrd="0" presId="urn:microsoft.com/office/officeart/2018/2/layout/IconVerticalSolidList"/>
    <dgm:cxn modelId="{2B0A246F-66EA-452E-B001-CAD335524192}" type="presParOf" srcId="{3D75BF8B-6B94-4A64-8A43-4606EC96DB5A}" destId="{D46713B8-5B4F-4924-AB0C-86061CD86549}" srcOrd="1" destOrd="0" presId="urn:microsoft.com/office/officeart/2018/2/layout/IconVerticalSolidList"/>
    <dgm:cxn modelId="{4FF5ED29-5674-4292-A179-C314C3D8E1D6}" type="presParOf" srcId="{3D75BF8B-6B94-4A64-8A43-4606EC96DB5A}" destId="{18CFF797-F473-4934-A81B-865AABCDCB33}" srcOrd="2" destOrd="0" presId="urn:microsoft.com/office/officeart/2018/2/layout/IconVerticalSolidList"/>
    <dgm:cxn modelId="{42AD8DA0-1184-4DCD-B262-B59A432C66DB}" type="presParOf" srcId="{18CFF797-F473-4934-A81B-865AABCDCB33}" destId="{4C065C3B-275C-48D5-9F9C-E54DB02AEDB7}" srcOrd="0" destOrd="0" presId="urn:microsoft.com/office/officeart/2018/2/layout/IconVerticalSolidList"/>
    <dgm:cxn modelId="{24E1BD03-781D-4E89-B9D1-3D7316053E74}" type="presParOf" srcId="{18CFF797-F473-4934-A81B-865AABCDCB33}" destId="{C11D5306-F04A-42D5-93D8-9F61FB69A46D}" srcOrd="1" destOrd="0" presId="urn:microsoft.com/office/officeart/2018/2/layout/IconVerticalSolidList"/>
    <dgm:cxn modelId="{2ACB257B-8DED-4C67-8526-A75546C8E236}" type="presParOf" srcId="{18CFF797-F473-4934-A81B-865AABCDCB33}" destId="{2CFA567C-55BE-4B09-8F02-1717C4C990B0}" srcOrd="2" destOrd="0" presId="urn:microsoft.com/office/officeart/2018/2/layout/IconVerticalSolidList"/>
    <dgm:cxn modelId="{EF51CFC7-4EDD-4615-A6F9-5D33DFC0E88D}" type="presParOf" srcId="{18CFF797-F473-4934-A81B-865AABCDCB33}" destId="{B47927CD-BB20-4972-9482-E67C4ABCBD7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272E80-C385-4391-99EF-881EE65A6F5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A352502-7E11-44E1-8AB6-7FAE7CA6003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1. Interior Monologue</a:t>
          </a:r>
        </a:p>
      </dgm:t>
    </dgm:pt>
    <dgm:pt modelId="{60D7BAB4-3F81-40E0-A244-6E7FB5F92298}" type="parTrans" cxnId="{9AC14235-BB28-42BD-98E4-72E810954626}">
      <dgm:prSet/>
      <dgm:spPr/>
      <dgm:t>
        <a:bodyPr/>
        <a:lstStyle/>
        <a:p>
          <a:endParaRPr lang="en-US"/>
        </a:p>
      </dgm:t>
    </dgm:pt>
    <dgm:pt modelId="{4DFC1633-0187-4F86-A8EE-93669AF40BB6}" type="sibTrans" cxnId="{9AC14235-BB28-42BD-98E4-72E810954626}">
      <dgm:prSet/>
      <dgm:spPr/>
      <dgm:t>
        <a:bodyPr/>
        <a:lstStyle/>
        <a:p>
          <a:endParaRPr lang="en-US"/>
        </a:p>
      </dgm:t>
    </dgm:pt>
    <dgm:pt modelId="{B9C0C126-B0F1-4965-AC19-3767ED3DEDD7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2. Dramatic Monologue</a:t>
          </a:r>
        </a:p>
      </dgm:t>
    </dgm:pt>
    <dgm:pt modelId="{BF666A90-5983-4D66-8C3E-9F33A1AB0533}" type="parTrans" cxnId="{796D8A41-9BB4-4D91-84EE-936660A439C7}">
      <dgm:prSet/>
      <dgm:spPr/>
      <dgm:t>
        <a:bodyPr/>
        <a:lstStyle/>
        <a:p>
          <a:endParaRPr lang="en-US"/>
        </a:p>
      </dgm:t>
    </dgm:pt>
    <dgm:pt modelId="{C91818B9-357C-4CD2-86EB-35C9CF97505C}" type="sibTrans" cxnId="{796D8A41-9BB4-4D91-84EE-936660A439C7}">
      <dgm:prSet/>
      <dgm:spPr/>
      <dgm:t>
        <a:bodyPr/>
        <a:lstStyle/>
        <a:p>
          <a:endParaRPr lang="en-US"/>
        </a:p>
      </dgm:t>
    </dgm:pt>
    <dgm:pt modelId="{AAA7CBE0-3AA5-4FF0-943C-C879FAA34F4A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3. Narrative Monologue</a:t>
          </a:r>
        </a:p>
      </dgm:t>
    </dgm:pt>
    <dgm:pt modelId="{1ED2B97C-83B8-42D8-821F-5FEDD6675509}" type="parTrans" cxnId="{332A5D5B-F092-4482-8E95-B11FB60F640B}">
      <dgm:prSet/>
      <dgm:spPr/>
      <dgm:t>
        <a:bodyPr/>
        <a:lstStyle/>
        <a:p>
          <a:endParaRPr lang="en-US"/>
        </a:p>
      </dgm:t>
    </dgm:pt>
    <dgm:pt modelId="{A12D45F6-7F13-4FC4-8EE6-000BBC894D78}" type="sibTrans" cxnId="{332A5D5B-F092-4482-8E95-B11FB60F640B}">
      <dgm:prSet/>
      <dgm:spPr/>
      <dgm:t>
        <a:bodyPr/>
        <a:lstStyle/>
        <a:p>
          <a:endParaRPr lang="en-US"/>
        </a:p>
      </dgm:t>
    </dgm:pt>
    <dgm:pt modelId="{F3F09528-C444-E24F-AB2A-8ABC71BE30EF}" type="pres">
      <dgm:prSet presAssocID="{86272E80-C385-4391-99EF-881EE65A6F51}" presName="linear" presStyleCnt="0">
        <dgm:presLayoutVars>
          <dgm:animLvl val="lvl"/>
          <dgm:resizeHandles val="exact"/>
        </dgm:presLayoutVars>
      </dgm:prSet>
      <dgm:spPr/>
    </dgm:pt>
    <dgm:pt modelId="{FE1E25C9-1CDE-1C45-9C89-E0A74A01F263}" type="pres">
      <dgm:prSet presAssocID="{1A352502-7E11-44E1-8AB6-7FAE7CA6003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54EF5D1-028B-2446-9B5D-4A0C1010C43E}" type="pres">
      <dgm:prSet presAssocID="{4DFC1633-0187-4F86-A8EE-93669AF40BB6}" presName="spacer" presStyleCnt="0"/>
      <dgm:spPr/>
    </dgm:pt>
    <dgm:pt modelId="{A9BECF13-476B-D049-A1C3-F4CE57735BA2}" type="pres">
      <dgm:prSet presAssocID="{B9C0C126-B0F1-4965-AC19-3767ED3DEDD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1A0BB2-1BBA-CC4E-80EE-B0D8D574979B}" type="pres">
      <dgm:prSet presAssocID="{C91818B9-357C-4CD2-86EB-35C9CF97505C}" presName="spacer" presStyleCnt="0"/>
      <dgm:spPr/>
    </dgm:pt>
    <dgm:pt modelId="{272F370E-B58E-0647-A6B8-6FBED12CC8BF}" type="pres">
      <dgm:prSet presAssocID="{AAA7CBE0-3AA5-4FF0-943C-C879FAA34F4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DD1FC00-153E-BF48-8C93-FC7DBEE85C2E}" type="presOf" srcId="{1A352502-7E11-44E1-8AB6-7FAE7CA6003D}" destId="{FE1E25C9-1CDE-1C45-9C89-E0A74A01F263}" srcOrd="0" destOrd="0" presId="urn:microsoft.com/office/officeart/2005/8/layout/vList2"/>
    <dgm:cxn modelId="{9AC14235-BB28-42BD-98E4-72E810954626}" srcId="{86272E80-C385-4391-99EF-881EE65A6F51}" destId="{1A352502-7E11-44E1-8AB6-7FAE7CA6003D}" srcOrd="0" destOrd="0" parTransId="{60D7BAB4-3F81-40E0-A244-6E7FB5F92298}" sibTransId="{4DFC1633-0187-4F86-A8EE-93669AF40BB6}"/>
    <dgm:cxn modelId="{796D8A41-9BB4-4D91-84EE-936660A439C7}" srcId="{86272E80-C385-4391-99EF-881EE65A6F51}" destId="{B9C0C126-B0F1-4965-AC19-3767ED3DEDD7}" srcOrd="1" destOrd="0" parTransId="{BF666A90-5983-4D66-8C3E-9F33A1AB0533}" sibTransId="{C91818B9-357C-4CD2-86EB-35C9CF97505C}"/>
    <dgm:cxn modelId="{E431B34F-9543-0D47-A8A1-81CBC8B26EA8}" type="presOf" srcId="{B9C0C126-B0F1-4965-AC19-3767ED3DEDD7}" destId="{A9BECF13-476B-D049-A1C3-F4CE57735BA2}" srcOrd="0" destOrd="0" presId="urn:microsoft.com/office/officeart/2005/8/layout/vList2"/>
    <dgm:cxn modelId="{332A5D5B-F092-4482-8E95-B11FB60F640B}" srcId="{86272E80-C385-4391-99EF-881EE65A6F51}" destId="{AAA7CBE0-3AA5-4FF0-943C-C879FAA34F4A}" srcOrd="2" destOrd="0" parTransId="{1ED2B97C-83B8-42D8-821F-5FEDD6675509}" sibTransId="{A12D45F6-7F13-4FC4-8EE6-000BBC894D78}"/>
    <dgm:cxn modelId="{3E0EDCD6-BD81-4845-9931-5510514DA6CC}" type="presOf" srcId="{86272E80-C385-4391-99EF-881EE65A6F51}" destId="{F3F09528-C444-E24F-AB2A-8ABC71BE30EF}" srcOrd="0" destOrd="0" presId="urn:microsoft.com/office/officeart/2005/8/layout/vList2"/>
    <dgm:cxn modelId="{8982C5F0-C021-5845-97AD-F6492B07EE35}" type="presOf" srcId="{AAA7CBE0-3AA5-4FF0-943C-C879FAA34F4A}" destId="{272F370E-B58E-0647-A6B8-6FBED12CC8BF}" srcOrd="0" destOrd="0" presId="urn:microsoft.com/office/officeart/2005/8/layout/vList2"/>
    <dgm:cxn modelId="{B2F121FF-3076-034A-A73E-170797F4E3F2}" type="presParOf" srcId="{F3F09528-C444-E24F-AB2A-8ABC71BE30EF}" destId="{FE1E25C9-1CDE-1C45-9C89-E0A74A01F263}" srcOrd="0" destOrd="0" presId="urn:microsoft.com/office/officeart/2005/8/layout/vList2"/>
    <dgm:cxn modelId="{C8E310F1-316A-4147-8212-5878663F8EBB}" type="presParOf" srcId="{F3F09528-C444-E24F-AB2A-8ABC71BE30EF}" destId="{C54EF5D1-028B-2446-9B5D-4A0C1010C43E}" srcOrd="1" destOrd="0" presId="urn:microsoft.com/office/officeart/2005/8/layout/vList2"/>
    <dgm:cxn modelId="{E49DC6FF-C659-6346-ABD1-E27A97728B90}" type="presParOf" srcId="{F3F09528-C444-E24F-AB2A-8ABC71BE30EF}" destId="{A9BECF13-476B-D049-A1C3-F4CE57735BA2}" srcOrd="2" destOrd="0" presId="urn:microsoft.com/office/officeart/2005/8/layout/vList2"/>
    <dgm:cxn modelId="{5D26E7C3-1F84-B547-8EE0-3998F7D40358}" type="presParOf" srcId="{F3F09528-C444-E24F-AB2A-8ABC71BE30EF}" destId="{DE1A0BB2-1BBA-CC4E-80EE-B0D8D574979B}" srcOrd="3" destOrd="0" presId="urn:microsoft.com/office/officeart/2005/8/layout/vList2"/>
    <dgm:cxn modelId="{7EA091E7-583F-264F-A110-608B5EDDCFCB}" type="presParOf" srcId="{F3F09528-C444-E24F-AB2A-8ABC71BE30EF}" destId="{272F370E-B58E-0647-A6B8-6FBED12CC8B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65183-8414-4682-8FF0-E237082A87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361E3F-7D59-4DB5-A183-8FCC9D889FA2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• 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Single speaker</a:t>
          </a:r>
        </a:p>
      </dgm:t>
    </dgm:pt>
    <dgm:pt modelId="{8C36FE1C-352D-4F6D-A852-FDFE8E6CB177}" type="parTrans" cxnId="{3C297F4D-638A-4B45-B029-9D2847C9CBD9}">
      <dgm:prSet/>
      <dgm:spPr/>
      <dgm:t>
        <a:bodyPr/>
        <a:lstStyle/>
        <a:p>
          <a:endParaRPr lang="en-US"/>
        </a:p>
      </dgm:t>
    </dgm:pt>
    <dgm:pt modelId="{4CC8C115-5A42-4DA4-9FA7-5C30158CF707}" type="sibTrans" cxnId="{3C297F4D-638A-4B45-B029-9D2847C9CBD9}">
      <dgm:prSet/>
      <dgm:spPr/>
      <dgm:t>
        <a:bodyPr/>
        <a:lstStyle/>
        <a:p>
          <a:endParaRPr lang="en-US"/>
        </a:p>
      </dgm:t>
    </dgm:pt>
    <dgm:pt modelId="{AD8810BC-7455-4940-9022-FFDF9EDDB0DC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• 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Reveals inner thoughts</a:t>
          </a:r>
        </a:p>
      </dgm:t>
    </dgm:pt>
    <dgm:pt modelId="{2FC73168-A757-442E-BFFB-D0B373E2DC32}" type="parTrans" cxnId="{952230A8-57D9-4185-9E3E-71F4C672FC81}">
      <dgm:prSet/>
      <dgm:spPr/>
      <dgm:t>
        <a:bodyPr/>
        <a:lstStyle/>
        <a:p>
          <a:endParaRPr lang="en-US"/>
        </a:p>
      </dgm:t>
    </dgm:pt>
    <dgm:pt modelId="{8F694F0B-6708-4A35-9FAA-0D8E40214DC2}" type="sibTrans" cxnId="{952230A8-57D9-4185-9E3E-71F4C672FC81}">
      <dgm:prSet/>
      <dgm:spPr/>
      <dgm:t>
        <a:bodyPr/>
        <a:lstStyle/>
        <a:p>
          <a:endParaRPr lang="en-US"/>
        </a:p>
      </dgm:t>
    </dgm:pt>
    <dgm:pt modelId="{89C53C15-B90E-4B50-9C61-6FB1D054EF92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•</a:t>
          </a:r>
          <a:r>
            <a:rPr lang="en-US" dirty="0"/>
            <a:t>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Drives the plot</a:t>
          </a:r>
        </a:p>
      </dgm:t>
    </dgm:pt>
    <dgm:pt modelId="{2C11574F-ADD1-40EF-93EF-59E04E434AA2}" type="parTrans" cxnId="{1798F88D-5074-46B7-9FE4-2F5071E0ACF6}">
      <dgm:prSet/>
      <dgm:spPr/>
      <dgm:t>
        <a:bodyPr/>
        <a:lstStyle/>
        <a:p>
          <a:endParaRPr lang="en-US"/>
        </a:p>
      </dgm:t>
    </dgm:pt>
    <dgm:pt modelId="{3088B3E9-E059-4820-9377-9B1987D28C02}" type="sibTrans" cxnId="{1798F88D-5074-46B7-9FE4-2F5071E0ACF6}">
      <dgm:prSet/>
      <dgm:spPr/>
      <dgm:t>
        <a:bodyPr/>
        <a:lstStyle/>
        <a:p>
          <a:endParaRPr lang="en-US"/>
        </a:p>
      </dgm:t>
    </dgm:pt>
    <dgm:pt modelId="{459D8703-6C84-49AC-B1B5-0AF33428DE4C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</a:t>
          </a:r>
        </a:p>
      </dgm:t>
    </dgm:pt>
    <dgm:pt modelId="{DA6A95BC-363B-4EE5-AFD3-28124BC7F3FD}" type="parTrans" cxnId="{339F0387-65DC-43FC-AD2C-9324ADEE0A79}">
      <dgm:prSet/>
      <dgm:spPr/>
      <dgm:t>
        <a:bodyPr/>
        <a:lstStyle/>
        <a:p>
          <a:endParaRPr lang="en-US"/>
        </a:p>
      </dgm:t>
    </dgm:pt>
    <dgm:pt modelId="{0D340746-429B-4C1F-BBA4-3BEB89CD4A1A}" type="sibTrans" cxnId="{339F0387-65DC-43FC-AD2C-9324ADEE0A79}">
      <dgm:prSet/>
      <dgm:spPr/>
      <dgm:t>
        <a:bodyPr/>
        <a:lstStyle/>
        <a:p>
          <a:endParaRPr lang="en-US"/>
        </a:p>
      </dgm:t>
    </dgm:pt>
    <dgm:pt modelId="{0EC52177-8730-7C43-A2E4-0E96F2CCDEFB}" type="pres">
      <dgm:prSet presAssocID="{B0665183-8414-4682-8FF0-E237082A87D9}" presName="linear" presStyleCnt="0">
        <dgm:presLayoutVars>
          <dgm:animLvl val="lvl"/>
          <dgm:resizeHandles val="exact"/>
        </dgm:presLayoutVars>
      </dgm:prSet>
      <dgm:spPr/>
    </dgm:pt>
    <dgm:pt modelId="{A5905D86-9067-1349-AC91-2A8E26213C14}" type="pres">
      <dgm:prSet presAssocID="{E4361E3F-7D59-4DB5-A183-8FCC9D889FA2}" presName="parentText" presStyleLbl="node1" presStyleIdx="0" presStyleCnt="4" custScaleY="174197">
        <dgm:presLayoutVars>
          <dgm:chMax val="0"/>
          <dgm:bulletEnabled val="1"/>
        </dgm:presLayoutVars>
      </dgm:prSet>
      <dgm:spPr/>
    </dgm:pt>
    <dgm:pt modelId="{1EB0BBCC-032E-554D-B013-C012F41DB71B}" type="pres">
      <dgm:prSet presAssocID="{4CC8C115-5A42-4DA4-9FA7-5C30158CF707}" presName="spacer" presStyleCnt="0"/>
      <dgm:spPr/>
    </dgm:pt>
    <dgm:pt modelId="{8516984B-D9DA-CF47-9C0A-12746F05D88C}" type="pres">
      <dgm:prSet presAssocID="{AD8810BC-7455-4940-9022-FFDF9EDDB0D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2AA4902-567C-4045-8DA7-FA112E86392A}" type="pres">
      <dgm:prSet presAssocID="{8F694F0B-6708-4A35-9FAA-0D8E40214DC2}" presName="spacer" presStyleCnt="0"/>
      <dgm:spPr/>
    </dgm:pt>
    <dgm:pt modelId="{6DA0472B-17F7-4F4D-9C9F-C4EAD7DED352}" type="pres">
      <dgm:prSet presAssocID="{89C53C15-B90E-4B50-9C61-6FB1D054EF9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1AF637-9BB7-494B-A134-1BA067DBFFCC}" type="pres">
      <dgm:prSet presAssocID="{3088B3E9-E059-4820-9377-9B1987D28C02}" presName="spacer" presStyleCnt="0"/>
      <dgm:spPr/>
    </dgm:pt>
    <dgm:pt modelId="{90081B21-D74A-E648-960F-C049FD69402D}" type="pres">
      <dgm:prSet presAssocID="{459D8703-6C84-49AC-B1B5-0AF33428DE4C}" presName="parentText" presStyleLbl="node1" presStyleIdx="3" presStyleCnt="4" custScaleY="201767">
        <dgm:presLayoutVars>
          <dgm:chMax val="0"/>
          <dgm:bulletEnabled val="1"/>
        </dgm:presLayoutVars>
      </dgm:prSet>
      <dgm:spPr/>
    </dgm:pt>
  </dgm:ptLst>
  <dgm:cxnLst>
    <dgm:cxn modelId="{29A30F0A-78A3-A24D-B4CF-040748A998DE}" type="presOf" srcId="{AD8810BC-7455-4940-9022-FFDF9EDDB0DC}" destId="{8516984B-D9DA-CF47-9C0A-12746F05D88C}" srcOrd="0" destOrd="0" presId="urn:microsoft.com/office/officeart/2005/8/layout/vList2"/>
    <dgm:cxn modelId="{3C297F4D-638A-4B45-B029-9D2847C9CBD9}" srcId="{B0665183-8414-4682-8FF0-E237082A87D9}" destId="{E4361E3F-7D59-4DB5-A183-8FCC9D889FA2}" srcOrd="0" destOrd="0" parTransId="{8C36FE1C-352D-4F6D-A852-FDFE8E6CB177}" sibTransId="{4CC8C115-5A42-4DA4-9FA7-5C30158CF707}"/>
    <dgm:cxn modelId="{00BD5A66-6AFC-2C4D-8C36-1403C4826000}" type="presOf" srcId="{B0665183-8414-4682-8FF0-E237082A87D9}" destId="{0EC52177-8730-7C43-A2E4-0E96F2CCDEFB}" srcOrd="0" destOrd="0" presId="urn:microsoft.com/office/officeart/2005/8/layout/vList2"/>
    <dgm:cxn modelId="{87243270-AF79-7149-88BB-072FA1B1F2F0}" type="presOf" srcId="{459D8703-6C84-49AC-B1B5-0AF33428DE4C}" destId="{90081B21-D74A-E648-960F-C049FD69402D}" srcOrd="0" destOrd="0" presId="urn:microsoft.com/office/officeart/2005/8/layout/vList2"/>
    <dgm:cxn modelId="{339F0387-65DC-43FC-AD2C-9324ADEE0A79}" srcId="{B0665183-8414-4682-8FF0-E237082A87D9}" destId="{459D8703-6C84-49AC-B1B5-0AF33428DE4C}" srcOrd="3" destOrd="0" parTransId="{DA6A95BC-363B-4EE5-AFD3-28124BC7F3FD}" sibTransId="{0D340746-429B-4C1F-BBA4-3BEB89CD4A1A}"/>
    <dgm:cxn modelId="{1798F88D-5074-46B7-9FE4-2F5071E0ACF6}" srcId="{B0665183-8414-4682-8FF0-E237082A87D9}" destId="{89C53C15-B90E-4B50-9C61-6FB1D054EF92}" srcOrd="2" destOrd="0" parTransId="{2C11574F-ADD1-40EF-93EF-59E04E434AA2}" sibTransId="{3088B3E9-E059-4820-9377-9B1987D28C02}"/>
    <dgm:cxn modelId="{952230A8-57D9-4185-9E3E-71F4C672FC81}" srcId="{B0665183-8414-4682-8FF0-E237082A87D9}" destId="{AD8810BC-7455-4940-9022-FFDF9EDDB0DC}" srcOrd="1" destOrd="0" parTransId="{2FC73168-A757-442E-BFFB-D0B373E2DC32}" sibTransId="{8F694F0B-6708-4A35-9FAA-0D8E40214DC2}"/>
    <dgm:cxn modelId="{342C1DB4-227F-EC43-88E0-067F7225308C}" type="presOf" srcId="{E4361E3F-7D59-4DB5-A183-8FCC9D889FA2}" destId="{A5905D86-9067-1349-AC91-2A8E26213C14}" srcOrd="0" destOrd="0" presId="urn:microsoft.com/office/officeart/2005/8/layout/vList2"/>
    <dgm:cxn modelId="{91E5F3F6-65DC-6041-9413-2E4F8EF5E140}" type="presOf" srcId="{89C53C15-B90E-4B50-9C61-6FB1D054EF92}" destId="{6DA0472B-17F7-4F4D-9C9F-C4EAD7DED352}" srcOrd="0" destOrd="0" presId="urn:microsoft.com/office/officeart/2005/8/layout/vList2"/>
    <dgm:cxn modelId="{F909A071-BDC2-9343-89A4-3FDA3B22D444}" type="presParOf" srcId="{0EC52177-8730-7C43-A2E4-0E96F2CCDEFB}" destId="{A5905D86-9067-1349-AC91-2A8E26213C14}" srcOrd="0" destOrd="0" presId="urn:microsoft.com/office/officeart/2005/8/layout/vList2"/>
    <dgm:cxn modelId="{459A33AE-91F5-DE44-A2ED-2BAA2F32D23E}" type="presParOf" srcId="{0EC52177-8730-7C43-A2E4-0E96F2CCDEFB}" destId="{1EB0BBCC-032E-554D-B013-C012F41DB71B}" srcOrd="1" destOrd="0" presId="urn:microsoft.com/office/officeart/2005/8/layout/vList2"/>
    <dgm:cxn modelId="{216E5023-D1AA-6B44-950A-32ECBF74A696}" type="presParOf" srcId="{0EC52177-8730-7C43-A2E4-0E96F2CCDEFB}" destId="{8516984B-D9DA-CF47-9C0A-12746F05D88C}" srcOrd="2" destOrd="0" presId="urn:microsoft.com/office/officeart/2005/8/layout/vList2"/>
    <dgm:cxn modelId="{C94309BF-D9FA-1A4E-A458-AD709054514F}" type="presParOf" srcId="{0EC52177-8730-7C43-A2E4-0E96F2CCDEFB}" destId="{B2AA4902-567C-4045-8DA7-FA112E86392A}" srcOrd="3" destOrd="0" presId="urn:microsoft.com/office/officeart/2005/8/layout/vList2"/>
    <dgm:cxn modelId="{36DB61C4-7EE7-C840-827A-346E7ADD4463}" type="presParOf" srcId="{0EC52177-8730-7C43-A2E4-0E96F2CCDEFB}" destId="{6DA0472B-17F7-4F4D-9C9F-C4EAD7DED352}" srcOrd="4" destOrd="0" presId="urn:microsoft.com/office/officeart/2005/8/layout/vList2"/>
    <dgm:cxn modelId="{B75A70D1-063E-244E-BD1D-F1539E425B53}" type="presParOf" srcId="{0EC52177-8730-7C43-A2E4-0E96F2CCDEFB}" destId="{9A1AF637-9BB7-494B-A134-1BA067DBFFCC}" srcOrd="5" destOrd="0" presId="urn:microsoft.com/office/officeart/2005/8/layout/vList2"/>
    <dgm:cxn modelId="{1D8282CC-A22C-7D41-A910-A1EDDE6606F9}" type="presParOf" srcId="{0EC52177-8730-7C43-A2E4-0E96F2CCDEFB}" destId="{90081B21-D74A-E648-960F-C049FD69402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24F17D-D8A7-480E-AD32-187CE0C2AC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9A33B3-7195-4E61-A21D-FE06E91EBA2B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Character development</a:t>
          </a:r>
        </a:p>
      </dgm:t>
    </dgm:pt>
    <dgm:pt modelId="{68728F4F-3836-48C3-BCB7-E3225B08A905}" type="parTrans" cxnId="{2752E185-CF71-46B1-B536-3F131B8DF163}">
      <dgm:prSet/>
      <dgm:spPr/>
      <dgm:t>
        <a:bodyPr/>
        <a:lstStyle/>
        <a:p>
          <a:endParaRPr lang="en-US"/>
        </a:p>
      </dgm:t>
    </dgm:pt>
    <dgm:pt modelId="{FB94616D-D1D3-4447-888D-886C133425CA}" type="sibTrans" cxnId="{2752E185-CF71-46B1-B536-3F131B8DF163}">
      <dgm:prSet/>
      <dgm:spPr/>
      <dgm:t>
        <a:bodyPr/>
        <a:lstStyle/>
        <a:p>
          <a:endParaRPr lang="en-US"/>
        </a:p>
      </dgm:t>
    </dgm:pt>
    <dgm:pt modelId="{371C2BB5-38C3-4B6C-B1FF-A946682EFD26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Express emotions</a:t>
          </a:r>
        </a:p>
      </dgm:t>
    </dgm:pt>
    <dgm:pt modelId="{A364A5C5-B749-4A02-9ED8-F79E2E6C276D}" type="parTrans" cxnId="{F9BC21FE-C4CB-4254-9E41-5EADDDE08FCF}">
      <dgm:prSet/>
      <dgm:spPr/>
      <dgm:t>
        <a:bodyPr/>
        <a:lstStyle/>
        <a:p>
          <a:endParaRPr lang="en-US"/>
        </a:p>
      </dgm:t>
    </dgm:pt>
    <dgm:pt modelId="{D0064261-E693-47EC-B7BA-D1469A522593}" type="sibTrans" cxnId="{F9BC21FE-C4CB-4254-9E41-5EADDDE08FCF}">
      <dgm:prSet/>
      <dgm:spPr/>
      <dgm:t>
        <a:bodyPr/>
        <a:lstStyle/>
        <a:p>
          <a:endParaRPr lang="en-US"/>
        </a:p>
      </dgm:t>
    </dgm:pt>
    <dgm:pt modelId="{2081FFE8-5A69-4D51-82F2-FEAA7E606B03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Provide background information</a:t>
          </a:r>
        </a:p>
      </dgm:t>
    </dgm:pt>
    <dgm:pt modelId="{1B745F94-E08D-4552-B0CE-C00CB4F359C0}" type="parTrans" cxnId="{5957BF4B-8D57-4CA4-8F8D-B0A174001AFC}">
      <dgm:prSet/>
      <dgm:spPr/>
      <dgm:t>
        <a:bodyPr/>
        <a:lstStyle/>
        <a:p>
          <a:endParaRPr lang="en-US"/>
        </a:p>
      </dgm:t>
    </dgm:pt>
    <dgm:pt modelId="{F7DA81E0-6BB2-482D-B10E-4C958AD6CB8B}" type="sibTrans" cxnId="{5957BF4B-8D57-4CA4-8F8D-B0A174001AFC}">
      <dgm:prSet/>
      <dgm:spPr/>
      <dgm:t>
        <a:bodyPr/>
        <a:lstStyle/>
        <a:p>
          <a:endParaRPr lang="en-US"/>
        </a:p>
      </dgm:t>
    </dgm:pt>
    <dgm:pt modelId="{6B872A8B-AD57-402C-A04F-F987010081D8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• Influence audience perception</a:t>
          </a:r>
        </a:p>
      </dgm:t>
    </dgm:pt>
    <dgm:pt modelId="{B93C599D-941C-4234-B735-06EC48DD0155}" type="parTrans" cxnId="{DF330F56-5DF4-4B0F-A604-9326D959B395}">
      <dgm:prSet/>
      <dgm:spPr/>
      <dgm:t>
        <a:bodyPr/>
        <a:lstStyle/>
        <a:p>
          <a:endParaRPr lang="en-US"/>
        </a:p>
      </dgm:t>
    </dgm:pt>
    <dgm:pt modelId="{11248644-4FF5-442F-B552-E7B7057C5FBA}" type="sibTrans" cxnId="{DF330F56-5DF4-4B0F-A604-9326D959B395}">
      <dgm:prSet/>
      <dgm:spPr/>
      <dgm:t>
        <a:bodyPr/>
        <a:lstStyle/>
        <a:p>
          <a:endParaRPr lang="en-US"/>
        </a:p>
      </dgm:t>
    </dgm:pt>
    <dgm:pt modelId="{6933D4D1-8F15-A94F-9EE5-20B8F9A14161}" type="pres">
      <dgm:prSet presAssocID="{5024F17D-D8A7-480E-AD32-187CE0C2ACE3}" presName="linear" presStyleCnt="0">
        <dgm:presLayoutVars>
          <dgm:animLvl val="lvl"/>
          <dgm:resizeHandles val="exact"/>
        </dgm:presLayoutVars>
      </dgm:prSet>
      <dgm:spPr/>
    </dgm:pt>
    <dgm:pt modelId="{5349F69C-F22C-074F-8262-DFE2CBBC1AD1}" type="pres">
      <dgm:prSet presAssocID="{F59A33B3-7195-4E61-A21D-FE06E91EBA2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9FFE378-22AC-F045-A486-A48F36661AFB}" type="pres">
      <dgm:prSet presAssocID="{FB94616D-D1D3-4447-888D-886C133425CA}" presName="spacer" presStyleCnt="0"/>
      <dgm:spPr/>
    </dgm:pt>
    <dgm:pt modelId="{AD7403B0-307F-5B45-AFDF-0F36098C5032}" type="pres">
      <dgm:prSet presAssocID="{371C2BB5-38C3-4B6C-B1FF-A946682EFD2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CE29BE9-58F8-D546-BE1E-71A8199D7F83}" type="pres">
      <dgm:prSet presAssocID="{D0064261-E693-47EC-B7BA-D1469A522593}" presName="spacer" presStyleCnt="0"/>
      <dgm:spPr/>
    </dgm:pt>
    <dgm:pt modelId="{42F79548-9D70-E04A-976B-139A6B841206}" type="pres">
      <dgm:prSet presAssocID="{2081FFE8-5A69-4D51-82F2-FEAA7E606B0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BF5E34C-B8B5-D04B-936E-015B27E0073F}" type="pres">
      <dgm:prSet presAssocID="{F7DA81E0-6BB2-482D-B10E-4C958AD6CB8B}" presName="spacer" presStyleCnt="0"/>
      <dgm:spPr/>
    </dgm:pt>
    <dgm:pt modelId="{A682B9C7-5C22-4549-8524-7A2EE15A3B8F}" type="pres">
      <dgm:prSet presAssocID="{6B872A8B-AD57-402C-A04F-F987010081D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3B5F209-6AC8-024D-9DC4-6A3C16BADF50}" type="presOf" srcId="{371C2BB5-38C3-4B6C-B1FF-A946682EFD26}" destId="{AD7403B0-307F-5B45-AFDF-0F36098C5032}" srcOrd="0" destOrd="0" presId="urn:microsoft.com/office/officeart/2005/8/layout/vList2"/>
    <dgm:cxn modelId="{CEC7EA3E-C975-4044-AE4A-86A753350399}" type="presOf" srcId="{F59A33B3-7195-4E61-A21D-FE06E91EBA2B}" destId="{5349F69C-F22C-074F-8262-DFE2CBBC1AD1}" srcOrd="0" destOrd="0" presId="urn:microsoft.com/office/officeart/2005/8/layout/vList2"/>
    <dgm:cxn modelId="{5957BF4B-8D57-4CA4-8F8D-B0A174001AFC}" srcId="{5024F17D-D8A7-480E-AD32-187CE0C2ACE3}" destId="{2081FFE8-5A69-4D51-82F2-FEAA7E606B03}" srcOrd="2" destOrd="0" parTransId="{1B745F94-E08D-4552-B0CE-C00CB4F359C0}" sibTransId="{F7DA81E0-6BB2-482D-B10E-4C958AD6CB8B}"/>
    <dgm:cxn modelId="{D44E2E55-D268-DD41-95DE-696B43BBA437}" type="presOf" srcId="{5024F17D-D8A7-480E-AD32-187CE0C2ACE3}" destId="{6933D4D1-8F15-A94F-9EE5-20B8F9A14161}" srcOrd="0" destOrd="0" presId="urn:microsoft.com/office/officeart/2005/8/layout/vList2"/>
    <dgm:cxn modelId="{DF330F56-5DF4-4B0F-A604-9326D959B395}" srcId="{5024F17D-D8A7-480E-AD32-187CE0C2ACE3}" destId="{6B872A8B-AD57-402C-A04F-F987010081D8}" srcOrd="3" destOrd="0" parTransId="{B93C599D-941C-4234-B735-06EC48DD0155}" sibTransId="{11248644-4FF5-442F-B552-E7B7057C5FBA}"/>
    <dgm:cxn modelId="{2752E185-CF71-46B1-B536-3F131B8DF163}" srcId="{5024F17D-D8A7-480E-AD32-187CE0C2ACE3}" destId="{F59A33B3-7195-4E61-A21D-FE06E91EBA2B}" srcOrd="0" destOrd="0" parTransId="{68728F4F-3836-48C3-BCB7-E3225B08A905}" sibTransId="{FB94616D-D1D3-4447-888D-886C133425CA}"/>
    <dgm:cxn modelId="{C178BBC2-88C2-0349-8C29-998806C0DFF8}" type="presOf" srcId="{6B872A8B-AD57-402C-A04F-F987010081D8}" destId="{A682B9C7-5C22-4549-8524-7A2EE15A3B8F}" srcOrd="0" destOrd="0" presId="urn:microsoft.com/office/officeart/2005/8/layout/vList2"/>
    <dgm:cxn modelId="{50E8C5F8-99B7-1946-B47F-2FFB8AFBF119}" type="presOf" srcId="{2081FFE8-5A69-4D51-82F2-FEAA7E606B03}" destId="{42F79548-9D70-E04A-976B-139A6B841206}" srcOrd="0" destOrd="0" presId="urn:microsoft.com/office/officeart/2005/8/layout/vList2"/>
    <dgm:cxn modelId="{F9BC21FE-C4CB-4254-9E41-5EADDDE08FCF}" srcId="{5024F17D-D8A7-480E-AD32-187CE0C2ACE3}" destId="{371C2BB5-38C3-4B6C-B1FF-A946682EFD26}" srcOrd="1" destOrd="0" parTransId="{A364A5C5-B749-4A02-9ED8-F79E2E6C276D}" sibTransId="{D0064261-E693-47EC-B7BA-D1469A522593}"/>
    <dgm:cxn modelId="{8FC95555-959C-6849-87F3-52706D0E7A22}" type="presParOf" srcId="{6933D4D1-8F15-A94F-9EE5-20B8F9A14161}" destId="{5349F69C-F22C-074F-8262-DFE2CBBC1AD1}" srcOrd="0" destOrd="0" presId="urn:microsoft.com/office/officeart/2005/8/layout/vList2"/>
    <dgm:cxn modelId="{6FBE136C-39DE-C34F-88BC-9DEB66B2F8D0}" type="presParOf" srcId="{6933D4D1-8F15-A94F-9EE5-20B8F9A14161}" destId="{59FFE378-22AC-F045-A486-A48F36661AFB}" srcOrd="1" destOrd="0" presId="urn:microsoft.com/office/officeart/2005/8/layout/vList2"/>
    <dgm:cxn modelId="{07986C63-7251-7749-9E66-46330D208362}" type="presParOf" srcId="{6933D4D1-8F15-A94F-9EE5-20B8F9A14161}" destId="{AD7403B0-307F-5B45-AFDF-0F36098C5032}" srcOrd="2" destOrd="0" presId="urn:microsoft.com/office/officeart/2005/8/layout/vList2"/>
    <dgm:cxn modelId="{6680CA86-CCB1-D44F-8122-A26A023E8E5C}" type="presParOf" srcId="{6933D4D1-8F15-A94F-9EE5-20B8F9A14161}" destId="{8CE29BE9-58F8-D546-BE1E-71A8199D7F83}" srcOrd="3" destOrd="0" presId="urn:microsoft.com/office/officeart/2005/8/layout/vList2"/>
    <dgm:cxn modelId="{EFF785AB-5AD0-7345-996F-37752A69218D}" type="presParOf" srcId="{6933D4D1-8F15-A94F-9EE5-20B8F9A14161}" destId="{42F79548-9D70-E04A-976B-139A6B841206}" srcOrd="4" destOrd="0" presId="urn:microsoft.com/office/officeart/2005/8/layout/vList2"/>
    <dgm:cxn modelId="{41B46DF8-0B1B-D84F-8190-0ACE1C071786}" type="presParOf" srcId="{6933D4D1-8F15-A94F-9EE5-20B8F9A14161}" destId="{CBF5E34C-B8B5-D04B-936E-015B27E0073F}" srcOrd="5" destOrd="0" presId="urn:microsoft.com/office/officeart/2005/8/layout/vList2"/>
    <dgm:cxn modelId="{E8DC9499-5E18-9345-B919-F1CBD83478C2}" type="presParOf" srcId="{6933D4D1-8F15-A94F-9EE5-20B8F9A14161}" destId="{A682B9C7-5C22-4549-8524-7A2EE15A3B8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58DDB3-F61C-4B34-88E1-672ADF50570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FFF6F8F-8000-4F02-BE41-B8A287A2EFD2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Shakespearean plays</a:t>
          </a:r>
        </a:p>
      </dgm:t>
    </dgm:pt>
    <dgm:pt modelId="{E0CE93BD-E32F-4D5A-BDF9-356429D9496E}" type="parTrans" cxnId="{FB1253A6-152F-4A55-B31A-6964C8BC3020}">
      <dgm:prSet/>
      <dgm:spPr/>
      <dgm:t>
        <a:bodyPr/>
        <a:lstStyle/>
        <a:p>
          <a:endParaRPr lang="en-US"/>
        </a:p>
      </dgm:t>
    </dgm:pt>
    <dgm:pt modelId="{EEAFF9B0-2728-4287-A547-0589343E73D7}" type="sibTrans" cxnId="{FB1253A6-152F-4A55-B31A-6964C8BC3020}">
      <dgm:prSet/>
      <dgm:spPr/>
      <dgm:t>
        <a:bodyPr/>
        <a:lstStyle/>
        <a:p>
          <a:endParaRPr lang="en-US"/>
        </a:p>
      </dgm:t>
    </dgm:pt>
    <dgm:pt modelId="{1E9F70B2-2670-418C-A2EA-6DC2F3950273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Modern theatre</a:t>
          </a:r>
        </a:p>
      </dgm:t>
    </dgm:pt>
    <dgm:pt modelId="{8931C3FE-5DA1-481C-BD5F-18CD69ECA36A}" type="parTrans" cxnId="{2702696B-1210-4A66-A03D-D4F275A6851C}">
      <dgm:prSet/>
      <dgm:spPr/>
      <dgm:t>
        <a:bodyPr/>
        <a:lstStyle/>
        <a:p>
          <a:endParaRPr lang="en-US"/>
        </a:p>
      </dgm:t>
    </dgm:pt>
    <dgm:pt modelId="{AE1228EF-426E-4E7E-954B-1CB960DF6DE4}" type="sibTrans" cxnId="{2702696B-1210-4A66-A03D-D4F275A6851C}">
      <dgm:prSet/>
      <dgm:spPr/>
      <dgm:t>
        <a:bodyPr/>
        <a:lstStyle/>
        <a:p>
          <a:endParaRPr lang="en-US"/>
        </a:p>
      </dgm:t>
    </dgm:pt>
    <dgm:pt modelId="{67FBF1CC-E9A6-4968-AEEC-747374C199CF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• One-man performances</a:t>
          </a:r>
        </a:p>
      </dgm:t>
    </dgm:pt>
    <dgm:pt modelId="{E5DF5965-62F8-4D2A-9E5D-E37B2A2976F8}" type="parTrans" cxnId="{7EE4FFF2-442A-4D04-A7A0-5991D333446A}">
      <dgm:prSet/>
      <dgm:spPr/>
      <dgm:t>
        <a:bodyPr/>
        <a:lstStyle/>
        <a:p>
          <a:endParaRPr lang="en-US"/>
        </a:p>
      </dgm:t>
    </dgm:pt>
    <dgm:pt modelId="{6E5C88B1-9360-425E-8B06-FAA5DA05DB26}" type="sibTrans" cxnId="{7EE4FFF2-442A-4D04-A7A0-5991D333446A}">
      <dgm:prSet/>
      <dgm:spPr/>
      <dgm:t>
        <a:bodyPr/>
        <a:lstStyle/>
        <a:p>
          <a:endParaRPr lang="en-US"/>
        </a:p>
      </dgm:t>
    </dgm:pt>
    <dgm:pt modelId="{80A5F5C2-BA38-A94D-AE31-29C695E7840A}" type="pres">
      <dgm:prSet presAssocID="{D658DDB3-F61C-4B34-88E1-672ADF505703}" presName="linear" presStyleCnt="0">
        <dgm:presLayoutVars>
          <dgm:animLvl val="lvl"/>
          <dgm:resizeHandles val="exact"/>
        </dgm:presLayoutVars>
      </dgm:prSet>
      <dgm:spPr/>
    </dgm:pt>
    <dgm:pt modelId="{80631C0E-DEB5-E24D-AE59-04BDC0EB8E13}" type="pres">
      <dgm:prSet presAssocID="{9FFF6F8F-8000-4F02-BE41-B8A287A2EF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CFE0A4D-D23A-8D48-988C-2502512578DF}" type="pres">
      <dgm:prSet presAssocID="{EEAFF9B0-2728-4287-A547-0589343E73D7}" presName="spacer" presStyleCnt="0"/>
      <dgm:spPr/>
    </dgm:pt>
    <dgm:pt modelId="{DF73A2ED-0CCD-8840-88D4-A9CAAC6454DF}" type="pres">
      <dgm:prSet presAssocID="{1E9F70B2-2670-418C-A2EA-6DC2F39502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B50B4D-F5F1-F74E-A06B-FBD552D794D9}" type="pres">
      <dgm:prSet presAssocID="{AE1228EF-426E-4E7E-954B-1CB960DF6DE4}" presName="spacer" presStyleCnt="0"/>
      <dgm:spPr/>
    </dgm:pt>
    <dgm:pt modelId="{4023C220-A838-714F-A6A8-E94B101B0412}" type="pres">
      <dgm:prSet presAssocID="{67FBF1CC-E9A6-4968-AEEC-747374C199C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F84BD2B-ADC3-E34F-B524-283491A6A4AD}" type="presOf" srcId="{67FBF1CC-E9A6-4968-AEEC-747374C199CF}" destId="{4023C220-A838-714F-A6A8-E94B101B0412}" srcOrd="0" destOrd="0" presId="urn:microsoft.com/office/officeart/2005/8/layout/vList2"/>
    <dgm:cxn modelId="{4E7F9A48-16E5-1041-B022-9654D9E7E6B0}" type="presOf" srcId="{1E9F70B2-2670-418C-A2EA-6DC2F3950273}" destId="{DF73A2ED-0CCD-8840-88D4-A9CAAC6454DF}" srcOrd="0" destOrd="0" presId="urn:microsoft.com/office/officeart/2005/8/layout/vList2"/>
    <dgm:cxn modelId="{2702696B-1210-4A66-A03D-D4F275A6851C}" srcId="{D658DDB3-F61C-4B34-88E1-672ADF505703}" destId="{1E9F70B2-2670-418C-A2EA-6DC2F3950273}" srcOrd="1" destOrd="0" parTransId="{8931C3FE-5DA1-481C-BD5F-18CD69ECA36A}" sibTransId="{AE1228EF-426E-4E7E-954B-1CB960DF6DE4}"/>
    <dgm:cxn modelId="{C511D972-B97A-2D4B-B23B-E875247DAE02}" type="presOf" srcId="{D658DDB3-F61C-4B34-88E1-672ADF505703}" destId="{80A5F5C2-BA38-A94D-AE31-29C695E7840A}" srcOrd="0" destOrd="0" presId="urn:microsoft.com/office/officeart/2005/8/layout/vList2"/>
    <dgm:cxn modelId="{FB1253A6-152F-4A55-B31A-6964C8BC3020}" srcId="{D658DDB3-F61C-4B34-88E1-672ADF505703}" destId="{9FFF6F8F-8000-4F02-BE41-B8A287A2EFD2}" srcOrd="0" destOrd="0" parTransId="{E0CE93BD-E32F-4D5A-BDF9-356429D9496E}" sibTransId="{EEAFF9B0-2728-4287-A547-0589343E73D7}"/>
    <dgm:cxn modelId="{820817A8-3A42-8548-8382-1B3B06B4B01A}" type="presOf" srcId="{9FFF6F8F-8000-4F02-BE41-B8A287A2EFD2}" destId="{80631C0E-DEB5-E24D-AE59-04BDC0EB8E13}" srcOrd="0" destOrd="0" presId="urn:microsoft.com/office/officeart/2005/8/layout/vList2"/>
    <dgm:cxn modelId="{7EE4FFF2-442A-4D04-A7A0-5991D333446A}" srcId="{D658DDB3-F61C-4B34-88E1-672ADF505703}" destId="{67FBF1CC-E9A6-4968-AEEC-747374C199CF}" srcOrd="2" destOrd="0" parTransId="{E5DF5965-62F8-4D2A-9E5D-E37B2A2976F8}" sibTransId="{6E5C88B1-9360-425E-8B06-FAA5DA05DB26}"/>
    <dgm:cxn modelId="{C9965E3B-9D11-EF40-8473-50412F128510}" type="presParOf" srcId="{80A5F5C2-BA38-A94D-AE31-29C695E7840A}" destId="{80631C0E-DEB5-E24D-AE59-04BDC0EB8E13}" srcOrd="0" destOrd="0" presId="urn:microsoft.com/office/officeart/2005/8/layout/vList2"/>
    <dgm:cxn modelId="{EFEE6E13-1E32-D84B-8C8B-AE7CA5E29239}" type="presParOf" srcId="{80A5F5C2-BA38-A94D-AE31-29C695E7840A}" destId="{3CFE0A4D-D23A-8D48-988C-2502512578DF}" srcOrd="1" destOrd="0" presId="urn:microsoft.com/office/officeart/2005/8/layout/vList2"/>
    <dgm:cxn modelId="{335D22E7-B078-A648-80D1-E40A15BF3076}" type="presParOf" srcId="{80A5F5C2-BA38-A94D-AE31-29C695E7840A}" destId="{DF73A2ED-0CCD-8840-88D4-A9CAAC6454DF}" srcOrd="2" destOrd="0" presId="urn:microsoft.com/office/officeart/2005/8/layout/vList2"/>
    <dgm:cxn modelId="{F16A65EC-E60B-8342-BD18-75CA304F3AC6}" type="presParOf" srcId="{80A5F5C2-BA38-A94D-AE31-29C695E7840A}" destId="{17B50B4D-F5F1-F74E-A06B-FBD552D794D9}" srcOrd="3" destOrd="0" presId="urn:microsoft.com/office/officeart/2005/8/layout/vList2"/>
    <dgm:cxn modelId="{770782C9-397F-9846-98DA-BE19C092C42F}" type="presParOf" srcId="{80A5F5C2-BA38-A94D-AE31-29C695E7840A}" destId="{4023C220-A838-714F-A6A8-E94B101B041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C0DE6-7857-4FDB-B712-67BD0DA79689}">
      <dsp:nvSpPr>
        <dsp:cNvPr id="0" name=""/>
        <dsp:cNvSpPr/>
      </dsp:nvSpPr>
      <dsp:spPr>
        <a:xfrm>
          <a:off x="0" y="435599"/>
          <a:ext cx="8694057" cy="15451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B396D3-E26D-4AC3-B905-495519E2B247}">
      <dsp:nvSpPr>
        <dsp:cNvPr id="0" name=""/>
        <dsp:cNvSpPr/>
      </dsp:nvSpPr>
      <dsp:spPr>
        <a:xfrm>
          <a:off x="467416" y="783263"/>
          <a:ext cx="849847" cy="8498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9C20D-38B8-4955-8B1A-044B14A6238B}">
      <dsp:nvSpPr>
        <dsp:cNvPr id="0" name=""/>
        <dsp:cNvSpPr/>
      </dsp:nvSpPr>
      <dsp:spPr>
        <a:xfrm>
          <a:off x="1784679" y="763"/>
          <a:ext cx="6909377" cy="24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31" tIns="163531" rIns="163531" bIns="163531" numCol="1" spcCol="1270" anchor="ctr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monologue is a long speech delivered by one character in a play.</a:t>
          </a:r>
        </a:p>
      </dsp:txBody>
      <dsp:txXfrm>
        <a:off x="1784679" y="763"/>
        <a:ext cx="6909377" cy="2414848"/>
      </dsp:txXfrm>
    </dsp:sp>
    <dsp:sp modelId="{4C065C3B-275C-48D5-9F9C-E54DB02AEDB7}">
      <dsp:nvSpPr>
        <dsp:cNvPr id="0" name=""/>
        <dsp:cNvSpPr/>
      </dsp:nvSpPr>
      <dsp:spPr>
        <a:xfrm>
          <a:off x="0" y="3210845"/>
          <a:ext cx="8694057" cy="15451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1D5306-F04A-42D5-93D8-9F61FB69A46D}">
      <dsp:nvSpPr>
        <dsp:cNvPr id="0" name=""/>
        <dsp:cNvSpPr/>
      </dsp:nvSpPr>
      <dsp:spPr>
        <a:xfrm>
          <a:off x="467416" y="3558509"/>
          <a:ext cx="849847" cy="8498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927CD-BB20-4972-9482-E67C4ABCBD76}">
      <dsp:nvSpPr>
        <dsp:cNvPr id="0" name=""/>
        <dsp:cNvSpPr/>
      </dsp:nvSpPr>
      <dsp:spPr>
        <a:xfrm>
          <a:off x="1784679" y="2801906"/>
          <a:ext cx="6909377" cy="2363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31" tIns="163531" rIns="163531" bIns="163531" numCol="1" spcCol="1270" anchor="ctr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expresses thoughts, feelings, or ideas.</a:t>
          </a:r>
        </a:p>
      </dsp:txBody>
      <dsp:txXfrm>
        <a:off x="1784679" y="2801906"/>
        <a:ext cx="6909377" cy="2363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1E25C9-1CDE-1C45-9C89-E0A74A01F263}">
      <dsp:nvSpPr>
        <dsp:cNvPr id="0" name=""/>
        <dsp:cNvSpPr/>
      </dsp:nvSpPr>
      <dsp:spPr>
        <a:xfrm>
          <a:off x="0" y="34432"/>
          <a:ext cx="5175384" cy="1732185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Interior Monologue</a:t>
          </a:r>
        </a:p>
      </dsp:txBody>
      <dsp:txXfrm>
        <a:off x="84558" y="118990"/>
        <a:ext cx="5006268" cy="1563069"/>
      </dsp:txXfrm>
    </dsp:sp>
    <dsp:sp modelId="{A9BECF13-476B-D049-A1C3-F4CE57735BA2}">
      <dsp:nvSpPr>
        <dsp:cNvPr id="0" name=""/>
        <dsp:cNvSpPr/>
      </dsp:nvSpPr>
      <dsp:spPr>
        <a:xfrm>
          <a:off x="0" y="1901977"/>
          <a:ext cx="5175384" cy="1732185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Dramatic Monologue</a:t>
          </a:r>
        </a:p>
      </dsp:txBody>
      <dsp:txXfrm>
        <a:off x="84558" y="1986535"/>
        <a:ext cx="5006268" cy="1563069"/>
      </dsp:txXfrm>
    </dsp:sp>
    <dsp:sp modelId="{272F370E-B58E-0647-A6B8-6FBED12CC8BF}">
      <dsp:nvSpPr>
        <dsp:cNvPr id="0" name=""/>
        <dsp:cNvSpPr/>
      </dsp:nvSpPr>
      <dsp:spPr>
        <a:xfrm>
          <a:off x="0" y="3769523"/>
          <a:ext cx="5175384" cy="1732185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Narrative Monologue</a:t>
          </a:r>
        </a:p>
      </dsp:txBody>
      <dsp:txXfrm>
        <a:off x="84558" y="3854081"/>
        <a:ext cx="5006268" cy="1563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05D86-9067-1349-AC91-2A8E26213C14}">
      <dsp:nvSpPr>
        <dsp:cNvPr id="0" name=""/>
        <dsp:cNvSpPr/>
      </dsp:nvSpPr>
      <dsp:spPr>
        <a:xfrm>
          <a:off x="0" y="125941"/>
          <a:ext cx="5175384" cy="1504121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• </a:t>
          </a: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Single speaker</a:t>
          </a:r>
        </a:p>
      </dsp:txBody>
      <dsp:txXfrm>
        <a:off x="73425" y="199366"/>
        <a:ext cx="5028534" cy="1357271"/>
      </dsp:txXfrm>
    </dsp:sp>
    <dsp:sp modelId="{8516984B-D9DA-CF47-9C0A-12746F05D88C}">
      <dsp:nvSpPr>
        <dsp:cNvPr id="0" name=""/>
        <dsp:cNvSpPr/>
      </dsp:nvSpPr>
      <dsp:spPr>
        <a:xfrm>
          <a:off x="0" y="1733742"/>
          <a:ext cx="5175384" cy="86346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• </a:t>
          </a: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Reveals inner thoughts</a:t>
          </a:r>
        </a:p>
      </dsp:txBody>
      <dsp:txXfrm>
        <a:off x="42151" y="1775893"/>
        <a:ext cx="5091082" cy="779158"/>
      </dsp:txXfrm>
    </dsp:sp>
    <dsp:sp modelId="{6DA0472B-17F7-4F4D-9C9F-C4EAD7DED352}">
      <dsp:nvSpPr>
        <dsp:cNvPr id="0" name=""/>
        <dsp:cNvSpPr/>
      </dsp:nvSpPr>
      <dsp:spPr>
        <a:xfrm>
          <a:off x="0" y="2700882"/>
          <a:ext cx="5175384" cy="863460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•</a:t>
          </a:r>
          <a:r>
            <a:rPr lang="en-US" sz="3600" kern="1200" dirty="0"/>
            <a:t>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Drives the plot</a:t>
          </a:r>
        </a:p>
      </dsp:txBody>
      <dsp:txXfrm>
        <a:off x="42151" y="2743033"/>
        <a:ext cx="5091082" cy="779158"/>
      </dsp:txXfrm>
    </dsp:sp>
    <dsp:sp modelId="{90081B21-D74A-E648-960F-C049FD69402D}">
      <dsp:nvSpPr>
        <dsp:cNvPr id="0" name=""/>
        <dsp:cNvSpPr/>
      </dsp:nvSpPr>
      <dsp:spPr>
        <a:xfrm>
          <a:off x="0" y="3668022"/>
          <a:ext cx="5175384" cy="1742177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</a:t>
          </a:r>
        </a:p>
      </dsp:txBody>
      <dsp:txXfrm>
        <a:off x="85046" y="3753068"/>
        <a:ext cx="5005292" cy="15720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9F69C-F22C-074F-8262-DFE2CBBC1AD1}">
      <dsp:nvSpPr>
        <dsp:cNvPr id="0" name=""/>
        <dsp:cNvSpPr/>
      </dsp:nvSpPr>
      <dsp:spPr>
        <a:xfrm>
          <a:off x="0" y="43498"/>
          <a:ext cx="5175384" cy="1286685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Character development</a:t>
          </a:r>
        </a:p>
      </dsp:txBody>
      <dsp:txXfrm>
        <a:off x="62811" y="106309"/>
        <a:ext cx="5049762" cy="1161063"/>
      </dsp:txXfrm>
    </dsp:sp>
    <dsp:sp modelId="{AD7403B0-307F-5B45-AFDF-0F36098C5032}">
      <dsp:nvSpPr>
        <dsp:cNvPr id="0" name=""/>
        <dsp:cNvSpPr/>
      </dsp:nvSpPr>
      <dsp:spPr>
        <a:xfrm>
          <a:off x="0" y="1430984"/>
          <a:ext cx="5175384" cy="128668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Express emotions</a:t>
          </a:r>
        </a:p>
      </dsp:txBody>
      <dsp:txXfrm>
        <a:off x="62811" y="1493795"/>
        <a:ext cx="5049762" cy="1161063"/>
      </dsp:txXfrm>
    </dsp:sp>
    <dsp:sp modelId="{42F79548-9D70-E04A-976B-139A6B841206}">
      <dsp:nvSpPr>
        <dsp:cNvPr id="0" name=""/>
        <dsp:cNvSpPr/>
      </dsp:nvSpPr>
      <dsp:spPr>
        <a:xfrm>
          <a:off x="0" y="2818470"/>
          <a:ext cx="5175384" cy="1286685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Provide background information</a:t>
          </a:r>
        </a:p>
      </dsp:txBody>
      <dsp:txXfrm>
        <a:off x="62811" y="2881281"/>
        <a:ext cx="5049762" cy="1161063"/>
      </dsp:txXfrm>
    </dsp:sp>
    <dsp:sp modelId="{A682B9C7-5C22-4549-8524-7A2EE15A3B8F}">
      <dsp:nvSpPr>
        <dsp:cNvPr id="0" name=""/>
        <dsp:cNvSpPr/>
      </dsp:nvSpPr>
      <dsp:spPr>
        <a:xfrm>
          <a:off x="0" y="4205956"/>
          <a:ext cx="5175384" cy="1286685"/>
        </a:xfrm>
        <a:prstGeom prst="round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Influence audience perception</a:t>
          </a:r>
        </a:p>
      </dsp:txBody>
      <dsp:txXfrm>
        <a:off x="62811" y="4268767"/>
        <a:ext cx="5049762" cy="11610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31C0E-DEB5-E24D-AE59-04BDC0EB8E13}">
      <dsp:nvSpPr>
        <dsp:cNvPr id="0" name=""/>
        <dsp:cNvSpPr/>
      </dsp:nvSpPr>
      <dsp:spPr>
        <a:xfrm>
          <a:off x="0" y="34432"/>
          <a:ext cx="5175384" cy="1732185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Shakespearean plays</a:t>
          </a:r>
        </a:p>
      </dsp:txBody>
      <dsp:txXfrm>
        <a:off x="84558" y="118990"/>
        <a:ext cx="5006268" cy="1563069"/>
      </dsp:txXfrm>
    </dsp:sp>
    <dsp:sp modelId="{DF73A2ED-0CCD-8840-88D4-A9CAAC6454DF}">
      <dsp:nvSpPr>
        <dsp:cNvPr id="0" name=""/>
        <dsp:cNvSpPr/>
      </dsp:nvSpPr>
      <dsp:spPr>
        <a:xfrm>
          <a:off x="0" y="1901977"/>
          <a:ext cx="5175384" cy="1732185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Modern theatre</a:t>
          </a:r>
        </a:p>
      </dsp:txBody>
      <dsp:txXfrm>
        <a:off x="84558" y="1986535"/>
        <a:ext cx="5006268" cy="1563069"/>
      </dsp:txXfrm>
    </dsp:sp>
    <dsp:sp modelId="{4023C220-A838-714F-A6A8-E94B101B0412}">
      <dsp:nvSpPr>
        <dsp:cNvPr id="0" name=""/>
        <dsp:cNvSpPr/>
      </dsp:nvSpPr>
      <dsp:spPr>
        <a:xfrm>
          <a:off x="0" y="3769523"/>
          <a:ext cx="5175384" cy="1732185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One-man performances</a:t>
          </a:r>
        </a:p>
      </dsp:txBody>
      <dsp:txXfrm>
        <a:off x="84558" y="3854081"/>
        <a:ext cx="5006268" cy="1563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mpty seats in a film theater">
            <a:extLst>
              <a:ext uri="{FF2B5EF4-FFF2-40B4-BE49-F238E27FC236}">
                <a16:creationId xmlns:a16="http://schemas.microsoft.com/office/drawing/2014/main" id="{B2BFA598-90DD-223E-B47D-0CE077B7C4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424" r="3954" b="-1"/>
          <a:stretch>
            <a:fillRect/>
          </a:stretch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620"/>
            <a:ext cx="4174944" cy="6887364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067CD3-146F-6228-E362-39AA720C2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08502" y="1500874"/>
            <a:ext cx="6887365" cy="387035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alpha val="91000"/>
                </a:schemeClr>
              </a:gs>
              <a:gs pos="83000">
                <a:schemeClr val="accent5">
                  <a:alpha val="0"/>
                </a:schemeClr>
              </a:gs>
            </a:gsLst>
            <a:lin ang="51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1C7E5C-A0F8-E9FA-56DB-31A257FD4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7648"/>
            <a:ext cx="1559634" cy="6865647"/>
          </a:xfrm>
          <a:prstGeom prst="rect">
            <a:avLst/>
          </a:prstGeom>
          <a:gradFill flip="none" rotWithShape="1">
            <a:gsLst>
              <a:gs pos="5000">
                <a:schemeClr val="accent5"/>
              </a:gs>
              <a:gs pos="49000">
                <a:schemeClr val="accent5">
                  <a:alpha val="0"/>
                </a:schemeClr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F70A3C-4474-2A39-470C-FD55A8837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80082" y="3068761"/>
            <a:ext cx="3378495" cy="378923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0000">
                <a:schemeClr val="accent5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C3F7D4-9613-0E1F-901C-98FE831DE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580917" y="-6485"/>
            <a:ext cx="2570370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D5167C-AF48-26F0-7A9F-3F7643374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738276" y="464574"/>
            <a:ext cx="3682024" cy="9158579"/>
          </a:xfrm>
          <a:prstGeom prst="rect">
            <a:avLst/>
          </a:prstGeom>
          <a:gradFill>
            <a:gsLst>
              <a:gs pos="0">
                <a:schemeClr val="accent5"/>
              </a:gs>
              <a:gs pos="65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B30A01-FCA8-86A5-A840-C32A3BE2E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-7639"/>
            <a:ext cx="3659866" cy="6887373"/>
          </a:xfrm>
          <a:prstGeom prst="rect">
            <a:avLst/>
          </a:prstGeom>
          <a:gradFill>
            <a:gsLst>
              <a:gs pos="0">
                <a:schemeClr val="accent2">
                  <a:alpha val="70000"/>
                </a:schemeClr>
              </a:gs>
              <a:gs pos="44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5B8A7-49D2-2F7A-0615-166DBDF8D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70" y="2155188"/>
            <a:ext cx="7788529" cy="35344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6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Monologue in Drama</a:t>
            </a:r>
          </a:p>
        </p:txBody>
      </p:sp>
    </p:spTree>
    <p:extLst>
      <p:ext uri="{BB962C8B-B14F-4D97-AF65-F5344CB8AC3E}">
        <p14:creationId xmlns:p14="http://schemas.microsoft.com/office/powerpoint/2010/main" val="70525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FFA536-744B-876E-10FF-3647AC05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299" y="130630"/>
            <a:ext cx="5098906" cy="1100362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IN" sz="2700" b="1" dirty="0">
                <a:effectLst/>
                <a:latin typeface="Helvetica Neue" panose="02000503000000020004" pitchFamily="2" charset="0"/>
              </a:rPr>
            </a:br>
            <a:r>
              <a:rPr lang="en-IN" sz="2700" b="1" dirty="0">
                <a:effectLst/>
                <a:latin typeface="Helvetica Neue" panose="02000503000000020004" pitchFamily="2" charset="0"/>
              </a:rPr>
              <a:t>Soliloquy vs. Monologue vs. Aside</a:t>
            </a:r>
            <a:br>
              <a:rPr lang="en-IN" sz="2700" dirty="0">
                <a:effectLst/>
                <a:latin typeface="Helvetica Neue" panose="02000503000000020004" pitchFamily="2" charset="0"/>
              </a:rPr>
            </a:br>
            <a:endParaRPr lang="en-US" sz="2700" dirty="0"/>
          </a:p>
        </p:txBody>
      </p:sp>
      <p:pic>
        <p:nvPicPr>
          <p:cNvPr id="5" name="Picture 4" descr="Microphone in a bar">
            <a:extLst>
              <a:ext uri="{FF2B5EF4-FFF2-40B4-BE49-F238E27FC236}">
                <a16:creationId xmlns:a16="http://schemas.microsoft.com/office/drawing/2014/main" id="{BCB6A870-77BB-B57A-B861-897BF9E153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596" r="40770" b="-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D6E14-CA61-8278-43EF-7127177AD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5299" y="957943"/>
            <a:ext cx="5598071" cy="5769427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sz="3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aside is a type of speech in which a character speaks directly to the audience, but is not intended to be heard by other characters on stage. Unlike a soliloquy, an aside is usually a short speech that is used to reveal something about the character’s thoughts, feelings, or motivations. It is often used for comedic effect, as a way for the character to share a joke or a witty remark with the audience.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348957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2FE74-957D-33BB-0E15-E6847C084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2333"/>
          </a:xfrm>
        </p:spPr>
        <p:txBody>
          <a:bodyPr>
            <a:normAutofit fontScale="90000"/>
          </a:bodyPr>
          <a:lstStyle/>
          <a:p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Monologue vs. Soliloquy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0F7C9-00B0-C234-5DE7-CD914D815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57" y="1088571"/>
            <a:ext cx="8694057" cy="549479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hand, a soliloquy is a type of monologue that is delivered by a character who is alone on stage. It is a speech that is intended to reveal the character’s innermost thoughts and feelings, as if the character is speaking to themselves. Unlike a regular monologue, a soliloquy is not intended to be heard by other characters on stage.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59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Monologue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CBDC37FB-21DD-536C-1C09-74DC3ADC4D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35475"/>
              </p:ext>
            </p:extLst>
          </p:nvPr>
        </p:nvGraphicFramePr>
        <p:xfrm>
          <a:off x="232229" y="1417638"/>
          <a:ext cx="8694057" cy="5165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48" y="640823"/>
            <a:ext cx="2693496" cy="5583148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b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Monologue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F876CF-CFBF-927B-FDED-4FF4C5D76C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21462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</a:t>
            </a:r>
            <a:b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Monologue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7A3351-47C2-6A73-55CE-53EE65AAD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610177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522" y="640823"/>
            <a:ext cx="2621722" cy="5583148"/>
          </a:xfrm>
          <a:solidFill>
            <a:schemeClr val="accent2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b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Monologue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438CF0-F2EC-C8DF-4EED-B78309B80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99344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48" y="640823"/>
            <a:ext cx="2693496" cy="5583148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in </a:t>
            </a:r>
            <a:b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463F30-7BA2-7B2D-4294-0057CECBD4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07522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2362"/>
            <a:ext cx="4711446" cy="26072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Famous Example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79604" y="1031284"/>
            <a:ext cx="2735746" cy="4436126"/>
          </a:xfrm>
          <a:custGeom>
            <a:avLst/>
            <a:gdLst>
              <a:gd name="connsiteX0" fmla="*/ 0 w 2735746"/>
              <a:gd name="connsiteY0" fmla="*/ 0 h 4436126"/>
              <a:gd name="connsiteX1" fmla="*/ 601864 w 2735746"/>
              <a:gd name="connsiteY1" fmla="*/ 0 h 4436126"/>
              <a:gd name="connsiteX2" fmla="*/ 1203728 w 2735746"/>
              <a:gd name="connsiteY2" fmla="*/ 0 h 4436126"/>
              <a:gd name="connsiteX3" fmla="*/ 1860307 w 2735746"/>
              <a:gd name="connsiteY3" fmla="*/ 0 h 4436126"/>
              <a:gd name="connsiteX4" fmla="*/ 2735746 w 2735746"/>
              <a:gd name="connsiteY4" fmla="*/ 0 h 4436126"/>
              <a:gd name="connsiteX5" fmla="*/ 2735746 w 2735746"/>
              <a:gd name="connsiteY5" fmla="*/ 722455 h 4436126"/>
              <a:gd name="connsiteX6" fmla="*/ 2735746 w 2735746"/>
              <a:gd name="connsiteY6" fmla="*/ 1400548 h 4436126"/>
              <a:gd name="connsiteX7" fmla="*/ 2735746 w 2735746"/>
              <a:gd name="connsiteY7" fmla="*/ 2123003 h 4436126"/>
              <a:gd name="connsiteX8" fmla="*/ 2735746 w 2735746"/>
              <a:gd name="connsiteY8" fmla="*/ 2623652 h 4436126"/>
              <a:gd name="connsiteX9" fmla="*/ 2735746 w 2735746"/>
              <a:gd name="connsiteY9" fmla="*/ 3346106 h 4436126"/>
              <a:gd name="connsiteX10" fmla="*/ 2735746 w 2735746"/>
              <a:gd name="connsiteY10" fmla="*/ 4436126 h 4436126"/>
              <a:gd name="connsiteX11" fmla="*/ 2106524 w 2735746"/>
              <a:gd name="connsiteY11" fmla="*/ 4436126 h 4436126"/>
              <a:gd name="connsiteX12" fmla="*/ 1449945 w 2735746"/>
              <a:gd name="connsiteY12" fmla="*/ 4436126 h 4436126"/>
              <a:gd name="connsiteX13" fmla="*/ 793366 w 2735746"/>
              <a:gd name="connsiteY13" fmla="*/ 4436126 h 4436126"/>
              <a:gd name="connsiteX14" fmla="*/ 0 w 2735746"/>
              <a:gd name="connsiteY14" fmla="*/ 4436126 h 4436126"/>
              <a:gd name="connsiteX15" fmla="*/ 0 w 2735746"/>
              <a:gd name="connsiteY15" fmla="*/ 3713671 h 4436126"/>
              <a:gd name="connsiteX16" fmla="*/ 0 w 2735746"/>
              <a:gd name="connsiteY16" fmla="*/ 3124300 h 4436126"/>
              <a:gd name="connsiteX17" fmla="*/ 0 w 2735746"/>
              <a:gd name="connsiteY17" fmla="*/ 2446207 h 4436126"/>
              <a:gd name="connsiteX18" fmla="*/ 0 w 2735746"/>
              <a:gd name="connsiteY18" fmla="*/ 1856836 h 4436126"/>
              <a:gd name="connsiteX19" fmla="*/ 0 w 2735746"/>
              <a:gd name="connsiteY19" fmla="*/ 1178742 h 4436126"/>
              <a:gd name="connsiteX20" fmla="*/ 0 w 2735746"/>
              <a:gd name="connsiteY20" fmla="*/ 678094 h 4436126"/>
              <a:gd name="connsiteX21" fmla="*/ 0 w 2735746"/>
              <a:gd name="connsiteY21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35746" h="4436126" fill="none" extrusionOk="0">
                <a:moveTo>
                  <a:pt x="0" y="0"/>
                </a:moveTo>
                <a:cubicBezTo>
                  <a:pt x="179540" y="26169"/>
                  <a:pt x="438012" y="23230"/>
                  <a:pt x="601864" y="0"/>
                </a:cubicBezTo>
                <a:cubicBezTo>
                  <a:pt x="765716" y="-23230"/>
                  <a:pt x="955038" y="-5127"/>
                  <a:pt x="1203728" y="0"/>
                </a:cubicBezTo>
                <a:cubicBezTo>
                  <a:pt x="1452418" y="5127"/>
                  <a:pt x="1646417" y="-25974"/>
                  <a:pt x="1860307" y="0"/>
                </a:cubicBezTo>
                <a:cubicBezTo>
                  <a:pt x="2074197" y="25974"/>
                  <a:pt x="2430568" y="-26480"/>
                  <a:pt x="2735746" y="0"/>
                </a:cubicBezTo>
                <a:cubicBezTo>
                  <a:pt x="2706048" y="340749"/>
                  <a:pt x="2740838" y="495871"/>
                  <a:pt x="2735746" y="722455"/>
                </a:cubicBezTo>
                <a:cubicBezTo>
                  <a:pt x="2730654" y="949039"/>
                  <a:pt x="2752433" y="1198388"/>
                  <a:pt x="2735746" y="1400548"/>
                </a:cubicBezTo>
                <a:cubicBezTo>
                  <a:pt x="2719059" y="1602708"/>
                  <a:pt x="2715247" y="1770847"/>
                  <a:pt x="2735746" y="2123003"/>
                </a:cubicBezTo>
                <a:cubicBezTo>
                  <a:pt x="2756245" y="2475160"/>
                  <a:pt x="2751062" y="2522091"/>
                  <a:pt x="2735746" y="2623652"/>
                </a:cubicBezTo>
                <a:cubicBezTo>
                  <a:pt x="2720430" y="2725213"/>
                  <a:pt x="2753604" y="3142493"/>
                  <a:pt x="2735746" y="3346106"/>
                </a:cubicBezTo>
                <a:cubicBezTo>
                  <a:pt x="2717888" y="3549719"/>
                  <a:pt x="2748400" y="4025565"/>
                  <a:pt x="2735746" y="4436126"/>
                </a:cubicBezTo>
                <a:cubicBezTo>
                  <a:pt x="2455834" y="4434463"/>
                  <a:pt x="2336666" y="4425166"/>
                  <a:pt x="2106524" y="4436126"/>
                </a:cubicBezTo>
                <a:cubicBezTo>
                  <a:pt x="1876382" y="4447086"/>
                  <a:pt x="1601121" y="4420147"/>
                  <a:pt x="1449945" y="4436126"/>
                </a:cubicBezTo>
                <a:cubicBezTo>
                  <a:pt x="1298769" y="4452105"/>
                  <a:pt x="950963" y="4404014"/>
                  <a:pt x="793366" y="4436126"/>
                </a:cubicBezTo>
                <a:cubicBezTo>
                  <a:pt x="635769" y="4468238"/>
                  <a:pt x="300146" y="4462205"/>
                  <a:pt x="0" y="4436126"/>
                </a:cubicBezTo>
                <a:cubicBezTo>
                  <a:pt x="25833" y="4232419"/>
                  <a:pt x="3486" y="4019021"/>
                  <a:pt x="0" y="3713671"/>
                </a:cubicBezTo>
                <a:cubicBezTo>
                  <a:pt x="-3486" y="3408322"/>
                  <a:pt x="-27541" y="3277286"/>
                  <a:pt x="0" y="3124300"/>
                </a:cubicBezTo>
                <a:cubicBezTo>
                  <a:pt x="27541" y="2971314"/>
                  <a:pt x="31162" y="2762025"/>
                  <a:pt x="0" y="2446207"/>
                </a:cubicBezTo>
                <a:cubicBezTo>
                  <a:pt x="-31162" y="2130389"/>
                  <a:pt x="9656" y="2027375"/>
                  <a:pt x="0" y="1856836"/>
                </a:cubicBezTo>
                <a:cubicBezTo>
                  <a:pt x="-9656" y="1686297"/>
                  <a:pt x="-14688" y="1512539"/>
                  <a:pt x="0" y="1178742"/>
                </a:cubicBezTo>
                <a:cubicBezTo>
                  <a:pt x="14688" y="844945"/>
                  <a:pt x="2890" y="917816"/>
                  <a:pt x="0" y="678094"/>
                </a:cubicBezTo>
                <a:cubicBezTo>
                  <a:pt x="-2890" y="438372"/>
                  <a:pt x="5448" y="207647"/>
                  <a:pt x="0" y="0"/>
                </a:cubicBezTo>
                <a:close/>
              </a:path>
              <a:path w="2735746" h="4436126" stroke="0" extrusionOk="0">
                <a:moveTo>
                  <a:pt x="0" y="0"/>
                </a:moveTo>
                <a:cubicBezTo>
                  <a:pt x="209894" y="16338"/>
                  <a:pt x="375877" y="-31334"/>
                  <a:pt x="629222" y="0"/>
                </a:cubicBezTo>
                <a:cubicBezTo>
                  <a:pt x="882567" y="31334"/>
                  <a:pt x="997255" y="-29736"/>
                  <a:pt x="1258443" y="0"/>
                </a:cubicBezTo>
                <a:cubicBezTo>
                  <a:pt x="1519631" y="29736"/>
                  <a:pt x="1769008" y="-24969"/>
                  <a:pt x="1942380" y="0"/>
                </a:cubicBezTo>
                <a:cubicBezTo>
                  <a:pt x="2115752" y="24969"/>
                  <a:pt x="2487652" y="32052"/>
                  <a:pt x="2735746" y="0"/>
                </a:cubicBezTo>
                <a:cubicBezTo>
                  <a:pt x="2751518" y="246908"/>
                  <a:pt x="2711283" y="325094"/>
                  <a:pt x="2735746" y="589371"/>
                </a:cubicBezTo>
                <a:cubicBezTo>
                  <a:pt x="2760209" y="853648"/>
                  <a:pt x="2718833" y="972107"/>
                  <a:pt x="2735746" y="1090020"/>
                </a:cubicBezTo>
                <a:cubicBezTo>
                  <a:pt x="2752659" y="1207933"/>
                  <a:pt x="2729992" y="1582062"/>
                  <a:pt x="2735746" y="1812474"/>
                </a:cubicBezTo>
                <a:cubicBezTo>
                  <a:pt x="2741500" y="2042886"/>
                  <a:pt x="2707628" y="2235903"/>
                  <a:pt x="2735746" y="2401845"/>
                </a:cubicBezTo>
                <a:cubicBezTo>
                  <a:pt x="2763864" y="2567787"/>
                  <a:pt x="2758150" y="2913761"/>
                  <a:pt x="2735746" y="3124300"/>
                </a:cubicBezTo>
                <a:cubicBezTo>
                  <a:pt x="2713342" y="3334839"/>
                  <a:pt x="2720989" y="3582863"/>
                  <a:pt x="2735746" y="3758032"/>
                </a:cubicBezTo>
                <a:cubicBezTo>
                  <a:pt x="2750503" y="3933201"/>
                  <a:pt x="2736802" y="4250321"/>
                  <a:pt x="2735746" y="4436126"/>
                </a:cubicBezTo>
                <a:cubicBezTo>
                  <a:pt x="2480396" y="4409468"/>
                  <a:pt x="2193035" y="4433672"/>
                  <a:pt x="2051810" y="4436126"/>
                </a:cubicBezTo>
                <a:cubicBezTo>
                  <a:pt x="1910585" y="4438580"/>
                  <a:pt x="1557696" y="4442846"/>
                  <a:pt x="1422588" y="4436126"/>
                </a:cubicBezTo>
                <a:cubicBezTo>
                  <a:pt x="1287480" y="4429406"/>
                  <a:pt x="1114403" y="4428562"/>
                  <a:pt x="820724" y="4436126"/>
                </a:cubicBezTo>
                <a:cubicBezTo>
                  <a:pt x="527045" y="4443690"/>
                  <a:pt x="375914" y="4447757"/>
                  <a:pt x="0" y="4436126"/>
                </a:cubicBezTo>
                <a:cubicBezTo>
                  <a:pt x="-31538" y="4174476"/>
                  <a:pt x="-31250" y="4099935"/>
                  <a:pt x="0" y="3802394"/>
                </a:cubicBezTo>
                <a:cubicBezTo>
                  <a:pt x="31250" y="3504853"/>
                  <a:pt x="9806" y="3349077"/>
                  <a:pt x="0" y="3213023"/>
                </a:cubicBezTo>
                <a:cubicBezTo>
                  <a:pt x="-9806" y="3076969"/>
                  <a:pt x="-22953" y="2900441"/>
                  <a:pt x="0" y="2712374"/>
                </a:cubicBezTo>
                <a:cubicBezTo>
                  <a:pt x="22953" y="2524307"/>
                  <a:pt x="-35854" y="2231517"/>
                  <a:pt x="0" y="1989919"/>
                </a:cubicBezTo>
                <a:cubicBezTo>
                  <a:pt x="35854" y="1748321"/>
                  <a:pt x="1945" y="1519865"/>
                  <a:pt x="0" y="1400548"/>
                </a:cubicBezTo>
                <a:cubicBezTo>
                  <a:pt x="-1945" y="1281231"/>
                  <a:pt x="-11601" y="971726"/>
                  <a:pt x="0" y="811177"/>
                </a:cubicBezTo>
                <a:cubicBezTo>
                  <a:pt x="11601" y="650628"/>
                  <a:pt x="34125" y="21079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604" y="1232452"/>
            <a:ext cx="2566781" cy="38509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48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Hamlet’s 'To be or not to be' soliloquy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49" y="5439978"/>
            <a:ext cx="4711446" cy="18288"/>
          </a:xfrm>
          <a:custGeom>
            <a:avLst/>
            <a:gdLst>
              <a:gd name="connsiteX0" fmla="*/ 0 w 4711446"/>
              <a:gd name="connsiteY0" fmla="*/ 0 h 18288"/>
              <a:gd name="connsiteX1" fmla="*/ 625949 w 4711446"/>
              <a:gd name="connsiteY1" fmla="*/ 0 h 18288"/>
              <a:gd name="connsiteX2" fmla="*/ 1157670 w 4711446"/>
              <a:gd name="connsiteY2" fmla="*/ 0 h 18288"/>
              <a:gd name="connsiteX3" fmla="*/ 1736504 w 4711446"/>
              <a:gd name="connsiteY3" fmla="*/ 0 h 18288"/>
              <a:gd name="connsiteX4" fmla="*/ 2456683 w 4711446"/>
              <a:gd name="connsiteY4" fmla="*/ 0 h 18288"/>
              <a:gd name="connsiteX5" fmla="*/ 3082632 w 4711446"/>
              <a:gd name="connsiteY5" fmla="*/ 0 h 18288"/>
              <a:gd name="connsiteX6" fmla="*/ 3661467 w 4711446"/>
              <a:gd name="connsiteY6" fmla="*/ 0 h 18288"/>
              <a:gd name="connsiteX7" fmla="*/ 4711446 w 4711446"/>
              <a:gd name="connsiteY7" fmla="*/ 0 h 18288"/>
              <a:gd name="connsiteX8" fmla="*/ 4711446 w 4711446"/>
              <a:gd name="connsiteY8" fmla="*/ 18288 h 18288"/>
              <a:gd name="connsiteX9" fmla="*/ 4038382 w 4711446"/>
              <a:gd name="connsiteY9" fmla="*/ 18288 h 18288"/>
              <a:gd name="connsiteX10" fmla="*/ 3459547 w 4711446"/>
              <a:gd name="connsiteY10" fmla="*/ 18288 h 18288"/>
              <a:gd name="connsiteX11" fmla="*/ 2692255 w 4711446"/>
              <a:gd name="connsiteY11" fmla="*/ 18288 h 18288"/>
              <a:gd name="connsiteX12" fmla="*/ 2066306 w 4711446"/>
              <a:gd name="connsiteY12" fmla="*/ 18288 h 18288"/>
              <a:gd name="connsiteX13" fmla="*/ 1534585 w 4711446"/>
              <a:gd name="connsiteY13" fmla="*/ 18288 h 18288"/>
              <a:gd name="connsiteX14" fmla="*/ 814407 w 4711446"/>
              <a:gd name="connsiteY14" fmla="*/ 18288 h 18288"/>
              <a:gd name="connsiteX15" fmla="*/ 0 w 4711446"/>
              <a:gd name="connsiteY15" fmla="*/ 18288 h 18288"/>
              <a:gd name="connsiteX16" fmla="*/ 0 w 4711446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711446" h="18288" fill="none" extrusionOk="0">
                <a:moveTo>
                  <a:pt x="0" y="0"/>
                </a:moveTo>
                <a:cubicBezTo>
                  <a:pt x="275996" y="-6775"/>
                  <a:pt x="430270" y="12128"/>
                  <a:pt x="625949" y="0"/>
                </a:cubicBezTo>
                <a:cubicBezTo>
                  <a:pt x="821628" y="-12128"/>
                  <a:pt x="953153" y="2170"/>
                  <a:pt x="1157670" y="0"/>
                </a:cubicBezTo>
                <a:cubicBezTo>
                  <a:pt x="1362187" y="-2170"/>
                  <a:pt x="1508708" y="24986"/>
                  <a:pt x="1736504" y="0"/>
                </a:cubicBezTo>
                <a:cubicBezTo>
                  <a:pt x="1964300" y="-24986"/>
                  <a:pt x="2114331" y="-14747"/>
                  <a:pt x="2456683" y="0"/>
                </a:cubicBezTo>
                <a:cubicBezTo>
                  <a:pt x="2799035" y="14747"/>
                  <a:pt x="2904885" y="27883"/>
                  <a:pt x="3082632" y="0"/>
                </a:cubicBezTo>
                <a:cubicBezTo>
                  <a:pt x="3260379" y="-27883"/>
                  <a:pt x="3449277" y="21284"/>
                  <a:pt x="3661467" y="0"/>
                </a:cubicBezTo>
                <a:cubicBezTo>
                  <a:pt x="3873658" y="-21284"/>
                  <a:pt x="4403906" y="12447"/>
                  <a:pt x="4711446" y="0"/>
                </a:cubicBezTo>
                <a:cubicBezTo>
                  <a:pt x="4711844" y="7429"/>
                  <a:pt x="4711426" y="10822"/>
                  <a:pt x="4711446" y="18288"/>
                </a:cubicBezTo>
                <a:cubicBezTo>
                  <a:pt x="4441704" y="14143"/>
                  <a:pt x="4312170" y="5146"/>
                  <a:pt x="4038382" y="18288"/>
                </a:cubicBezTo>
                <a:cubicBezTo>
                  <a:pt x="3764594" y="31430"/>
                  <a:pt x="3716634" y="24680"/>
                  <a:pt x="3459547" y="18288"/>
                </a:cubicBezTo>
                <a:cubicBezTo>
                  <a:pt x="3202460" y="11896"/>
                  <a:pt x="2879854" y="19674"/>
                  <a:pt x="2692255" y="18288"/>
                </a:cubicBezTo>
                <a:cubicBezTo>
                  <a:pt x="2504656" y="16902"/>
                  <a:pt x="2223731" y="-2796"/>
                  <a:pt x="2066306" y="18288"/>
                </a:cubicBezTo>
                <a:cubicBezTo>
                  <a:pt x="1908881" y="39372"/>
                  <a:pt x="1781464" y="10855"/>
                  <a:pt x="1534585" y="18288"/>
                </a:cubicBezTo>
                <a:cubicBezTo>
                  <a:pt x="1287706" y="25721"/>
                  <a:pt x="979966" y="-15294"/>
                  <a:pt x="814407" y="18288"/>
                </a:cubicBezTo>
                <a:cubicBezTo>
                  <a:pt x="648848" y="51870"/>
                  <a:pt x="195527" y="13986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711446" h="18288" stroke="0" extrusionOk="0">
                <a:moveTo>
                  <a:pt x="0" y="0"/>
                </a:moveTo>
                <a:cubicBezTo>
                  <a:pt x="225644" y="-29218"/>
                  <a:pt x="321824" y="-13505"/>
                  <a:pt x="625949" y="0"/>
                </a:cubicBezTo>
                <a:cubicBezTo>
                  <a:pt x="930074" y="13505"/>
                  <a:pt x="1040728" y="23682"/>
                  <a:pt x="1157670" y="0"/>
                </a:cubicBezTo>
                <a:cubicBezTo>
                  <a:pt x="1274612" y="-23682"/>
                  <a:pt x="1732715" y="-38127"/>
                  <a:pt x="1924962" y="0"/>
                </a:cubicBezTo>
                <a:cubicBezTo>
                  <a:pt x="2117209" y="38127"/>
                  <a:pt x="2299261" y="17383"/>
                  <a:pt x="2550911" y="0"/>
                </a:cubicBezTo>
                <a:cubicBezTo>
                  <a:pt x="2802561" y="-17383"/>
                  <a:pt x="2873352" y="-24010"/>
                  <a:pt x="3176861" y="0"/>
                </a:cubicBezTo>
                <a:cubicBezTo>
                  <a:pt x="3480370" y="24010"/>
                  <a:pt x="3597961" y="-9070"/>
                  <a:pt x="3944153" y="0"/>
                </a:cubicBezTo>
                <a:cubicBezTo>
                  <a:pt x="4290345" y="9070"/>
                  <a:pt x="4345995" y="26854"/>
                  <a:pt x="4711446" y="0"/>
                </a:cubicBezTo>
                <a:cubicBezTo>
                  <a:pt x="4710560" y="5429"/>
                  <a:pt x="4712267" y="14046"/>
                  <a:pt x="4711446" y="18288"/>
                </a:cubicBezTo>
                <a:cubicBezTo>
                  <a:pt x="4574282" y="23897"/>
                  <a:pt x="4363770" y="43566"/>
                  <a:pt x="4132611" y="18288"/>
                </a:cubicBezTo>
                <a:cubicBezTo>
                  <a:pt x="3901452" y="-6990"/>
                  <a:pt x="3795359" y="-7327"/>
                  <a:pt x="3459547" y="18288"/>
                </a:cubicBezTo>
                <a:cubicBezTo>
                  <a:pt x="3123735" y="43903"/>
                  <a:pt x="3000502" y="-9998"/>
                  <a:pt x="2786484" y="18288"/>
                </a:cubicBezTo>
                <a:cubicBezTo>
                  <a:pt x="2572466" y="46574"/>
                  <a:pt x="2424773" y="17766"/>
                  <a:pt x="2160535" y="18288"/>
                </a:cubicBezTo>
                <a:cubicBezTo>
                  <a:pt x="1896297" y="18810"/>
                  <a:pt x="1673486" y="-6557"/>
                  <a:pt x="1393242" y="18288"/>
                </a:cubicBezTo>
                <a:cubicBezTo>
                  <a:pt x="1112998" y="43133"/>
                  <a:pt x="887393" y="39122"/>
                  <a:pt x="625949" y="18288"/>
                </a:cubicBezTo>
                <a:cubicBezTo>
                  <a:pt x="364505" y="-2546"/>
                  <a:pt x="251092" y="19641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5A33D2-D20F-EC84-04AE-CE9DB907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br>
              <a:rPr lang="en-IN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a Soliloquy a Monologue?</a:t>
            </a:r>
            <a:br>
              <a:rPr lang="en-IN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C2B81-EE40-29E8-E513-187F54F3C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1107" y="10139"/>
            <a:ext cx="6040607" cy="6680947"/>
          </a:xfrm>
        </p:spPr>
        <p:txBody>
          <a:bodyPr anchor="ctr">
            <a:normAutofit/>
          </a:bodyPr>
          <a:lstStyle/>
          <a:p>
            <a:pPr algn="just"/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a soliloquy is a type of monologue, not all monologues are soliloquies. As mentioned earlier, a monologue can be delivered to another character or to the audience. A soliloquy, on the other hand, is a monologue that is delivered by a character who is alone on stage.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18560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EC907-5C66-E949-D9A2-86FAB8AD7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br>
              <a:rPr lang="en-IN" sz="3400" b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IN" sz="3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Monologue vs. Soliloquy</a:t>
            </a:r>
            <a:br>
              <a:rPr lang="en-IN" sz="340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4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274FB-C3BD-DC3A-F268-512F856EB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454" y="203200"/>
            <a:ext cx="5815346" cy="6458857"/>
          </a:xfrm>
        </p:spPr>
        <p:txBody>
          <a:bodyPr anchor="ctr">
            <a:normAutofit/>
          </a:bodyPr>
          <a:lstStyle/>
          <a:p>
            <a:pPr algn="just"/>
            <a:r>
              <a:rPr lang="en-IN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monologue is a speech delivered by a character to another character or to the audience. It can be a long, uninterrupted speech or a series of shorter speeches that are all related to the same topic. A monologue is usually used to reveal something about the character’s thoughts, feelings, or motivations.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94766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397</Words>
  <Application>Microsoft Macintosh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Helvetica Neue</vt:lpstr>
      <vt:lpstr>Times New Roman</vt:lpstr>
      <vt:lpstr>Office Theme</vt:lpstr>
      <vt:lpstr>Monologue in Drama</vt:lpstr>
      <vt:lpstr>Definition of Monologue</vt:lpstr>
      <vt:lpstr>Types  of Monologue</vt:lpstr>
      <vt:lpstr>Features  of Monologue</vt:lpstr>
      <vt:lpstr>Purpose  of Monologue</vt:lpstr>
      <vt:lpstr>Examples in  Drama</vt:lpstr>
      <vt:lpstr>Famous Example</vt:lpstr>
      <vt:lpstr> Is a Soliloquy a Monologue? </vt:lpstr>
      <vt:lpstr> Monologue vs. Soliloquy </vt:lpstr>
      <vt:lpstr> Soliloquy vs. Monologue vs. Aside </vt:lpstr>
      <vt:lpstr>Monologue vs. Soliloquy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2026-04-28T07:56:37Z</dcterms:modified>
  <cp:category/>
</cp:coreProperties>
</file>