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36"/>
    <p:restoredTop sz="94632"/>
  </p:normalViewPr>
  <p:slideViewPr>
    <p:cSldViewPr snapToGrid="0" snapToObjects="1">
      <p:cViewPr varScale="1">
        <p:scale>
          <a:sx n="66" d="100"/>
          <a:sy n="66" d="100"/>
        </p:scale>
        <p:origin x="1200" y="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4BC12A-E878-4DA2-9F8C-179E191D71FE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CA1D52A2-43A2-482B-943C-16634971747D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Entrance &amp; Exit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76AA02-3AD0-433D-BC57-B1C91F8E79A7}" type="parTrans" cxnId="{5D113C5B-3DF8-4478-9EAC-797211FFD426}">
      <dgm:prSet/>
      <dgm:spPr/>
      <dgm:t>
        <a:bodyPr/>
        <a:lstStyle/>
        <a:p>
          <a:endParaRPr lang="en-US"/>
        </a:p>
      </dgm:t>
    </dgm:pt>
    <dgm:pt modelId="{6D2E2350-82C3-4183-8F1B-67579F56E981}" type="sibTrans" cxnId="{5D113C5B-3DF8-4478-9EAC-797211FFD426}">
      <dgm:prSet/>
      <dgm:spPr/>
      <dgm:t>
        <a:bodyPr/>
        <a:lstStyle/>
        <a:p>
          <a:endParaRPr lang="en-US"/>
        </a:p>
      </dgm:t>
    </dgm:pt>
    <dgm:pt modelId="{64DA5F21-DA1E-4E3E-964F-BC28D50436CB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Movement Directions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525EB2-637A-4AFF-9288-6746CA36FD9D}" type="parTrans" cxnId="{F6611D51-EB89-4FD6-9FF1-BF09A84DEC56}">
      <dgm:prSet/>
      <dgm:spPr/>
      <dgm:t>
        <a:bodyPr/>
        <a:lstStyle/>
        <a:p>
          <a:endParaRPr lang="en-US"/>
        </a:p>
      </dgm:t>
    </dgm:pt>
    <dgm:pt modelId="{D0DD0479-6115-40F4-BC1D-C14CC24A52BB}" type="sibTrans" cxnId="{F6611D51-EB89-4FD6-9FF1-BF09A84DEC56}">
      <dgm:prSet/>
      <dgm:spPr/>
      <dgm:t>
        <a:bodyPr/>
        <a:lstStyle/>
        <a:p>
          <a:endParaRPr lang="en-US"/>
        </a:p>
      </dgm:t>
    </dgm:pt>
    <dgm:pt modelId="{4BFA3D73-C0C2-43CC-91BC-E9BD7F81E595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Emotional Directions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A410FC-7AA1-4F7D-A14D-722A057CCF43}" type="parTrans" cxnId="{20BBB79A-0DB9-460C-B886-E83A85410750}">
      <dgm:prSet/>
      <dgm:spPr/>
      <dgm:t>
        <a:bodyPr/>
        <a:lstStyle/>
        <a:p>
          <a:endParaRPr lang="en-US"/>
        </a:p>
      </dgm:t>
    </dgm:pt>
    <dgm:pt modelId="{3C35CCF8-6C8B-43A8-A557-7A60B363B3B0}" type="sibTrans" cxnId="{20BBB79A-0DB9-460C-B886-E83A85410750}">
      <dgm:prSet/>
      <dgm:spPr/>
      <dgm:t>
        <a:bodyPr/>
        <a:lstStyle/>
        <a:p>
          <a:endParaRPr lang="en-US"/>
        </a:p>
      </dgm:t>
    </dgm:pt>
    <dgm:pt modelId="{887B9EB5-2F58-4AA4-9CDA-6FB406969883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Technical Directions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32E9CF-27BF-4303-B348-9D239ADBEF69}" type="parTrans" cxnId="{5D3710B9-F608-44A3-9580-5D99D217B372}">
      <dgm:prSet/>
      <dgm:spPr/>
      <dgm:t>
        <a:bodyPr/>
        <a:lstStyle/>
        <a:p>
          <a:endParaRPr lang="en-US"/>
        </a:p>
      </dgm:t>
    </dgm:pt>
    <dgm:pt modelId="{08A4C45B-20DE-41FF-9841-16F47C07FB71}" type="sibTrans" cxnId="{5D3710B9-F608-44A3-9580-5D99D217B372}">
      <dgm:prSet/>
      <dgm:spPr/>
      <dgm:t>
        <a:bodyPr/>
        <a:lstStyle/>
        <a:p>
          <a:endParaRPr lang="en-US"/>
        </a:p>
      </dgm:t>
    </dgm:pt>
    <dgm:pt modelId="{E4F0390E-2391-47A0-B116-2032170F17BE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Setting Description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57FA2E-4665-46A5-9824-101A672CA237}" type="parTrans" cxnId="{FECBCA95-4246-4D4B-9BE7-365E8FC9C387}">
      <dgm:prSet/>
      <dgm:spPr/>
      <dgm:t>
        <a:bodyPr/>
        <a:lstStyle/>
        <a:p>
          <a:endParaRPr lang="en-US"/>
        </a:p>
      </dgm:t>
    </dgm:pt>
    <dgm:pt modelId="{29526FBD-0840-4F82-9635-99939D51D3CE}" type="sibTrans" cxnId="{FECBCA95-4246-4D4B-9BE7-365E8FC9C387}">
      <dgm:prSet/>
      <dgm:spPr/>
      <dgm:t>
        <a:bodyPr/>
        <a:lstStyle/>
        <a:p>
          <a:endParaRPr lang="en-US"/>
        </a:p>
      </dgm:t>
    </dgm:pt>
    <dgm:pt modelId="{EDC43D69-09AF-C141-8D40-81D31F485AC1}" type="pres">
      <dgm:prSet presAssocID="{D34BC12A-E878-4DA2-9F8C-179E191D71FE}" presName="vert0" presStyleCnt="0">
        <dgm:presLayoutVars>
          <dgm:dir/>
          <dgm:animOne val="branch"/>
          <dgm:animLvl val="lvl"/>
        </dgm:presLayoutVars>
      </dgm:prSet>
      <dgm:spPr/>
    </dgm:pt>
    <dgm:pt modelId="{A1CA5CC4-8974-6C4E-ABB7-927C37D6CFC4}" type="pres">
      <dgm:prSet presAssocID="{CA1D52A2-43A2-482B-943C-16634971747D}" presName="thickLine" presStyleLbl="alignNode1" presStyleIdx="0" presStyleCnt="5"/>
      <dgm:spPr/>
    </dgm:pt>
    <dgm:pt modelId="{E6828898-5001-994B-915D-135B33BBD783}" type="pres">
      <dgm:prSet presAssocID="{CA1D52A2-43A2-482B-943C-16634971747D}" presName="horz1" presStyleCnt="0"/>
      <dgm:spPr/>
    </dgm:pt>
    <dgm:pt modelId="{62FAD997-AE8F-484E-988A-8E5C04DA286C}" type="pres">
      <dgm:prSet presAssocID="{CA1D52A2-43A2-482B-943C-16634971747D}" presName="tx1" presStyleLbl="revTx" presStyleIdx="0" presStyleCnt="5"/>
      <dgm:spPr/>
    </dgm:pt>
    <dgm:pt modelId="{1EFE5A6E-5A1B-504E-94F1-1F0B354D76F0}" type="pres">
      <dgm:prSet presAssocID="{CA1D52A2-43A2-482B-943C-16634971747D}" presName="vert1" presStyleCnt="0"/>
      <dgm:spPr/>
    </dgm:pt>
    <dgm:pt modelId="{AD874DE3-97C2-DE40-A53A-C0A4ADD756F9}" type="pres">
      <dgm:prSet presAssocID="{64DA5F21-DA1E-4E3E-964F-BC28D50436CB}" presName="thickLine" presStyleLbl="alignNode1" presStyleIdx="1" presStyleCnt="5"/>
      <dgm:spPr/>
    </dgm:pt>
    <dgm:pt modelId="{04B28BEF-061B-2C4E-9B04-17B75978CFA6}" type="pres">
      <dgm:prSet presAssocID="{64DA5F21-DA1E-4E3E-964F-BC28D50436CB}" presName="horz1" presStyleCnt="0"/>
      <dgm:spPr/>
    </dgm:pt>
    <dgm:pt modelId="{17E164B5-422B-414D-9D42-E21E31B2AE9F}" type="pres">
      <dgm:prSet presAssocID="{64DA5F21-DA1E-4E3E-964F-BC28D50436CB}" presName="tx1" presStyleLbl="revTx" presStyleIdx="1" presStyleCnt="5"/>
      <dgm:spPr/>
    </dgm:pt>
    <dgm:pt modelId="{D887DAF6-E06F-CF42-8671-7C98B1004214}" type="pres">
      <dgm:prSet presAssocID="{64DA5F21-DA1E-4E3E-964F-BC28D50436CB}" presName="vert1" presStyleCnt="0"/>
      <dgm:spPr/>
    </dgm:pt>
    <dgm:pt modelId="{A6846272-3D76-DD41-BE20-BB12759C23C9}" type="pres">
      <dgm:prSet presAssocID="{4BFA3D73-C0C2-43CC-91BC-E9BD7F81E595}" presName="thickLine" presStyleLbl="alignNode1" presStyleIdx="2" presStyleCnt="5"/>
      <dgm:spPr/>
    </dgm:pt>
    <dgm:pt modelId="{A9A8E086-560E-0246-BBF7-88BDED12EFB2}" type="pres">
      <dgm:prSet presAssocID="{4BFA3D73-C0C2-43CC-91BC-E9BD7F81E595}" presName="horz1" presStyleCnt="0"/>
      <dgm:spPr/>
    </dgm:pt>
    <dgm:pt modelId="{E8CC6A64-E113-E642-9135-122A95F61894}" type="pres">
      <dgm:prSet presAssocID="{4BFA3D73-C0C2-43CC-91BC-E9BD7F81E595}" presName="tx1" presStyleLbl="revTx" presStyleIdx="2" presStyleCnt="5"/>
      <dgm:spPr/>
    </dgm:pt>
    <dgm:pt modelId="{CA38B00B-8569-3A48-BBD1-7BE56E2869C8}" type="pres">
      <dgm:prSet presAssocID="{4BFA3D73-C0C2-43CC-91BC-E9BD7F81E595}" presName="vert1" presStyleCnt="0"/>
      <dgm:spPr/>
    </dgm:pt>
    <dgm:pt modelId="{00AD4DD0-3BC5-6442-AF39-8C493DC985DA}" type="pres">
      <dgm:prSet presAssocID="{887B9EB5-2F58-4AA4-9CDA-6FB406969883}" presName="thickLine" presStyleLbl="alignNode1" presStyleIdx="3" presStyleCnt="5"/>
      <dgm:spPr/>
    </dgm:pt>
    <dgm:pt modelId="{17FC7555-A105-0649-80C1-1C5C2D1973C6}" type="pres">
      <dgm:prSet presAssocID="{887B9EB5-2F58-4AA4-9CDA-6FB406969883}" presName="horz1" presStyleCnt="0"/>
      <dgm:spPr/>
    </dgm:pt>
    <dgm:pt modelId="{B51A4399-C30D-124C-89D9-14094515540B}" type="pres">
      <dgm:prSet presAssocID="{887B9EB5-2F58-4AA4-9CDA-6FB406969883}" presName="tx1" presStyleLbl="revTx" presStyleIdx="3" presStyleCnt="5"/>
      <dgm:spPr/>
    </dgm:pt>
    <dgm:pt modelId="{48939081-35F7-7245-A71E-6ECECE7C2CF9}" type="pres">
      <dgm:prSet presAssocID="{887B9EB5-2F58-4AA4-9CDA-6FB406969883}" presName="vert1" presStyleCnt="0"/>
      <dgm:spPr/>
    </dgm:pt>
    <dgm:pt modelId="{3202F30C-9EB4-4B4A-82B6-104300A6D7A7}" type="pres">
      <dgm:prSet presAssocID="{E4F0390E-2391-47A0-B116-2032170F17BE}" presName="thickLine" presStyleLbl="alignNode1" presStyleIdx="4" presStyleCnt="5"/>
      <dgm:spPr/>
    </dgm:pt>
    <dgm:pt modelId="{8261689F-CBD0-D348-92A7-32B117D6298A}" type="pres">
      <dgm:prSet presAssocID="{E4F0390E-2391-47A0-B116-2032170F17BE}" presName="horz1" presStyleCnt="0"/>
      <dgm:spPr/>
    </dgm:pt>
    <dgm:pt modelId="{043C156D-F27F-8245-B558-64F8FE10DB18}" type="pres">
      <dgm:prSet presAssocID="{E4F0390E-2391-47A0-B116-2032170F17BE}" presName="tx1" presStyleLbl="revTx" presStyleIdx="4" presStyleCnt="5"/>
      <dgm:spPr/>
    </dgm:pt>
    <dgm:pt modelId="{60A7672C-256F-E840-9ED1-9DF158B0480B}" type="pres">
      <dgm:prSet presAssocID="{E4F0390E-2391-47A0-B116-2032170F17BE}" presName="vert1" presStyleCnt="0"/>
      <dgm:spPr/>
    </dgm:pt>
  </dgm:ptLst>
  <dgm:cxnLst>
    <dgm:cxn modelId="{41800D35-1932-A047-AADA-6425B26F97E4}" type="presOf" srcId="{4BFA3D73-C0C2-43CC-91BC-E9BD7F81E595}" destId="{E8CC6A64-E113-E642-9135-122A95F61894}" srcOrd="0" destOrd="0" presId="urn:microsoft.com/office/officeart/2008/layout/LinedList"/>
    <dgm:cxn modelId="{F6611D51-EB89-4FD6-9FF1-BF09A84DEC56}" srcId="{D34BC12A-E878-4DA2-9F8C-179E191D71FE}" destId="{64DA5F21-DA1E-4E3E-964F-BC28D50436CB}" srcOrd="1" destOrd="0" parTransId="{79525EB2-637A-4AFF-9288-6746CA36FD9D}" sibTransId="{D0DD0479-6115-40F4-BC1D-C14CC24A52BB}"/>
    <dgm:cxn modelId="{5D113C5B-3DF8-4478-9EAC-797211FFD426}" srcId="{D34BC12A-E878-4DA2-9F8C-179E191D71FE}" destId="{CA1D52A2-43A2-482B-943C-16634971747D}" srcOrd="0" destOrd="0" parTransId="{0E76AA02-3AD0-433D-BC57-B1C91F8E79A7}" sibTransId="{6D2E2350-82C3-4183-8F1B-67579F56E981}"/>
    <dgm:cxn modelId="{E8390F75-7641-A74A-BCAB-E491E49F5E0E}" type="presOf" srcId="{CA1D52A2-43A2-482B-943C-16634971747D}" destId="{62FAD997-AE8F-484E-988A-8E5C04DA286C}" srcOrd="0" destOrd="0" presId="urn:microsoft.com/office/officeart/2008/layout/LinedList"/>
    <dgm:cxn modelId="{302C9075-196D-CA41-B545-BD3F1DBFBD81}" type="presOf" srcId="{887B9EB5-2F58-4AA4-9CDA-6FB406969883}" destId="{B51A4399-C30D-124C-89D9-14094515540B}" srcOrd="0" destOrd="0" presId="urn:microsoft.com/office/officeart/2008/layout/LinedList"/>
    <dgm:cxn modelId="{442E3A7B-D844-934D-B67F-B01E94DB68AB}" type="presOf" srcId="{E4F0390E-2391-47A0-B116-2032170F17BE}" destId="{043C156D-F27F-8245-B558-64F8FE10DB18}" srcOrd="0" destOrd="0" presId="urn:microsoft.com/office/officeart/2008/layout/LinedList"/>
    <dgm:cxn modelId="{FECBCA95-4246-4D4B-9BE7-365E8FC9C387}" srcId="{D34BC12A-E878-4DA2-9F8C-179E191D71FE}" destId="{E4F0390E-2391-47A0-B116-2032170F17BE}" srcOrd="4" destOrd="0" parTransId="{D157FA2E-4665-46A5-9824-101A672CA237}" sibTransId="{29526FBD-0840-4F82-9635-99939D51D3CE}"/>
    <dgm:cxn modelId="{20BBB79A-0DB9-460C-B886-E83A85410750}" srcId="{D34BC12A-E878-4DA2-9F8C-179E191D71FE}" destId="{4BFA3D73-C0C2-43CC-91BC-E9BD7F81E595}" srcOrd="2" destOrd="0" parTransId="{E3A410FC-7AA1-4F7D-A14D-722A057CCF43}" sibTransId="{3C35CCF8-6C8B-43A8-A557-7A60B363B3B0}"/>
    <dgm:cxn modelId="{94519FA2-3D1F-C545-AF2F-29C97B4CC0C1}" type="presOf" srcId="{64DA5F21-DA1E-4E3E-964F-BC28D50436CB}" destId="{17E164B5-422B-414D-9D42-E21E31B2AE9F}" srcOrd="0" destOrd="0" presId="urn:microsoft.com/office/officeart/2008/layout/LinedList"/>
    <dgm:cxn modelId="{5D3710B9-F608-44A3-9580-5D99D217B372}" srcId="{D34BC12A-E878-4DA2-9F8C-179E191D71FE}" destId="{887B9EB5-2F58-4AA4-9CDA-6FB406969883}" srcOrd="3" destOrd="0" parTransId="{1332E9CF-27BF-4303-B348-9D239ADBEF69}" sibTransId="{08A4C45B-20DE-41FF-9841-16F47C07FB71}"/>
    <dgm:cxn modelId="{FC9B07BA-9299-E54E-92A8-15E6B58AF891}" type="presOf" srcId="{D34BC12A-E878-4DA2-9F8C-179E191D71FE}" destId="{EDC43D69-09AF-C141-8D40-81D31F485AC1}" srcOrd="0" destOrd="0" presId="urn:microsoft.com/office/officeart/2008/layout/LinedList"/>
    <dgm:cxn modelId="{23DDA8CB-2F60-1D45-9144-8FCB2FBF75CE}" type="presParOf" srcId="{EDC43D69-09AF-C141-8D40-81D31F485AC1}" destId="{A1CA5CC4-8974-6C4E-ABB7-927C37D6CFC4}" srcOrd="0" destOrd="0" presId="urn:microsoft.com/office/officeart/2008/layout/LinedList"/>
    <dgm:cxn modelId="{0AFF36B3-C44B-9348-B2EF-ECDA6EA441C4}" type="presParOf" srcId="{EDC43D69-09AF-C141-8D40-81D31F485AC1}" destId="{E6828898-5001-994B-915D-135B33BBD783}" srcOrd="1" destOrd="0" presId="urn:microsoft.com/office/officeart/2008/layout/LinedList"/>
    <dgm:cxn modelId="{B40BC23C-AF32-BA4B-A20B-E8654FA2BA81}" type="presParOf" srcId="{E6828898-5001-994B-915D-135B33BBD783}" destId="{62FAD997-AE8F-484E-988A-8E5C04DA286C}" srcOrd="0" destOrd="0" presId="urn:microsoft.com/office/officeart/2008/layout/LinedList"/>
    <dgm:cxn modelId="{5B0C8F57-7789-D744-80DD-65EEE3C43E6D}" type="presParOf" srcId="{E6828898-5001-994B-915D-135B33BBD783}" destId="{1EFE5A6E-5A1B-504E-94F1-1F0B354D76F0}" srcOrd="1" destOrd="0" presId="urn:microsoft.com/office/officeart/2008/layout/LinedList"/>
    <dgm:cxn modelId="{06F3C673-62D1-F94C-8FC0-35B2AECB511F}" type="presParOf" srcId="{EDC43D69-09AF-C141-8D40-81D31F485AC1}" destId="{AD874DE3-97C2-DE40-A53A-C0A4ADD756F9}" srcOrd="2" destOrd="0" presId="urn:microsoft.com/office/officeart/2008/layout/LinedList"/>
    <dgm:cxn modelId="{5E0226D1-537B-8C4A-8723-77D0EEC20BF6}" type="presParOf" srcId="{EDC43D69-09AF-C141-8D40-81D31F485AC1}" destId="{04B28BEF-061B-2C4E-9B04-17B75978CFA6}" srcOrd="3" destOrd="0" presId="urn:microsoft.com/office/officeart/2008/layout/LinedList"/>
    <dgm:cxn modelId="{C2790AB8-31D5-E54B-90CD-B53F6C81D297}" type="presParOf" srcId="{04B28BEF-061B-2C4E-9B04-17B75978CFA6}" destId="{17E164B5-422B-414D-9D42-E21E31B2AE9F}" srcOrd="0" destOrd="0" presId="urn:microsoft.com/office/officeart/2008/layout/LinedList"/>
    <dgm:cxn modelId="{9E3A5169-AFDE-214F-BC5F-8465F612E08E}" type="presParOf" srcId="{04B28BEF-061B-2C4E-9B04-17B75978CFA6}" destId="{D887DAF6-E06F-CF42-8671-7C98B1004214}" srcOrd="1" destOrd="0" presId="urn:microsoft.com/office/officeart/2008/layout/LinedList"/>
    <dgm:cxn modelId="{C6259534-4518-BF47-8111-22D59D9A8668}" type="presParOf" srcId="{EDC43D69-09AF-C141-8D40-81D31F485AC1}" destId="{A6846272-3D76-DD41-BE20-BB12759C23C9}" srcOrd="4" destOrd="0" presId="urn:microsoft.com/office/officeart/2008/layout/LinedList"/>
    <dgm:cxn modelId="{574F563D-03CE-C74C-8230-18478F3DA17C}" type="presParOf" srcId="{EDC43D69-09AF-C141-8D40-81D31F485AC1}" destId="{A9A8E086-560E-0246-BBF7-88BDED12EFB2}" srcOrd="5" destOrd="0" presId="urn:microsoft.com/office/officeart/2008/layout/LinedList"/>
    <dgm:cxn modelId="{DA78F82F-DB9D-9C42-BF56-31377D73EC30}" type="presParOf" srcId="{A9A8E086-560E-0246-BBF7-88BDED12EFB2}" destId="{E8CC6A64-E113-E642-9135-122A95F61894}" srcOrd="0" destOrd="0" presId="urn:microsoft.com/office/officeart/2008/layout/LinedList"/>
    <dgm:cxn modelId="{973E0C05-FBDA-0C4C-AB5E-9D81788FD297}" type="presParOf" srcId="{A9A8E086-560E-0246-BBF7-88BDED12EFB2}" destId="{CA38B00B-8569-3A48-BBD1-7BE56E2869C8}" srcOrd="1" destOrd="0" presId="urn:microsoft.com/office/officeart/2008/layout/LinedList"/>
    <dgm:cxn modelId="{6FC6AC9C-BD5B-9F49-AFE6-C8B5DF872820}" type="presParOf" srcId="{EDC43D69-09AF-C141-8D40-81D31F485AC1}" destId="{00AD4DD0-3BC5-6442-AF39-8C493DC985DA}" srcOrd="6" destOrd="0" presId="urn:microsoft.com/office/officeart/2008/layout/LinedList"/>
    <dgm:cxn modelId="{0ABAA94A-536A-F442-8CEA-5C51028396C2}" type="presParOf" srcId="{EDC43D69-09AF-C141-8D40-81D31F485AC1}" destId="{17FC7555-A105-0649-80C1-1C5C2D1973C6}" srcOrd="7" destOrd="0" presId="urn:microsoft.com/office/officeart/2008/layout/LinedList"/>
    <dgm:cxn modelId="{FDCD26D4-33E6-AD43-A79B-5D922F466EBD}" type="presParOf" srcId="{17FC7555-A105-0649-80C1-1C5C2D1973C6}" destId="{B51A4399-C30D-124C-89D9-14094515540B}" srcOrd="0" destOrd="0" presId="urn:microsoft.com/office/officeart/2008/layout/LinedList"/>
    <dgm:cxn modelId="{B176005A-9655-A44D-BE43-85E72581196E}" type="presParOf" srcId="{17FC7555-A105-0649-80C1-1C5C2D1973C6}" destId="{48939081-35F7-7245-A71E-6ECECE7C2CF9}" srcOrd="1" destOrd="0" presId="urn:microsoft.com/office/officeart/2008/layout/LinedList"/>
    <dgm:cxn modelId="{F08B75EA-B0C2-774B-8875-64B125C1EC31}" type="presParOf" srcId="{EDC43D69-09AF-C141-8D40-81D31F485AC1}" destId="{3202F30C-9EB4-4B4A-82B6-104300A6D7A7}" srcOrd="8" destOrd="0" presId="urn:microsoft.com/office/officeart/2008/layout/LinedList"/>
    <dgm:cxn modelId="{B058CB55-3B31-9844-93EE-0541FD598E4A}" type="presParOf" srcId="{EDC43D69-09AF-C141-8D40-81D31F485AC1}" destId="{8261689F-CBD0-D348-92A7-32B117D6298A}" srcOrd="9" destOrd="0" presId="urn:microsoft.com/office/officeart/2008/layout/LinedList"/>
    <dgm:cxn modelId="{4E694347-7389-7E45-A1B9-96D8108D621B}" type="presParOf" srcId="{8261689F-CBD0-D348-92A7-32B117D6298A}" destId="{043C156D-F27F-8245-B558-64F8FE10DB18}" srcOrd="0" destOrd="0" presId="urn:microsoft.com/office/officeart/2008/layout/LinedList"/>
    <dgm:cxn modelId="{B4DBF7C4-00DF-6A4C-B40C-10BA7CAE4382}" type="presParOf" srcId="{8261689F-CBD0-D348-92A7-32B117D6298A}" destId="{60A7672C-256F-E840-9ED1-9DF158B0480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A5CC4-8974-6C4E-ABB7-927C37D6CFC4}">
      <dsp:nvSpPr>
        <dsp:cNvPr id="0" name=""/>
        <dsp:cNvSpPr/>
      </dsp:nvSpPr>
      <dsp:spPr>
        <a:xfrm>
          <a:off x="0" y="665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FAD997-AE8F-484E-988A-8E5C04DA286C}">
      <dsp:nvSpPr>
        <dsp:cNvPr id="0" name=""/>
        <dsp:cNvSpPr/>
      </dsp:nvSpPr>
      <dsp:spPr>
        <a:xfrm>
          <a:off x="0" y="665"/>
          <a:ext cx="5000124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Entrance &amp; Exit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65"/>
        <a:ext cx="5000124" cy="1090517"/>
      </dsp:txXfrm>
    </dsp:sp>
    <dsp:sp modelId="{AD874DE3-97C2-DE40-A53A-C0A4ADD756F9}">
      <dsp:nvSpPr>
        <dsp:cNvPr id="0" name=""/>
        <dsp:cNvSpPr/>
      </dsp:nvSpPr>
      <dsp:spPr>
        <a:xfrm>
          <a:off x="0" y="1091183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E164B5-422B-414D-9D42-E21E31B2AE9F}">
      <dsp:nvSpPr>
        <dsp:cNvPr id="0" name=""/>
        <dsp:cNvSpPr/>
      </dsp:nvSpPr>
      <dsp:spPr>
        <a:xfrm>
          <a:off x="0" y="1091183"/>
          <a:ext cx="5000124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Movement Directions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91183"/>
        <a:ext cx="5000124" cy="1090517"/>
      </dsp:txXfrm>
    </dsp:sp>
    <dsp:sp modelId="{A6846272-3D76-DD41-BE20-BB12759C23C9}">
      <dsp:nvSpPr>
        <dsp:cNvPr id="0" name=""/>
        <dsp:cNvSpPr/>
      </dsp:nvSpPr>
      <dsp:spPr>
        <a:xfrm>
          <a:off x="0" y="2181701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CC6A64-E113-E642-9135-122A95F61894}">
      <dsp:nvSpPr>
        <dsp:cNvPr id="0" name=""/>
        <dsp:cNvSpPr/>
      </dsp:nvSpPr>
      <dsp:spPr>
        <a:xfrm>
          <a:off x="0" y="2181701"/>
          <a:ext cx="5000124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Emotional Directions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81701"/>
        <a:ext cx="5000124" cy="1090517"/>
      </dsp:txXfrm>
    </dsp:sp>
    <dsp:sp modelId="{00AD4DD0-3BC5-6442-AF39-8C493DC985DA}">
      <dsp:nvSpPr>
        <dsp:cNvPr id="0" name=""/>
        <dsp:cNvSpPr/>
      </dsp:nvSpPr>
      <dsp:spPr>
        <a:xfrm>
          <a:off x="0" y="3272218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1A4399-C30D-124C-89D9-14094515540B}">
      <dsp:nvSpPr>
        <dsp:cNvPr id="0" name=""/>
        <dsp:cNvSpPr/>
      </dsp:nvSpPr>
      <dsp:spPr>
        <a:xfrm>
          <a:off x="0" y="3272218"/>
          <a:ext cx="5000124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Technical Directions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272218"/>
        <a:ext cx="5000124" cy="1090517"/>
      </dsp:txXfrm>
    </dsp:sp>
    <dsp:sp modelId="{3202F30C-9EB4-4B4A-82B6-104300A6D7A7}">
      <dsp:nvSpPr>
        <dsp:cNvPr id="0" name=""/>
        <dsp:cNvSpPr/>
      </dsp:nvSpPr>
      <dsp:spPr>
        <a:xfrm>
          <a:off x="0" y="4362736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3C156D-F27F-8245-B558-64F8FE10DB18}">
      <dsp:nvSpPr>
        <dsp:cNvPr id="0" name=""/>
        <dsp:cNvSpPr/>
      </dsp:nvSpPr>
      <dsp:spPr>
        <a:xfrm>
          <a:off x="0" y="4362736"/>
          <a:ext cx="5000124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Setting Description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362736"/>
        <a:ext cx="5000124" cy="1090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inema seats near the stairs">
            <a:extLst>
              <a:ext uri="{FF2B5EF4-FFF2-40B4-BE49-F238E27FC236}">
                <a16:creationId xmlns:a16="http://schemas.microsoft.com/office/drawing/2014/main" id="{317C98C4-E42F-1EB6-1608-0EA0EF6546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000" r="-1" b="-1"/>
          <a:stretch>
            <a:fillRect/>
          </a:stretch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C4B26-07B6-E55C-6C3B-98147085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25550"/>
            <a:ext cx="75438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br>
              <a:rPr lang="en-US" sz="4500" dirty="0">
                <a:solidFill>
                  <a:srgbClr val="FFFFFF"/>
                </a:solidFill>
              </a:rPr>
            </a:b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Direction in Drama and Theatre</a:t>
            </a:r>
            <a:br>
              <a:rPr lang="en-US" sz="4500" b="1" dirty="0">
                <a:solidFill>
                  <a:srgbClr val="FFFFFF"/>
                </a:solidFill>
              </a:rPr>
            </a:br>
            <a:endParaRPr lang="en-US" sz="45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7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3CBE6E-E6B2-417D-A61A-D5F70F02A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66BE98-0341-4CFA-8601-3E68FB730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9937"/>
            <a:ext cx="3394204" cy="577812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404" y="1458180"/>
            <a:ext cx="2325391" cy="3941640"/>
          </a:xfrm>
        </p:spPr>
        <p:txBody>
          <a:bodyPr>
            <a:normAutofit/>
          </a:bodyPr>
          <a:lstStyle/>
          <a:p>
            <a:pPr>
              <a:defRPr sz="2800"/>
            </a:pPr>
            <a:r>
              <a:rPr lang="en-I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Positions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E89A1-984A-4500-9453-4203AD1B8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9937"/>
            <a:ext cx="9144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6163" y="800100"/>
            <a:ext cx="5372099" cy="520808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algn="ctr">
              <a:defRPr sz="2000"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Upstage, </a:t>
            </a:r>
          </a:p>
          <a:p>
            <a:pPr algn="ctr">
              <a:defRPr sz="2000"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Downstage, </a:t>
            </a:r>
          </a:p>
          <a:p>
            <a:pPr algn="ctr">
              <a:defRPr sz="2000"/>
            </a:pPr>
            <a:r>
              <a:rPr lang="en-I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Stage, </a:t>
            </a:r>
          </a:p>
          <a:p>
            <a:pPr algn="ctr">
              <a:defRPr sz="2000"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Left, </a:t>
            </a:r>
          </a:p>
          <a:p>
            <a:pPr algn="ctr">
              <a:defRPr sz="2000"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Right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FD642B-C569-4ABB-AE20-EFA6BC995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54055"/>
            <a:ext cx="9144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92FED3-1F18-4138-B4E4-627D78B00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8800" y="3404998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557191"/>
            <a:ext cx="3886133" cy="112054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 sz="2800"/>
            </a:pPr>
            <a:r>
              <a:rPr lang="en-I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Stage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9" y="2406650"/>
            <a:ext cx="4015640" cy="37224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defRPr sz="2000"/>
            </a:pP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000"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drama uses detailed and symbolic stage directions.</a:t>
            </a:r>
          </a:p>
        </p:txBody>
      </p:sp>
      <p:pic>
        <p:nvPicPr>
          <p:cNvPr id="5" name="Picture 4" descr="A blue and white curved wall&#10;&#10;AI-generated content may be incorrect.">
            <a:extLst>
              <a:ext uri="{FF2B5EF4-FFF2-40B4-BE49-F238E27FC236}">
                <a16:creationId xmlns:a16="http://schemas.microsoft.com/office/drawing/2014/main" id="{C5E85A8A-23DE-C6BC-2EB7-AF55BDB4D0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571" r="23193"/>
          <a:stretch>
            <a:fillRect/>
          </a:stretch>
        </p:blipFill>
        <p:spPr>
          <a:xfrm>
            <a:off x="4641866" y="10"/>
            <a:ext cx="4502133" cy="6857990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arrows painted on the asphalt">
            <a:extLst>
              <a:ext uri="{FF2B5EF4-FFF2-40B4-BE49-F238E27FC236}">
                <a16:creationId xmlns:a16="http://schemas.microsoft.com/office/drawing/2014/main" id="{498EAAB0-59F9-1A4E-7FF9-45BCF1415F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52" r="15489" b="-1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pPr>
              <a:defRPr sz="2800"/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Directions and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pPr algn="ctr">
              <a:defRPr sz="2000"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directions influence acting, movement, and interpretation.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arrows going to the red target">
            <a:extLst>
              <a:ext uri="{FF2B5EF4-FFF2-40B4-BE49-F238E27FC236}">
                <a16:creationId xmlns:a16="http://schemas.microsoft.com/office/drawing/2014/main" id="{9F84FF84-80CF-D8CD-457A-7A60AF0BE7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080" r="5565" b="-1"/>
          <a:stretch>
            <a:fillRect/>
          </a:stretch>
        </p:blipFill>
        <p:spPr>
          <a:xfrm>
            <a:off x="3662266" y="10"/>
            <a:ext cx="5481734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142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8" y="856488"/>
            <a:ext cx="3744468" cy="1243584"/>
          </a:xfrm>
        </p:spPr>
        <p:txBody>
          <a:bodyPr anchor="ctr">
            <a:normAutofit/>
          </a:bodyPr>
          <a:lstStyle/>
          <a:p>
            <a:pPr>
              <a:defRPr sz="2800"/>
            </a:pPr>
            <a:r>
              <a:rPr lang="en-I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Limitations of Stage Directions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326" y="2195336"/>
            <a:ext cx="373761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178" y="2522949"/>
            <a:ext cx="3799332" cy="3402363"/>
          </a:xfrm>
        </p:spPr>
        <p:txBody>
          <a:bodyPr anchor="t">
            <a:normAutofit/>
          </a:bodyPr>
          <a:lstStyle/>
          <a:p>
            <a:pPr algn="ctr">
              <a:defRPr sz="2000"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 many directions may restrict creativity.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ulti-coloured dialogue boxes">
            <a:extLst>
              <a:ext uri="{FF2B5EF4-FFF2-40B4-BE49-F238E27FC236}">
                <a16:creationId xmlns:a16="http://schemas.microsoft.com/office/drawing/2014/main" id="{7AD73DED-228C-9803-F299-BFFF6DA9F7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975" r="21079" b="2"/>
          <a:stretch>
            <a:fillRect/>
          </a:stretch>
        </p:blipFill>
        <p:spPr>
          <a:xfrm>
            <a:off x="3662266" y="10"/>
            <a:ext cx="5481734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142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8" y="856488"/>
            <a:ext cx="3744468" cy="1243584"/>
          </a:xfrm>
        </p:spPr>
        <p:txBody>
          <a:bodyPr anchor="ctr">
            <a:normAutofit/>
          </a:bodyPr>
          <a:lstStyle/>
          <a:p>
            <a:pPr>
              <a:defRPr sz="2800"/>
            </a:pPr>
            <a:r>
              <a:rPr lang="en-I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Dialogue vs Stage Direction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326" y="2195336"/>
            <a:ext cx="373761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178" y="2522949"/>
            <a:ext cx="3799332" cy="3402363"/>
          </a:xfrm>
        </p:spPr>
        <p:txBody>
          <a:bodyPr anchor="t">
            <a:normAutofit/>
          </a:bodyPr>
          <a:lstStyle/>
          <a:p>
            <a:pPr algn="ctr">
              <a:defRPr sz="2000"/>
            </a:pP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000"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Dialogue is spoken; stage directions guide performance.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800"/>
            </a:pPr>
            <a:r>
              <a:t>Importance in Theatre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Essential for drama analysis and theatrical production.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800"/>
            </a:pPr>
            <a:r>
              <a:t>Classroom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Identify stage directions in a dramatic scene and perform it.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800"/>
            </a:pPr>
            <a: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Stage directions transform written drama into living theatre.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800"/>
            </a:pPr>
            <a:r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Questions &amp; Discussion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112AC23-F046-4DC5-9B92-07CA6CC7C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5AAFE7-143D-45AC-B616-09521E0F5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A5DB72-E109-4D37-B6DD-C328D5397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34EE77-74D1-42B4-801B-40B35A68C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2152B4E-1BCF-43D1-814C-F560CEB52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486774-B7FC-480F-9AAF-9F55F4C43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8FA6A4C-BA1F-4EF8-B3BD-F28CB66DE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F89DB3-EA73-4FD0-AACB-5FE32C149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AB203A-25C6-422F-9DB6-C69F0EE9F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74730A1-7A3A-4ACF-965D-A6DCEC7DB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B2D1A1F-B200-4444-AE01-EFC97AF7B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0" y="1131511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E4CB9D-2256-4786-8DDF-ADFBF353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80841E3-DFCC-429A-B907-8B06EDB1E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4698A1-0C53-4620-97E1-B4689288C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DBDFF7F-BD40-4085-952D-F6EC5908D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29CA06-4FE5-44A6-8D40-A9C36449C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8E6F37-AE05-46BF-A77F-5505926E9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D6F5ECB-975C-4A38-BD48-A3C2B38E9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F36011-C922-4FD6-B09D-781A87054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FD3DC2-6A33-4C9E-B0F5-5D6209717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E4F800E-82BC-4AEF-9F07-7F95C8B8C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30936"/>
            <a:ext cx="8135072" cy="1129911"/>
          </a:xfrm>
          <a:noFill/>
        </p:spPr>
        <p:txBody>
          <a:bodyPr anchor="ctr">
            <a:normAutofit/>
          </a:bodyPr>
          <a:lstStyle/>
          <a:p>
            <a:pPr>
              <a:defRPr sz="2800"/>
            </a:pPr>
            <a:r>
              <a:rPr lang="en-IN" sz="4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D9C5DD-B8B3-46A0-8FBC-EE462F96C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40997" y="1207140"/>
            <a:ext cx="5678424" cy="425613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63" y="1891202"/>
            <a:ext cx="7830601" cy="4218406"/>
          </a:xfrm>
          <a:noFill/>
        </p:spPr>
        <p:txBody>
          <a:bodyPr anchor="ctr">
            <a:normAutofit/>
          </a:bodyPr>
          <a:lstStyle/>
          <a:p>
            <a:pPr algn="ctr">
              <a:defRPr sz="2000"/>
            </a:pPr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directions are instructions written in a drama script to guide actors, directors, and stage designers.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p view of red stanchion on a red floor">
            <a:extLst>
              <a:ext uri="{FF2B5EF4-FFF2-40B4-BE49-F238E27FC236}">
                <a16:creationId xmlns:a16="http://schemas.microsoft.com/office/drawing/2014/main" id="{A3D13B97-6F57-CF3D-B639-7EBDA877A4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20000"/>
          <a:stretch>
            <a:fillRect/>
          </a:stretch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0222B5-B739-82A9-5CCC-C5585AE12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19465" y="-2819458"/>
            <a:ext cx="3512260" cy="9151192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46000"/>
                </a:srgbClr>
              </a:gs>
              <a:gs pos="100000">
                <a:srgbClr val="000000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457201"/>
            <a:ext cx="6543675" cy="9144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914400">
              <a:lnSpc>
                <a:spcPct val="90000"/>
              </a:lnSpc>
              <a:defRPr sz="2800"/>
            </a:pPr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 of Stage Directions</a:t>
            </a:r>
            <a:endParaRPr lang="en-US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E23E75-E7E9-4D9F-6D25-5512363F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355769" y="1075816"/>
            <a:ext cx="2425271" cy="9151191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98107"/>
            <a:ext cx="4721499" cy="33025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2000"/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help visualize the play, clarify emotions and actions, and assist actors in performance.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B115DB-65EB-3FC3-7284-CFDF4ADC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8855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8" y="1683757"/>
            <a:ext cx="2647719" cy="2501980"/>
          </a:xfrm>
        </p:spPr>
        <p:txBody>
          <a:bodyPr anchor="b">
            <a:normAutofit/>
          </a:bodyPr>
          <a:lstStyle/>
          <a:p>
            <a:pPr>
              <a:defRPr sz="2800"/>
            </a:pPr>
            <a:r>
              <a:rPr lang="en-IN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Stage Directions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729C60-006E-C6B2-177C-7EFC7A0E23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49963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6A1B86-DC99-46B9-B5AA-A7E928EA9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304FFE-74E9-4316-B822-F35A685E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1912" y="171450"/>
            <a:ext cx="4543425" cy="1514475"/>
          </a:xfr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defRPr sz="2800"/>
            </a:pP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Entrance and Exit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0" y="2143126"/>
            <a:ext cx="4700587" cy="3304482"/>
          </a:xfr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2000"/>
            </a:pP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2000"/>
            </a:pP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2000"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 Enter Hamlet, Exit Lady Macbeth</a:t>
            </a:r>
          </a:p>
        </p:txBody>
      </p:sp>
      <p:pic>
        <p:nvPicPr>
          <p:cNvPr id="5" name="Picture 4" descr="Arrows pointing right while one points left">
            <a:extLst>
              <a:ext uri="{FF2B5EF4-FFF2-40B4-BE49-F238E27FC236}">
                <a16:creationId xmlns:a16="http://schemas.microsoft.com/office/drawing/2014/main" id="{65AA9BBB-CAA3-3F98-6B75-63DDC320BD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705" r="29237" b="-1"/>
          <a:stretch>
            <a:fillRect/>
          </a:stretch>
        </p:blipFill>
        <p:spPr>
          <a:xfrm>
            <a:off x="-5449" y="10"/>
            <a:ext cx="2677211" cy="6857990"/>
          </a:xfrm>
          <a:custGeom>
            <a:avLst/>
            <a:gdLst/>
            <a:ahLst/>
            <a:cxnLst/>
            <a:rect l="l" t="t" r="r" b="b"/>
            <a:pathLst>
              <a:path w="3569616" h="6858000">
                <a:moveTo>
                  <a:pt x="0" y="0"/>
                </a:moveTo>
                <a:lnTo>
                  <a:pt x="3119345" y="0"/>
                </a:lnTo>
                <a:lnTo>
                  <a:pt x="3123529" y="17226"/>
                </a:lnTo>
                <a:cubicBezTo>
                  <a:pt x="3124924" y="23927"/>
                  <a:pt x="3126075" y="29690"/>
                  <a:pt x="3127926" y="35733"/>
                </a:cubicBezTo>
                <a:cubicBezTo>
                  <a:pt x="3135983" y="55162"/>
                  <a:pt x="3152761" y="75163"/>
                  <a:pt x="3158476" y="86830"/>
                </a:cubicBezTo>
                <a:lnTo>
                  <a:pt x="3162217" y="105744"/>
                </a:lnTo>
                <a:lnTo>
                  <a:pt x="3166997" y="104727"/>
                </a:lnTo>
                <a:lnTo>
                  <a:pt x="3167793" y="111793"/>
                </a:lnTo>
                <a:lnTo>
                  <a:pt x="3168896" y="127609"/>
                </a:lnTo>
                <a:cubicBezTo>
                  <a:pt x="3170241" y="137435"/>
                  <a:pt x="3170795" y="164972"/>
                  <a:pt x="3173185" y="174906"/>
                </a:cubicBezTo>
                <a:cubicBezTo>
                  <a:pt x="3178510" y="177461"/>
                  <a:pt x="3181593" y="181749"/>
                  <a:pt x="3183238" y="187215"/>
                </a:cubicBezTo>
                <a:lnTo>
                  <a:pt x="3184145" y="199435"/>
                </a:lnTo>
                <a:lnTo>
                  <a:pt x="3200957" y="269529"/>
                </a:lnTo>
                <a:lnTo>
                  <a:pt x="3202491" y="279219"/>
                </a:lnTo>
                <a:lnTo>
                  <a:pt x="3206975" y="284221"/>
                </a:lnTo>
                <a:cubicBezTo>
                  <a:pt x="3208056" y="288198"/>
                  <a:pt x="3208241" y="299815"/>
                  <a:pt x="3208979" y="303078"/>
                </a:cubicBezTo>
                <a:cubicBezTo>
                  <a:pt x="3209786" y="303316"/>
                  <a:pt x="3210593" y="303555"/>
                  <a:pt x="3211400" y="303794"/>
                </a:cubicBezTo>
                <a:cubicBezTo>
                  <a:pt x="3215834" y="314048"/>
                  <a:pt x="3230882" y="352723"/>
                  <a:pt x="3235583" y="364595"/>
                </a:cubicBezTo>
                <a:cubicBezTo>
                  <a:pt x="3232098" y="367263"/>
                  <a:pt x="3238178" y="372307"/>
                  <a:pt x="3239601" y="375020"/>
                </a:cubicBezTo>
                <a:cubicBezTo>
                  <a:pt x="3237179" y="375617"/>
                  <a:pt x="3236854" y="382439"/>
                  <a:pt x="3239157" y="384290"/>
                </a:cubicBezTo>
                <a:cubicBezTo>
                  <a:pt x="3254070" y="431093"/>
                  <a:pt x="3227895" y="408920"/>
                  <a:pt x="3245230" y="435044"/>
                </a:cubicBezTo>
                <a:cubicBezTo>
                  <a:pt x="3246565" y="439781"/>
                  <a:pt x="3245820" y="443743"/>
                  <a:pt x="3244204" y="447282"/>
                </a:cubicBezTo>
                <a:lnTo>
                  <a:pt x="3240762" y="452630"/>
                </a:lnTo>
                <a:lnTo>
                  <a:pt x="3249093" y="471880"/>
                </a:lnTo>
                <a:cubicBezTo>
                  <a:pt x="3252174" y="481431"/>
                  <a:pt x="3254453" y="491548"/>
                  <a:pt x="3255857" y="501992"/>
                </a:cubicBezTo>
                <a:cubicBezTo>
                  <a:pt x="3250999" y="504682"/>
                  <a:pt x="3258622" y="512442"/>
                  <a:pt x="3260271" y="516223"/>
                </a:cubicBezTo>
                <a:cubicBezTo>
                  <a:pt x="3257006" y="516482"/>
                  <a:pt x="3255973" y="525173"/>
                  <a:pt x="3258865" y="528038"/>
                </a:cubicBezTo>
                <a:cubicBezTo>
                  <a:pt x="3274535" y="591283"/>
                  <a:pt x="3241762" y="557303"/>
                  <a:pt x="3262462" y="594499"/>
                </a:cubicBezTo>
                <a:cubicBezTo>
                  <a:pt x="3263816" y="600863"/>
                  <a:pt x="3262479" y="605795"/>
                  <a:pt x="3260024" y="610000"/>
                </a:cubicBezTo>
                <a:lnTo>
                  <a:pt x="3253721" y="617692"/>
                </a:lnTo>
                <a:lnTo>
                  <a:pt x="3256482" y="623204"/>
                </a:lnTo>
                <a:cubicBezTo>
                  <a:pt x="3258005" y="644600"/>
                  <a:pt x="3251476" y="651376"/>
                  <a:pt x="3259225" y="663365"/>
                </a:cubicBezTo>
                <a:cubicBezTo>
                  <a:pt x="3245876" y="682744"/>
                  <a:pt x="3258539" y="675670"/>
                  <a:pt x="3261631" y="689522"/>
                </a:cubicBezTo>
                <a:cubicBezTo>
                  <a:pt x="3265207" y="700373"/>
                  <a:pt x="3269507" y="679723"/>
                  <a:pt x="3271002" y="690492"/>
                </a:cubicBezTo>
                <a:cubicBezTo>
                  <a:pt x="3267989" y="702455"/>
                  <a:pt x="3279578" y="701125"/>
                  <a:pt x="3275760" y="713609"/>
                </a:cubicBezTo>
                <a:cubicBezTo>
                  <a:pt x="3266819" y="711239"/>
                  <a:pt x="3278954" y="737528"/>
                  <a:pt x="3271356" y="738880"/>
                </a:cubicBezTo>
                <a:cubicBezTo>
                  <a:pt x="3282938" y="748490"/>
                  <a:pt x="3269788" y="754591"/>
                  <a:pt x="3274016" y="768139"/>
                </a:cubicBezTo>
                <a:cubicBezTo>
                  <a:pt x="3278559" y="774347"/>
                  <a:pt x="3279560" y="778980"/>
                  <a:pt x="3275507" y="785654"/>
                </a:cubicBezTo>
                <a:cubicBezTo>
                  <a:pt x="3297514" y="814181"/>
                  <a:pt x="3277534" y="803670"/>
                  <a:pt x="3287024" y="831111"/>
                </a:cubicBezTo>
                <a:cubicBezTo>
                  <a:pt x="3296672" y="854655"/>
                  <a:pt x="3303659" y="881610"/>
                  <a:pt x="3324562" y="903604"/>
                </a:cubicBezTo>
                <a:cubicBezTo>
                  <a:pt x="3330338" y="907511"/>
                  <a:pt x="3333079" y="917872"/>
                  <a:pt x="3330682" y="926744"/>
                </a:cubicBezTo>
                <a:cubicBezTo>
                  <a:pt x="3330269" y="928269"/>
                  <a:pt x="3329716" y="929694"/>
                  <a:pt x="3329041" y="930971"/>
                </a:cubicBezTo>
                <a:cubicBezTo>
                  <a:pt x="3333270" y="950914"/>
                  <a:pt x="3351150" y="1023696"/>
                  <a:pt x="3356062" y="1046405"/>
                </a:cubicBezTo>
                <a:cubicBezTo>
                  <a:pt x="3349099" y="1048737"/>
                  <a:pt x="3362597" y="1059482"/>
                  <a:pt x="3358521" y="1067217"/>
                </a:cubicBezTo>
                <a:cubicBezTo>
                  <a:pt x="3354869" y="1072807"/>
                  <a:pt x="3358113" y="1077371"/>
                  <a:pt x="3358773" y="1082909"/>
                </a:cubicBezTo>
                <a:cubicBezTo>
                  <a:pt x="3356098" y="1090444"/>
                  <a:pt x="3363241" y="1113953"/>
                  <a:pt x="3367682" y="1119909"/>
                </a:cubicBezTo>
                <a:cubicBezTo>
                  <a:pt x="3382703" y="1133847"/>
                  <a:pt x="3374343" y="1168367"/>
                  <a:pt x="3385911" y="1180009"/>
                </a:cubicBezTo>
                <a:cubicBezTo>
                  <a:pt x="3387774" y="1184389"/>
                  <a:pt x="3388688" y="1188737"/>
                  <a:pt x="3389010" y="1193041"/>
                </a:cubicBezTo>
                <a:lnTo>
                  <a:pt x="3388572" y="1205179"/>
                </a:lnTo>
                <a:lnTo>
                  <a:pt x="3385768" y="1208811"/>
                </a:lnTo>
                <a:lnTo>
                  <a:pt x="3386975" y="1216129"/>
                </a:lnTo>
                <a:lnTo>
                  <a:pt x="3386647" y="1218271"/>
                </a:lnTo>
                <a:cubicBezTo>
                  <a:pt x="3386007" y="1222365"/>
                  <a:pt x="3385480" y="1226399"/>
                  <a:pt x="3385420" y="1230360"/>
                </a:cubicBezTo>
                <a:cubicBezTo>
                  <a:pt x="3400233" y="1224163"/>
                  <a:pt x="3387342" y="1263034"/>
                  <a:pt x="3398902" y="1251303"/>
                </a:cubicBezTo>
                <a:cubicBezTo>
                  <a:pt x="3401143" y="1271991"/>
                  <a:pt x="3411558" y="1255397"/>
                  <a:pt x="3402244" y="1281071"/>
                </a:cubicBezTo>
                <a:cubicBezTo>
                  <a:pt x="3416627" y="1312459"/>
                  <a:pt x="3415183" y="1363554"/>
                  <a:pt x="3435533" y="1387530"/>
                </a:cubicBezTo>
                <a:cubicBezTo>
                  <a:pt x="3428168" y="1384876"/>
                  <a:pt x="3423452" y="1398828"/>
                  <a:pt x="3427595" y="1407995"/>
                </a:cubicBezTo>
                <a:cubicBezTo>
                  <a:pt x="3398778" y="1398886"/>
                  <a:pt x="3455260" y="1443485"/>
                  <a:pt x="3436580" y="1453051"/>
                </a:cubicBezTo>
                <a:cubicBezTo>
                  <a:pt x="3454427" y="1452263"/>
                  <a:pt x="3487273" y="1492392"/>
                  <a:pt x="3473886" y="1513215"/>
                </a:cubicBezTo>
                <a:cubicBezTo>
                  <a:pt x="3479337" y="1543203"/>
                  <a:pt x="3495403" y="1563620"/>
                  <a:pt x="3491486" y="1595707"/>
                </a:cubicBezTo>
                <a:cubicBezTo>
                  <a:pt x="3493932" y="1596530"/>
                  <a:pt x="3496028" y="1598008"/>
                  <a:pt x="3497869" y="1599939"/>
                </a:cubicBezTo>
                <a:lnTo>
                  <a:pt x="3502453" y="1606503"/>
                </a:lnTo>
                <a:lnTo>
                  <a:pt x="3502232" y="1607846"/>
                </a:lnTo>
                <a:cubicBezTo>
                  <a:pt x="3502503" y="1613048"/>
                  <a:pt x="3503673" y="1615641"/>
                  <a:pt x="3505239" y="1617081"/>
                </a:cubicBezTo>
                <a:cubicBezTo>
                  <a:pt x="3505979" y="1617395"/>
                  <a:pt x="3506719" y="1617710"/>
                  <a:pt x="3507459" y="1618024"/>
                </a:cubicBezTo>
                <a:lnTo>
                  <a:pt x="3510011" y="1624022"/>
                </a:lnTo>
                <a:lnTo>
                  <a:pt x="3516358" y="1634929"/>
                </a:lnTo>
                <a:lnTo>
                  <a:pt x="3516308" y="1637821"/>
                </a:lnTo>
                <a:lnTo>
                  <a:pt x="3523955" y="1655598"/>
                </a:lnTo>
                <a:lnTo>
                  <a:pt x="3523473" y="1656247"/>
                </a:lnTo>
                <a:cubicBezTo>
                  <a:pt x="3522567" y="1658107"/>
                  <a:pt x="3522227" y="1660249"/>
                  <a:pt x="3523061" y="1663024"/>
                </a:cubicBezTo>
                <a:cubicBezTo>
                  <a:pt x="3513175" y="1664689"/>
                  <a:pt x="3520280" y="1667013"/>
                  <a:pt x="3523616" y="1675054"/>
                </a:cubicBezTo>
                <a:cubicBezTo>
                  <a:pt x="3509006" y="1679436"/>
                  <a:pt x="3523682" y="1698702"/>
                  <a:pt x="3517630" y="1707801"/>
                </a:cubicBezTo>
                <a:cubicBezTo>
                  <a:pt x="3520410" y="1713612"/>
                  <a:pt x="3523083" y="1719836"/>
                  <a:pt x="3525537" y="1726380"/>
                </a:cubicBezTo>
                <a:lnTo>
                  <a:pt x="3529903" y="1779986"/>
                </a:lnTo>
                <a:lnTo>
                  <a:pt x="3521468" y="1836998"/>
                </a:lnTo>
                <a:cubicBezTo>
                  <a:pt x="3522502" y="1857808"/>
                  <a:pt x="3519191" y="1876110"/>
                  <a:pt x="3523412" y="1893497"/>
                </a:cubicBezTo>
                <a:cubicBezTo>
                  <a:pt x="3520411" y="1900876"/>
                  <a:pt x="3519436" y="1907708"/>
                  <a:pt x="3525004" y="1913894"/>
                </a:cubicBezTo>
                <a:cubicBezTo>
                  <a:pt x="3524490" y="1933413"/>
                  <a:pt x="3517414" y="1938604"/>
                  <a:pt x="3523928" y="1950514"/>
                </a:cubicBezTo>
                <a:cubicBezTo>
                  <a:pt x="3512685" y="1962215"/>
                  <a:pt x="3517275" y="1962555"/>
                  <a:pt x="3521008" y="1967449"/>
                </a:cubicBezTo>
                <a:lnTo>
                  <a:pt x="3521297" y="1968163"/>
                </a:lnTo>
                <a:lnTo>
                  <a:pt x="3519686" y="1969768"/>
                </a:lnTo>
                <a:lnTo>
                  <a:pt x="3519089" y="1972904"/>
                </a:lnTo>
                <a:lnTo>
                  <a:pt x="3520122" y="1981289"/>
                </a:lnTo>
                <a:lnTo>
                  <a:pt x="3520948" y="1984413"/>
                </a:lnTo>
                <a:cubicBezTo>
                  <a:pt x="3521356" y="1986575"/>
                  <a:pt x="3521416" y="1988026"/>
                  <a:pt x="3521226" y="1989046"/>
                </a:cubicBezTo>
                <a:lnTo>
                  <a:pt x="3521092" y="1989171"/>
                </a:lnTo>
                <a:lnTo>
                  <a:pt x="3521624" y="1993492"/>
                </a:lnTo>
                <a:cubicBezTo>
                  <a:pt x="3522844" y="2000762"/>
                  <a:pt x="3524332" y="2007819"/>
                  <a:pt x="3525996" y="2014518"/>
                </a:cubicBezTo>
                <a:cubicBezTo>
                  <a:pt x="3518529" y="2020777"/>
                  <a:pt x="3529333" y="2045218"/>
                  <a:pt x="3514412" y="2043465"/>
                </a:cubicBezTo>
                <a:cubicBezTo>
                  <a:pt x="3516219" y="2052531"/>
                  <a:pt x="3522688" y="2057653"/>
                  <a:pt x="3512822" y="2055222"/>
                </a:cubicBezTo>
                <a:cubicBezTo>
                  <a:pt x="3513140" y="2058224"/>
                  <a:pt x="3512432" y="2060136"/>
                  <a:pt x="3511227" y="2061550"/>
                </a:cubicBezTo>
                <a:lnTo>
                  <a:pt x="3510645" y="2061975"/>
                </a:lnTo>
                <a:lnTo>
                  <a:pt x="3514907" y="2082129"/>
                </a:lnTo>
                <a:lnTo>
                  <a:pt x="3514347" y="2084880"/>
                </a:lnTo>
                <a:lnTo>
                  <a:pt x="3518565" y="2097919"/>
                </a:lnTo>
                <a:lnTo>
                  <a:pt x="3519976" y="2104707"/>
                </a:lnTo>
                <a:lnTo>
                  <a:pt x="3521958" y="2106519"/>
                </a:lnTo>
                <a:cubicBezTo>
                  <a:pt x="3523219" y="2108534"/>
                  <a:pt x="3523895" y="2111498"/>
                  <a:pt x="3523237" y="2116590"/>
                </a:cubicBezTo>
                <a:lnTo>
                  <a:pt x="3522786" y="2117790"/>
                </a:lnTo>
                <a:lnTo>
                  <a:pt x="3526064" y="2125947"/>
                </a:lnTo>
                <a:cubicBezTo>
                  <a:pt x="3527505" y="2128548"/>
                  <a:pt x="3529274" y="2130818"/>
                  <a:pt x="3531495" y="2132603"/>
                </a:cubicBezTo>
                <a:cubicBezTo>
                  <a:pt x="3522034" y="2161762"/>
                  <a:pt x="3533978" y="2187874"/>
                  <a:pt x="3533955" y="2218836"/>
                </a:cubicBezTo>
                <a:cubicBezTo>
                  <a:pt x="3517312" y="2233337"/>
                  <a:pt x="3542024" y="2285180"/>
                  <a:pt x="3559442" y="2291697"/>
                </a:cubicBezTo>
                <a:cubicBezTo>
                  <a:pt x="3544608" y="2292866"/>
                  <a:pt x="3567228" y="2330146"/>
                  <a:pt x="3568373" y="2340076"/>
                </a:cubicBezTo>
                <a:cubicBezTo>
                  <a:pt x="3568755" y="2343387"/>
                  <a:pt x="3566751" y="2343658"/>
                  <a:pt x="3560178" y="2338540"/>
                </a:cubicBezTo>
                <a:cubicBezTo>
                  <a:pt x="3562571" y="2349015"/>
                  <a:pt x="3555536" y="2360463"/>
                  <a:pt x="3548875" y="2354921"/>
                </a:cubicBezTo>
                <a:cubicBezTo>
                  <a:pt x="3564342" y="2386191"/>
                  <a:pt x="3553912" y="2434573"/>
                  <a:pt x="3562290" y="2470516"/>
                </a:cubicBezTo>
                <a:cubicBezTo>
                  <a:pt x="3548732" y="2491328"/>
                  <a:pt x="3561750" y="2479665"/>
                  <a:pt x="3560263" y="2500409"/>
                </a:cubicBezTo>
                <a:cubicBezTo>
                  <a:pt x="3573531" y="2493872"/>
                  <a:pt x="3554177" y="2525877"/>
                  <a:pt x="3569616" y="2525972"/>
                </a:cubicBezTo>
                <a:cubicBezTo>
                  <a:pt x="3568857" y="2529744"/>
                  <a:pt x="3567635" y="2533395"/>
                  <a:pt x="3566291" y="2537057"/>
                </a:cubicBezTo>
                <a:lnTo>
                  <a:pt x="3565595" y="2538979"/>
                </a:lnTo>
                <a:lnTo>
                  <a:pt x="3565471" y="2546483"/>
                </a:lnTo>
                <a:lnTo>
                  <a:pt x="3562111" y="2548822"/>
                </a:lnTo>
                <a:lnTo>
                  <a:pt x="3559542" y="2560277"/>
                </a:lnTo>
                <a:cubicBezTo>
                  <a:pt x="3559093" y="2564534"/>
                  <a:pt x="3559212" y="2569074"/>
                  <a:pt x="3560240" y="2574030"/>
                </a:cubicBezTo>
                <a:cubicBezTo>
                  <a:pt x="3567097" y="2585933"/>
                  <a:pt x="3560828" y="2605604"/>
                  <a:pt x="3562359" y="2622912"/>
                </a:cubicBezTo>
                <a:lnTo>
                  <a:pt x="3564740" y="2630748"/>
                </a:lnTo>
                <a:lnTo>
                  <a:pt x="3563214" y="2656947"/>
                </a:lnTo>
                <a:cubicBezTo>
                  <a:pt x="3563065" y="2664385"/>
                  <a:pt x="3563222" y="2672085"/>
                  <a:pt x="3563949" y="2680153"/>
                </a:cubicBezTo>
                <a:lnTo>
                  <a:pt x="3566383" y="2695058"/>
                </a:lnTo>
                <a:lnTo>
                  <a:pt x="3565385" y="2699075"/>
                </a:lnTo>
                <a:cubicBezTo>
                  <a:pt x="3565951" y="2705917"/>
                  <a:pt x="3570892" y="2714690"/>
                  <a:pt x="3565525" y="2714239"/>
                </a:cubicBezTo>
                <a:lnTo>
                  <a:pt x="3567847" y="2721812"/>
                </a:lnTo>
                <a:lnTo>
                  <a:pt x="3564077" y="2729693"/>
                </a:lnTo>
                <a:cubicBezTo>
                  <a:pt x="3563144" y="2730592"/>
                  <a:pt x="3562134" y="2731288"/>
                  <a:pt x="3561085" y="2731758"/>
                </a:cubicBezTo>
                <a:lnTo>
                  <a:pt x="3563149" y="2742418"/>
                </a:lnTo>
                <a:lnTo>
                  <a:pt x="3560661" y="2751437"/>
                </a:lnTo>
                <a:lnTo>
                  <a:pt x="3563126" y="2758989"/>
                </a:lnTo>
                <a:lnTo>
                  <a:pt x="3562876" y="2762207"/>
                </a:lnTo>
                <a:lnTo>
                  <a:pt x="3561866" y="2770236"/>
                </a:lnTo>
                <a:cubicBezTo>
                  <a:pt x="3561066" y="2774372"/>
                  <a:pt x="3560080" y="2779005"/>
                  <a:pt x="3559378" y="2784138"/>
                </a:cubicBezTo>
                <a:lnTo>
                  <a:pt x="3559178" y="2788436"/>
                </a:lnTo>
                <a:lnTo>
                  <a:pt x="3554648" y="2798068"/>
                </a:lnTo>
                <a:cubicBezTo>
                  <a:pt x="3551209" y="2805087"/>
                  <a:pt x="3548936" y="2810580"/>
                  <a:pt x="3551400" y="2816345"/>
                </a:cubicBezTo>
                <a:cubicBezTo>
                  <a:pt x="3547036" y="2826742"/>
                  <a:pt x="3533490" y="2834711"/>
                  <a:pt x="3538128" y="2849028"/>
                </a:cubicBezTo>
                <a:cubicBezTo>
                  <a:pt x="3531517" y="2845031"/>
                  <a:pt x="3538369" y="2865256"/>
                  <a:pt x="3532013" y="2868126"/>
                </a:cubicBezTo>
                <a:cubicBezTo>
                  <a:pt x="3526842" y="2869601"/>
                  <a:pt x="3527715" y="2876080"/>
                  <a:pt x="3526094" y="2881167"/>
                </a:cubicBezTo>
                <a:cubicBezTo>
                  <a:pt x="3520961" y="2885059"/>
                  <a:pt x="3517628" y="2910333"/>
                  <a:pt x="3518939" y="2918966"/>
                </a:cubicBezTo>
                <a:cubicBezTo>
                  <a:pt x="3525789" y="2943088"/>
                  <a:pt x="3505468" y="2964225"/>
                  <a:pt x="3510391" y="2983548"/>
                </a:cubicBezTo>
                <a:cubicBezTo>
                  <a:pt x="3510204" y="2988707"/>
                  <a:pt x="3509257" y="2993036"/>
                  <a:pt x="3507840" y="2996827"/>
                </a:cubicBezTo>
                <a:lnTo>
                  <a:pt x="3502741" y="3006379"/>
                </a:lnTo>
                <a:lnTo>
                  <a:pt x="3499028" y="3006971"/>
                </a:lnTo>
                <a:lnTo>
                  <a:pt x="3497157" y="3013976"/>
                </a:lnTo>
                <a:lnTo>
                  <a:pt x="3496053" y="3015450"/>
                </a:lnTo>
                <a:cubicBezTo>
                  <a:pt x="3493931" y="3018255"/>
                  <a:pt x="3491925" y="3021106"/>
                  <a:pt x="3490329" y="3024292"/>
                </a:cubicBezTo>
                <a:cubicBezTo>
                  <a:pt x="3504872" y="3031782"/>
                  <a:pt x="3479143" y="3052632"/>
                  <a:pt x="3493186" y="3052840"/>
                </a:cubicBezTo>
                <a:cubicBezTo>
                  <a:pt x="3486942" y="3071654"/>
                  <a:pt x="3501947" y="3066916"/>
                  <a:pt x="3484298" y="3080007"/>
                </a:cubicBezTo>
                <a:cubicBezTo>
                  <a:pt x="3483814" y="3117860"/>
                  <a:pt x="3462683" y="3158406"/>
                  <a:pt x="3469977" y="3195253"/>
                </a:cubicBezTo>
                <a:cubicBezTo>
                  <a:pt x="3464984" y="3186842"/>
                  <a:pt x="3455676" y="3194249"/>
                  <a:pt x="3455490" y="3205255"/>
                </a:cubicBezTo>
                <a:cubicBezTo>
                  <a:pt x="3435461" y="3173385"/>
                  <a:pt x="3464274" y="3257718"/>
                  <a:pt x="3445250" y="3249703"/>
                </a:cubicBezTo>
                <a:cubicBezTo>
                  <a:pt x="3460163" y="3264187"/>
                  <a:pt x="3471377" y="3324835"/>
                  <a:pt x="3452291" y="3330508"/>
                </a:cubicBezTo>
                <a:cubicBezTo>
                  <a:pt x="3445043" y="3359645"/>
                  <a:pt x="3450218" y="3389952"/>
                  <a:pt x="3434486" y="3412864"/>
                </a:cubicBezTo>
                <a:cubicBezTo>
                  <a:pt x="3436166" y="3415609"/>
                  <a:pt x="3437306" y="3418595"/>
                  <a:pt x="3438058" y="3421734"/>
                </a:cubicBezTo>
                <a:lnTo>
                  <a:pt x="3439245" y="3430986"/>
                </a:lnTo>
                <a:lnTo>
                  <a:pt x="3438541" y="3431897"/>
                </a:lnTo>
                <a:cubicBezTo>
                  <a:pt x="3436732" y="3436375"/>
                  <a:pt x="3436677" y="3439488"/>
                  <a:pt x="3437396" y="3441992"/>
                </a:cubicBezTo>
                <a:lnTo>
                  <a:pt x="3438843" y="3444647"/>
                </a:lnTo>
                <a:lnTo>
                  <a:pt x="3438591" y="3451712"/>
                </a:lnTo>
                <a:lnTo>
                  <a:pt x="3439527" y="3466008"/>
                </a:lnTo>
                <a:lnTo>
                  <a:pt x="3438357" y="3468331"/>
                </a:lnTo>
                <a:lnTo>
                  <a:pt x="3437674" y="3489343"/>
                </a:lnTo>
                <a:cubicBezTo>
                  <a:pt x="3437459" y="3489383"/>
                  <a:pt x="3437241" y="3489424"/>
                  <a:pt x="3437026" y="3489465"/>
                </a:cubicBezTo>
                <a:cubicBezTo>
                  <a:pt x="3435558" y="3490219"/>
                  <a:pt x="3434444" y="3491679"/>
                  <a:pt x="3434044" y="3494659"/>
                </a:cubicBezTo>
                <a:cubicBezTo>
                  <a:pt x="3425302" y="3487640"/>
                  <a:pt x="3430211" y="3495561"/>
                  <a:pt x="3429800" y="3504965"/>
                </a:cubicBezTo>
                <a:cubicBezTo>
                  <a:pt x="3416132" y="3496161"/>
                  <a:pt x="3420620" y="3524348"/>
                  <a:pt x="3412115" y="3526661"/>
                </a:cubicBezTo>
                <a:cubicBezTo>
                  <a:pt x="3412121" y="3533765"/>
                  <a:pt x="3411879" y="3541120"/>
                  <a:pt x="3411331" y="3548549"/>
                </a:cubicBezTo>
                <a:lnTo>
                  <a:pt x="3410824" y="3552872"/>
                </a:lnTo>
                <a:cubicBezTo>
                  <a:pt x="3410773" y="3552889"/>
                  <a:pt x="3410721" y="3552908"/>
                  <a:pt x="3410671" y="3552926"/>
                </a:cubicBezTo>
                <a:cubicBezTo>
                  <a:pt x="3410254" y="3553793"/>
                  <a:pt x="3409971" y="3555188"/>
                  <a:pt x="3409849" y="3557419"/>
                </a:cubicBezTo>
                <a:lnTo>
                  <a:pt x="3409902" y="3560756"/>
                </a:lnTo>
                <a:lnTo>
                  <a:pt x="3408918" y="3569144"/>
                </a:lnTo>
                <a:lnTo>
                  <a:pt x="3407623" y="3571810"/>
                </a:lnTo>
                <a:lnTo>
                  <a:pt x="3405729" y="3572549"/>
                </a:lnTo>
                <a:lnTo>
                  <a:pt x="3405835" y="3573359"/>
                </a:lnTo>
                <a:cubicBezTo>
                  <a:pt x="3408214" y="3579757"/>
                  <a:pt x="3412465" y="3582275"/>
                  <a:pt x="3399129" y="3587902"/>
                </a:cubicBezTo>
                <a:cubicBezTo>
                  <a:pt x="3402495" y="3602236"/>
                  <a:pt x="3394605" y="3603730"/>
                  <a:pt x="3389566" y="3621859"/>
                </a:cubicBezTo>
                <a:cubicBezTo>
                  <a:pt x="3393374" y="3630350"/>
                  <a:pt x="3390863" y="3636316"/>
                  <a:pt x="3386307" y="3641820"/>
                </a:cubicBezTo>
                <a:cubicBezTo>
                  <a:pt x="3386232" y="3660214"/>
                  <a:pt x="3378837" y="3675854"/>
                  <a:pt x="3374956" y="3695940"/>
                </a:cubicBezTo>
                <a:cubicBezTo>
                  <a:pt x="3378387" y="3718839"/>
                  <a:pt x="3365817" y="3728358"/>
                  <a:pt x="3361718" y="3749831"/>
                </a:cubicBezTo>
                <a:cubicBezTo>
                  <a:pt x="3370064" y="3770267"/>
                  <a:pt x="3350403" y="3763879"/>
                  <a:pt x="3344768" y="3774338"/>
                </a:cubicBezTo>
                <a:lnTo>
                  <a:pt x="3343985" y="3777418"/>
                </a:lnTo>
                <a:lnTo>
                  <a:pt x="3344520" y="3785849"/>
                </a:lnTo>
                <a:lnTo>
                  <a:pt x="3345162" y="3789023"/>
                </a:lnTo>
                <a:cubicBezTo>
                  <a:pt x="3345441" y="3791209"/>
                  <a:pt x="3345415" y="3792659"/>
                  <a:pt x="3345164" y="3793659"/>
                </a:cubicBezTo>
                <a:lnTo>
                  <a:pt x="3345024" y="3793774"/>
                </a:lnTo>
                <a:lnTo>
                  <a:pt x="3345300" y="3798119"/>
                </a:lnTo>
                <a:cubicBezTo>
                  <a:pt x="3346087" y="3805456"/>
                  <a:pt x="3347157" y="3812596"/>
                  <a:pt x="3348424" y="3819398"/>
                </a:cubicBezTo>
                <a:cubicBezTo>
                  <a:pt x="3340590" y="3825065"/>
                  <a:pt x="3349940" y="3850234"/>
                  <a:pt x="3335133" y="3847354"/>
                </a:cubicBezTo>
                <a:cubicBezTo>
                  <a:pt x="3336403" y="3856524"/>
                  <a:pt x="3342565" y="3862118"/>
                  <a:pt x="3332848" y="3858945"/>
                </a:cubicBezTo>
                <a:cubicBezTo>
                  <a:pt x="3332988" y="3861961"/>
                  <a:pt x="3332168" y="3863811"/>
                  <a:pt x="3330878" y="3865128"/>
                </a:cubicBezTo>
                <a:lnTo>
                  <a:pt x="3330273" y="3865510"/>
                </a:lnTo>
                <a:lnTo>
                  <a:pt x="3333337" y="3885908"/>
                </a:lnTo>
                <a:lnTo>
                  <a:pt x="3332616" y="3888608"/>
                </a:lnTo>
                <a:lnTo>
                  <a:pt x="3336057" y="3901916"/>
                </a:lnTo>
                <a:lnTo>
                  <a:pt x="3337066" y="3908785"/>
                </a:lnTo>
                <a:lnTo>
                  <a:pt x="3338940" y="3910739"/>
                </a:lnTo>
                <a:cubicBezTo>
                  <a:pt x="3340082" y="3912843"/>
                  <a:pt x="3340580" y="3915849"/>
                  <a:pt x="3339621" y="3920873"/>
                </a:cubicBezTo>
                <a:lnTo>
                  <a:pt x="3339102" y="3922032"/>
                </a:lnTo>
                <a:lnTo>
                  <a:pt x="3341891" y="3930408"/>
                </a:lnTo>
                <a:cubicBezTo>
                  <a:pt x="3343178" y="3933107"/>
                  <a:pt x="3344812" y="3935503"/>
                  <a:pt x="3346927" y="3937451"/>
                </a:cubicBezTo>
                <a:cubicBezTo>
                  <a:pt x="3335745" y="3965779"/>
                  <a:pt x="3346136" y="3992699"/>
                  <a:pt x="3344279" y="4023542"/>
                </a:cubicBezTo>
                <a:cubicBezTo>
                  <a:pt x="3347024" y="4058096"/>
                  <a:pt x="3350783" y="4081986"/>
                  <a:pt x="3351926" y="4104769"/>
                </a:cubicBezTo>
                <a:cubicBezTo>
                  <a:pt x="3353695" y="4115384"/>
                  <a:pt x="3359144" y="4193344"/>
                  <a:pt x="3352816" y="4187317"/>
                </a:cubicBezTo>
                <a:cubicBezTo>
                  <a:pt x="3366419" y="4219638"/>
                  <a:pt x="3351446" y="4239971"/>
                  <a:pt x="3357691" y="4276413"/>
                </a:cubicBezTo>
                <a:cubicBezTo>
                  <a:pt x="3342910" y="4296116"/>
                  <a:pt x="3356610" y="4285488"/>
                  <a:pt x="3353895" y="4306037"/>
                </a:cubicBezTo>
                <a:cubicBezTo>
                  <a:pt x="3367541" y="4300534"/>
                  <a:pt x="3346306" y="4330948"/>
                  <a:pt x="3361728" y="4332215"/>
                </a:cubicBezTo>
                <a:cubicBezTo>
                  <a:pt x="3360746" y="4335915"/>
                  <a:pt x="3359307" y="4339458"/>
                  <a:pt x="3357748" y="4343006"/>
                </a:cubicBezTo>
                <a:lnTo>
                  <a:pt x="3356941" y="4344866"/>
                </a:lnTo>
                <a:lnTo>
                  <a:pt x="3356370" y="4352332"/>
                </a:lnTo>
                <a:lnTo>
                  <a:pt x="3352876" y="4354407"/>
                </a:lnTo>
                <a:lnTo>
                  <a:pt x="3352683" y="4444689"/>
                </a:lnTo>
                <a:cubicBezTo>
                  <a:pt x="3355485" y="4452425"/>
                  <a:pt x="3356736" y="4477980"/>
                  <a:pt x="3352455" y="4483791"/>
                </a:cubicBezTo>
                <a:cubicBezTo>
                  <a:pt x="3351784" y="4489320"/>
                  <a:pt x="3353780" y="4495171"/>
                  <a:pt x="3349030" y="4498683"/>
                </a:cubicBezTo>
                <a:cubicBezTo>
                  <a:pt x="3346858" y="4510741"/>
                  <a:pt x="3341860" y="4538358"/>
                  <a:pt x="3339427" y="4556140"/>
                </a:cubicBezTo>
                <a:cubicBezTo>
                  <a:pt x="3342836" y="4560659"/>
                  <a:pt x="3341611" y="4566842"/>
                  <a:pt x="3339521" y="4574959"/>
                </a:cubicBezTo>
                <a:lnTo>
                  <a:pt x="3338246" y="4582576"/>
                </a:lnTo>
                <a:lnTo>
                  <a:pt x="3348539" y="4605460"/>
                </a:lnTo>
                <a:lnTo>
                  <a:pt x="3345760" y="4678575"/>
                </a:lnTo>
                <a:lnTo>
                  <a:pt x="3356250" y="4713574"/>
                </a:lnTo>
                <a:cubicBezTo>
                  <a:pt x="3358600" y="4727943"/>
                  <a:pt x="3359577" y="4741820"/>
                  <a:pt x="3361380" y="4755215"/>
                </a:cubicBezTo>
                <a:cubicBezTo>
                  <a:pt x="3363928" y="4785596"/>
                  <a:pt x="3347531" y="4766123"/>
                  <a:pt x="3361636" y="4803525"/>
                </a:cubicBezTo>
                <a:cubicBezTo>
                  <a:pt x="3356254" y="4807867"/>
                  <a:pt x="3356117" y="4812705"/>
                  <a:pt x="3358957" y="4820729"/>
                </a:cubicBezTo>
                <a:cubicBezTo>
                  <a:pt x="3359783" y="4835507"/>
                  <a:pt x="3345952" y="4834947"/>
                  <a:pt x="3354635" y="4849546"/>
                </a:cubicBezTo>
                <a:cubicBezTo>
                  <a:pt x="3350894" y="4848362"/>
                  <a:pt x="3350351" y="4855411"/>
                  <a:pt x="3349759" y="4861941"/>
                </a:cubicBezTo>
                <a:lnTo>
                  <a:pt x="3347368" y="4866228"/>
                </a:lnTo>
                <a:lnTo>
                  <a:pt x="3358408" y="4889535"/>
                </a:lnTo>
                <a:cubicBezTo>
                  <a:pt x="3373705" y="4931282"/>
                  <a:pt x="3382233" y="4982216"/>
                  <a:pt x="3393319" y="5017998"/>
                </a:cubicBezTo>
                <a:cubicBezTo>
                  <a:pt x="3368256" y="5040241"/>
                  <a:pt x="3392200" y="5029364"/>
                  <a:pt x="3389184" y="5055049"/>
                </a:cubicBezTo>
                <a:cubicBezTo>
                  <a:pt x="3413510" y="5050695"/>
                  <a:pt x="3377700" y="5085342"/>
                  <a:pt x="3405892" y="5089973"/>
                </a:cubicBezTo>
                <a:cubicBezTo>
                  <a:pt x="3404451" y="5094499"/>
                  <a:pt x="3402165" y="5098741"/>
                  <a:pt x="3399662" y="5102960"/>
                </a:cubicBezTo>
                <a:lnTo>
                  <a:pt x="3398363" y="5105176"/>
                </a:lnTo>
                <a:lnTo>
                  <a:pt x="3398026" y="5114590"/>
                </a:lnTo>
                <a:lnTo>
                  <a:pt x="3391859" y="5116550"/>
                </a:lnTo>
                <a:lnTo>
                  <a:pt x="3386999" y="5130226"/>
                </a:lnTo>
                <a:cubicBezTo>
                  <a:pt x="3386119" y="5135455"/>
                  <a:pt x="3386267" y="5141205"/>
                  <a:pt x="3388073" y="5147747"/>
                </a:cubicBezTo>
                <a:cubicBezTo>
                  <a:pt x="3400425" y="5164741"/>
                  <a:pt x="3388688" y="5187675"/>
                  <a:pt x="3391234" y="5209919"/>
                </a:cubicBezTo>
                <a:lnTo>
                  <a:pt x="3395469" y="5220481"/>
                </a:lnTo>
                <a:lnTo>
                  <a:pt x="3392518" y="5250830"/>
                </a:lnTo>
                <a:lnTo>
                  <a:pt x="3393800" y="5252877"/>
                </a:lnTo>
                <a:cubicBezTo>
                  <a:pt x="3393941" y="5258188"/>
                  <a:pt x="3392357" y="5268832"/>
                  <a:pt x="3393361" y="5282697"/>
                </a:cubicBezTo>
                <a:lnTo>
                  <a:pt x="3399825" y="5336059"/>
                </a:lnTo>
                <a:lnTo>
                  <a:pt x="3392824" y="5344884"/>
                </a:lnTo>
                <a:lnTo>
                  <a:pt x="3389277" y="5345998"/>
                </a:lnTo>
                <a:lnTo>
                  <a:pt x="3390946" y="5360636"/>
                </a:lnTo>
                <a:lnTo>
                  <a:pt x="3386366" y="5371486"/>
                </a:lnTo>
                <a:lnTo>
                  <a:pt x="3390662" y="5381496"/>
                </a:lnTo>
                <a:lnTo>
                  <a:pt x="3388199" y="5395290"/>
                </a:lnTo>
                <a:cubicBezTo>
                  <a:pt x="3386677" y="5400263"/>
                  <a:pt x="3384810" y="5405812"/>
                  <a:pt x="3383455" y="5412069"/>
                </a:cubicBezTo>
                <a:lnTo>
                  <a:pt x="3376345" y="5426008"/>
                </a:lnTo>
                <a:lnTo>
                  <a:pt x="3374012" y="5448470"/>
                </a:lnTo>
                <a:cubicBezTo>
                  <a:pt x="3372358" y="5465848"/>
                  <a:pt x="3370199" y="5482458"/>
                  <a:pt x="3365299" y="5498771"/>
                </a:cubicBezTo>
                <a:cubicBezTo>
                  <a:pt x="3368242" y="5512292"/>
                  <a:pt x="3368289" y="5524931"/>
                  <a:pt x="3358774" y="5536815"/>
                </a:cubicBezTo>
                <a:cubicBezTo>
                  <a:pt x="3355554" y="5573082"/>
                  <a:pt x="3364982" y="5582256"/>
                  <a:pt x="3352897" y="5604851"/>
                </a:cubicBezTo>
                <a:cubicBezTo>
                  <a:pt x="3357655" y="5611851"/>
                  <a:pt x="3360065" y="5616619"/>
                  <a:pt x="3360918" y="5620215"/>
                </a:cubicBezTo>
                <a:cubicBezTo>
                  <a:pt x="3363482" y="5631010"/>
                  <a:pt x="3352061" y="5631235"/>
                  <a:pt x="3348145" y="5649365"/>
                </a:cubicBezTo>
                <a:cubicBezTo>
                  <a:pt x="3342329" y="5668683"/>
                  <a:pt x="3336842" y="5635583"/>
                  <a:pt x="3334135" y="5654076"/>
                </a:cubicBezTo>
                <a:cubicBezTo>
                  <a:pt x="3338089" y="5673079"/>
                  <a:pt x="3320876" y="5674673"/>
                  <a:pt x="3326011" y="5694285"/>
                </a:cubicBezTo>
                <a:cubicBezTo>
                  <a:pt x="3339441" y="5687377"/>
                  <a:pt x="3320185" y="5735320"/>
                  <a:pt x="3331448" y="5735077"/>
                </a:cubicBezTo>
                <a:cubicBezTo>
                  <a:pt x="3313758" y="5754960"/>
                  <a:pt x="3333086" y="5760823"/>
                  <a:pt x="3326180" y="5784860"/>
                </a:cubicBezTo>
                <a:cubicBezTo>
                  <a:pt x="3319129" y="5796737"/>
                  <a:pt x="3317432" y="5804806"/>
                  <a:pt x="3323175" y="5814629"/>
                </a:cubicBezTo>
                <a:cubicBezTo>
                  <a:pt x="3289103" y="5869565"/>
                  <a:pt x="3319352" y="5845410"/>
                  <a:pt x="3303983" y="5894405"/>
                </a:cubicBezTo>
                <a:lnTo>
                  <a:pt x="3302615" y="5898375"/>
                </a:lnTo>
                <a:lnTo>
                  <a:pt x="3305988" y="5914019"/>
                </a:lnTo>
                <a:cubicBezTo>
                  <a:pt x="3306566" y="5914416"/>
                  <a:pt x="3307142" y="5914813"/>
                  <a:pt x="3307720" y="5915209"/>
                </a:cubicBezTo>
                <a:lnTo>
                  <a:pt x="3288942" y="5962966"/>
                </a:lnTo>
                <a:lnTo>
                  <a:pt x="3289995" y="5969791"/>
                </a:lnTo>
                <a:lnTo>
                  <a:pt x="3273219" y="6000303"/>
                </a:lnTo>
                <a:lnTo>
                  <a:pt x="3266971" y="6016394"/>
                </a:lnTo>
                <a:lnTo>
                  <a:pt x="3258268" y="6034498"/>
                </a:lnTo>
                <a:lnTo>
                  <a:pt x="3262376" y="6046147"/>
                </a:lnTo>
                <a:cubicBezTo>
                  <a:pt x="3269023" y="6073717"/>
                  <a:pt x="3250846" y="6118951"/>
                  <a:pt x="3274161" y="6127097"/>
                </a:cubicBezTo>
                <a:cubicBezTo>
                  <a:pt x="3261055" y="6140796"/>
                  <a:pt x="3284255" y="6151240"/>
                  <a:pt x="3287116" y="6165061"/>
                </a:cubicBezTo>
                <a:cubicBezTo>
                  <a:pt x="3278972" y="6176795"/>
                  <a:pt x="3286959" y="6181809"/>
                  <a:pt x="3289289" y="6191816"/>
                </a:cubicBezTo>
                <a:cubicBezTo>
                  <a:pt x="3284123" y="6196765"/>
                  <a:pt x="3284941" y="6205311"/>
                  <a:pt x="3291517" y="6207797"/>
                </a:cubicBezTo>
                <a:cubicBezTo>
                  <a:pt x="3306003" y="6202672"/>
                  <a:pt x="3300501" y="6232914"/>
                  <a:pt x="3310808" y="6234442"/>
                </a:cubicBezTo>
                <a:cubicBezTo>
                  <a:pt x="3314005" y="6251566"/>
                  <a:pt x="3305763" y="6327405"/>
                  <a:pt x="3322832" y="6339012"/>
                </a:cubicBezTo>
                <a:cubicBezTo>
                  <a:pt x="3332735" y="6373401"/>
                  <a:pt x="3309981" y="6425589"/>
                  <a:pt x="3311360" y="6440393"/>
                </a:cubicBezTo>
                <a:cubicBezTo>
                  <a:pt x="3282540" y="6457108"/>
                  <a:pt x="3365374" y="6523495"/>
                  <a:pt x="3370963" y="6586374"/>
                </a:cubicBezTo>
                <a:cubicBezTo>
                  <a:pt x="3368621" y="6595055"/>
                  <a:pt x="3368943" y="6599590"/>
                  <a:pt x="3375863" y="6601412"/>
                </a:cubicBezTo>
                <a:cubicBezTo>
                  <a:pt x="3380798" y="6617525"/>
                  <a:pt x="3389212" y="6649404"/>
                  <a:pt x="3400578" y="6683057"/>
                </a:cubicBezTo>
                <a:cubicBezTo>
                  <a:pt x="3408645" y="6705148"/>
                  <a:pt x="3410628" y="6805370"/>
                  <a:pt x="3417831" y="6852700"/>
                </a:cubicBezTo>
                <a:lnTo>
                  <a:pt x="341892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594" y="728664"/>
            <a:ext cx="4125517" cy="1400174"/>
          </a:xfr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defRPr sz="2800"/>
            </a:pP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Movement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595" y="2500313"/>
            <a:ext cx="4125518" cy="3629021"/>
          </a:xfr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2000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2000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 He walks slowly toward the window. She sits beside the table.</a:t>
            </a:r>
          </a:p>
        </p:txBody>
      </p:sp>
      <p:pic>
        <p:nvPicPr>
          <p:cNvPr id="5" name="Picture 4" descr="A man inside a glass office with wooden interiors">
            <a:extLst>
              <a:ext uri="{FF2B5EF4-FFF2-40B4-BE49-F238E27FC236}">
                <a16:creationId xmlns:a16="http://schemas.microsoft.com/office/drawing/2014/main" id="{EECBEB0B-8CB0-F1AB-8EDF-FA61AF6855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420" r="28740" b="-1"/>
          <a:stretch>
            <a:fillRect/>
          </a:stretch>
        </p:blipFill>
        <p:spPr>
          <a:xfrm>
            <a:off x="20" y="10"/>
            <a:ext cx="4504114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215" y="552183"/>
            <a:ext cx="4884897" cy="719406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defRPr sz="2800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1571625"/>
            <a:ext cx="5157787" cy="5072063"/>
          </a:xfr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2000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2000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2000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2000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 </a:t>
            </a: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2000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angrily, laughing softly, in fear</a:t>
            </a:r>
          </a:p>
        </p:txBody>
      </p:sp>
      <p:pic>
        <p:nvPicPr>
          <p:cNvPr id="5" name="Picture 4" descr="Smiley face sticky notes">
            <a:extLst>
              <a:ext uri="{FF2B5EF4-FFF2-40B4-BE49-F238E27FC236}">
                <a16:creationId xmlns:a16="http://schemas.microsoft.com/office/drawing/2014/main" id="{344EA6CF-7068-5157-21D7-0C0201E2EA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029" r="39523" b="-1"/>
          <a:stretch>
            <a:fillRect/>
          </a:stretch>
        </p:blipFill>
        <p:spPr>
          <a:xfrm>
            <a:off x="20" y="10"/>
            <a:ext cx="3744733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s showing direction">
            <a:extLst>
              <a:ext uri="{FF2B5EF4-FFF2-40B4-BE49-F238E27FC236}">
                <a16:creationId xmlns:a16="http://schemas.microsoft.com/office/drawing/2014/main" id="{8FCA321F-4C3B-63B7-221C-45040D6322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4779" r="6220" b="-1"/>
          <a:stretch>
            <a:fillRect/>
          </a:stretch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0222B5-B739-82A9-5CCC-C5585AE12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19465" y="-2819458"/>
            <a:ext cx="3512260" cy="9151192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46000"/>
                </a:srgbClr>
              </a:gs>
              <a:gs pos="100000">
                <a:srgbClr val="000000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471488"/>
            <a:ext cx="7858125" cy="8858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defRPr sz="2800"/>
            </a:pPr>
            <a:r>
              <a:rPr lang="en-US" sz="3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Stage Directions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E23E75-E7E9-4D9F-6D25-5512363F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355769" y="1075816"/>
            <a:ext cx="2425271" cy="9151191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293441"/>
            <a:ext cx="8015288" cy="15885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2000"/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lighting, music, sound effects, and props.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B115DB-65EB-3FC3-7284-CFDF4ADC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8855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216" y="214314"/>
            <a:ext cx="4927758" cy="1114424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  <a:defRPr sz="2800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 and Scene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6215" y="1543052"/>
            <a:ext cx="4927759" cy="4972048"/>
          </a:xfr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2000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2000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2000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2000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time, place, and atmosphere of the play.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176A48-AC97-2220-AB94-FF9E441843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114" r="29282"/>
          <a:stretch>
            <a:fillRect/>
          </a:stretch>
        </p:blipFill>
        <p:spPr>
          <a:xfrm>
            <a:off x="20" y="10"/>
            <a:ext cx="3744733" cy="6857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238</Words>
  <Application>Microsoft Macintosh PowerPoint</Application>
  <PresentationFormat>On-screen Show (4:3)</PresentationFormat>
  <Paragraphs>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 Stage Direction in Drama and Theatre </vt:lpstr>
      <vt:lpstr>Introduction</vt:lpstr>
      <vt:lpstr> Purpose of Stage Directions</vt:lpstr>
      <vt:lpstr>Types of Stage Directions</vt:lpstr>
      <vt:lpstr>Entrance and Exit Directions</vt:lpstr>
      <vt:lpstr>Movement Directions</vt:lpstr>
      <vt:lpstr>Emotional Directions</vt:lpstr>
      <vt:lpstr>Technical Stage Directions</vt:lpstr>
      <vt:lpstr>Setting and Scene Description</vt:lpstr>
      <vt:lpstr>Stage Positions</vt:lpstr>
      <vt:lpstr>Modern Stage Directions</vt:lpstr>
      <vt:lpstr>Stage Directions and Performance</vt:lpstr>
      <vt:lpstr>Limitations of Stage Directions</vt:lpstr>
      <vt:lpstr>Dialogue vs Stage Direction</vt:lpstr>
      <vt:lpstr>Importance in Theatre Studies</vt:lpstr>
      <vt:lpstr>Classroom Activity</vt:lpstr>
      <vt:lpstr>Conclusion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Rajesh Tiwari</cp:lastModifiedBy>
  <cp:revision>2</cp:revision>
  <dcterms:created xsi:type="dcterms:W3CDTF">2013-01-27T09:14:16Z</dcterms:created>
  <dcterms:modified xsi:type="dcterms:W3CDTF">2026-05-07T06:42:20Z</dcterms:modified>
  <cp:category/>
</cp:coreProperties>
</file>