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2"/>
    <p:restoredTop sz="94595"/>
  </p:normalViewPr>
  <p:slideViewPr>
    <p:cSldViewPr snapToGrid="0" snapToObjects="1">
      <p:cViewPr varScale="1">
        <p:scale>
          <a:sx n="88" d="100"/>
          <a:sy n="88" d="100"/>
        </p:scale>
        <p:origin x="1816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BC12A-E878-4DA2-9F8C-179E191D71F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A1D52A2-43A2-482B-943C-16634971747D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Entrance &amp; Exit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6AA02-3AD0-433D-BC57-B1C91F8E79A7}" type="parTrans" cxnId="{5D113C5B-3DF8-4478-9EAC-797211FFD426}">
      <dgm:prSet/>
      <dgm:spPr/>
      <dgm:t>
        <a:bodyPr/>
        <a:lstStyle/>
        <a:p>
          <a:endParaRPr lang="en-US"/>
        </a:p>
      </dgm:t>
    </dgm:pt>
    <dgm:pt modelId="{6D2E2350-82C3-4183-8F1B-67579F56E981}" type="sibTrans" cxnId="{5D113C5B-3DF8-4478-9EAC-797211FFD426}">
      <dgm:prSet/>
      <dgm:spPr/>
      <dgm:t>
        <a:bodyPr/>
        <a:lstStyle/>
        <a:p>
          <a:endParaRPr lang="en-US"/>
        </a:p>
      </dgm:t>
    </dgm:pt>
    <dgm:pt modelId="{64DA5F21-DA1E-4E3E-964F-BC28D50436C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Movement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25EB2-637A-4AFF-9288-6746CA36FD9D}" type="parTrans" cxnId="{F6611D51-EB89-4FD6-9FF1-BF09A84DEC56}">
      <dgm:prSet/>
      <dgm:spPr/>
      <dgm:t>
        <a:bodyPr/>
        <a:lstStyle/>
        <a:p>
          <a:endParaRPr lang="en-US"/>
        </a:p>
      </dgm:t>
    </dgm:pt>
    <dgm:pt modelId="{D0DD0479-6115-40F4-BC1D-C14CC24A52BB}" type="sibTrans" cxnId="{F6611D51-EB89-4FD6-9FF1-BF09A84DEC56}">
      <dgm:prSet/>
      <dgm:spPr/>
      <dgm:t>
        <a:bodyPr/>
        <a:lstStyle/>
        <a:p>
          <a:endParaRPr lang="en-US"/>
        </a:p>
      </dgm:t>
    </dgm:pt>
    <dgm:pt modelId="{4BFA3D73-C0C2-43CC-91BC-E9BD7F81E595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Emotional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410FC-7AA1-4F7D-A14D-722A057CCF43}" type="parTrans" cxnId="{20BBB79A-0DB9-460C-B886-E83A85410750}">
      <dgm:prSet/>
      <dgm:spPr/>
      <dgm:t>
        <a:bodyPr/>
        <a:lstStyle/>
        <a:p>
          <a:endParaRPr lang="en-US"/>
        </a:p>
      </dgm:t>
    </dgm:pt>
    <dgm:pt modelId="{3C35CCF8-6C8B-43A8-A557-7A60B363B3B0}" type="sibTrans" cxnId="{20BBB79A-0DB9-460C-B886-E83A85410750}">
      <dgm:prSet/>
      <dgm:spPr/>
      <dgm:t>
        <a:bodyPr/>
        <a:lstStyle/>
        <a:p>
          <a:endParaRPr lang="en-US"/>
        </a:p>
      </dgm:t>
    </dgm:pt>
    <dgm:pt modelId="{887B9EB5-2F58-4AA4-9CDA-6FB406969883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Directions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32E9CF-27BF-4303-B348-9D239ADBEF69}" type="parTrans" cxnId="{5D3710B9-F608-44A3-9580-5D99D217B372}">
      <dgm:prSet/>
      <dgm:spPr/>
      <dgm:t>
        <a:bodyPr/>
        <a:lstStyle/>
        <a:p>
          <a:endParaRPr lang="en-US"/>
        </a:p>
      </dgm:t>
    </dgm:pt>
    <dgm:pt modelId="{08A4C45B-20DE-41FF-9841-16F47C07FB71}" type="sibTrans" cxnId="{5D3710B9-F608-44A3-9580-5D99D217B372}">
      <dgm:prSet/>
      <dgm:spPr/>
      <dgm:t>
        <a:bodyPr/>
        <a:lstStyle/>
        <a:p>
          <a:endParaRPr lang="en-US"/>
        </a:p>
      </dgm:t>
    </dgm:pt>
    <dgm:pt modelId="{E4F0390E-2391-47A0-B116-2032170F17BE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Setting Description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7FA2E-4665-46A5-9824-101A672CA237}" type="parTrans" cxnId="{FECBCA95-4246-4D4B-9BE7-365E8FC9C387}">
      <dgm:prSet/>
      <dgm:spPr/>
      <dgm:t>
        <a:bodyPr/>
        <a:lstStyle/>
        <a:p>
          <a:endParaRPr lang="en-US"/>
        </a:p>
      </dgm:t>
    </dgm:pt>
    <dgm:pt modelId="{29526FBD-0840-4F82-9635-99939D51D3CE}" type="sibTrans" cxnId="{FECBCA95-4246-4D4B-9BE7-365E8FC9C387}">
      <dgm:prSet/>
      <dgm:spPr/>
      <dgm:t>
        <a:bodyPr/>
        <a:lstStyle/>
        <a:p>
          <a:endParaRPr lang="en-US"/>
        </a:p>
      </dgm:t>
    </dgm:pt>
    <dgm:pt modelId="{EDC43D69-09AF-C141-8D40-81D31F485AC1}" type="pres">
      <dgm:prSet presAssocID="{D34BC12A-E878-4DA2-9F8C-179E191D71FE}" presName="vert0" presStyleCnt="0">
        <dgm:presLayoutVars>
          <dgm:dir/>
          <dgm:animOne val="branch"/>
          <dgm:animLvl val="lvl"/>
        </dgm:presLayoutVars>
      </dgm:prSet>
      <dgm:spPr/>
    </dgm:pt>
    <dgm:pt modelId="{A1CA5CC4-8974-6C4E-ABB7-927C37D6CFC4}" type="pres">
      <dgm:prSet presAssocID="{CA1D52A2-43A2-482B-943C-16634971747D}" presName="thickLine" presStyleLbl="alignNode1" presStyleIdx="0" presStyleCnt="5"/>
      <dgm:spPr/>
    </dgm:pt>
    <dgm:pt modelId="{E6828898-5001-994B-915D-135B33BBD783}" type="pres">
      <dgm:prSet presAssocID="{CA1D52A2-43A2-482B-943C-16634971747D}" presName="horz1" presStyleCnt="0"/>
      <dgm:spPr/>
    </dgm:pt>
    <dgm:pt modelId="{62FAD997-AE8F-484E-988A-8E5C04DA286C}" type="pres">
      <dgm:prSet presAssocID="{CA1D52A2-43A2-482B-943C-16634971747D}" presName="tx1" presStyleLbl="revTx" presStyleIdx="0" presStyleCnt="5"/>
      <dgm:spPr/>
    </dgm:pt>
    <dgm:pt modelId="{1EFE5A6E-5A1B-504E-94F1-1F0B354D76F0}" type="pres">
      <dgm:prSet presAssocID="{CA1D52A2-43A2-482B-943C-16634971747D}" presName="vert1" presStyleCnt="0"/>
      <dgm:spPr/>
    </dgm:pt>
    <dgm:pt modelId="{AD874DE3-97C2-DE40-A53A-C0A4ADD756F9}" type="pres">
      <dgm:prSet presAssocID="{64DA5F21-DA1E-4E3E-964F-BC28D50436CB}" presName="thickLine" presStyleLbl="alignNode1" presStyleIdx="1" presStyleCnt="5"/>
      <dgm:spPr/>
    </dgm:pt>
    <dgm:pt modelId="{04B28BEF-061B-2C4E-9B04-17B75978CFA6}" type="pres">
      <dgm:prSet presAssocID="{64DA5F21-DA1E-4E3E-964F-BC28D50436CB}" presName="horz1" presStyleCnt="0"/>
      <dgm:spPr/>
    </dgm:pt>
    <dgm:pt modelId="{17E164B5-422B-414D-9D42-E21E31B2AE9F}" type="pres">
      <dgm:prSet presAssocID="{64DA5F21-DA1E-4E3E-964F-BC28D50436CB}" presName="tx1" presStyleLbl="revTx" presStyleIdx="1" presStyleCnt="5"/>
      <dgm:spPr/>
    </dgm:pt>
    <dgm:pt modelId="{D887DAF6-E06F-CF42-8671-7C98B1004214}" type="pres">
      <dgm:prSet presAssocID="{64DA5F21-DA1E-4E3E-964F-BC28D50436CB}" presName="vert1" presStyleCnt="0"/>
      <dgm:spPr/>
    </dgm:pt>
    <dgm:pt modelId="{A6846272-3D76-DD41-BE20-BB12759C23C9}" type="pres">
      <dgm:prSet presAssocID="{4BFA3D73-C0C2-43CC-91BC-E9BD7F81E595}" presName="thickLine" presStyleLbl="alignNode1" presStyleIdx="2" presStyleCnt="5"/>
      <dgm:spPr/>
    </dgm:pt>
    <dgm:pt modelId="{A9A8E086-560E-0246-BBF7-88BDED12EFB2}" type="pres">
      <dgm:prSet presAssocID="{4BFA3D73-C0C2-43CC-91BC-E9BD7F81E595}" presName="horz1" presStyleCnt="0"/>
      <dgm:spPr/>
    </dgm:pt>
    <dgm:pt modelId="{E8CC6A64-E113-E642-9135-122A95F61894}" type="pres">
      <dgm:prSet presAssocID="{4BFA3D73-C0C2-43CC-91BC-E9BD7F81E595}" presName="tx1" presStyleLbl="revTx" presStyleIdx="2" presStyleCnt="5"/>
      <dgm:spPr/>
    </dgm:pt>
    <dgm:pt modelId="{CA38B00B-8569-3A48-BBD1-7BE56E2869C8}" type="pres">
      <dgm:prSet presAssocID="{4BFA3D73-C0C2-43CC-91BC-E9BD7F81E595}" presName="vert1" presStyleCnt="0"/>
      <dgm:spPr/>
    </dgm:pt>
    <dgm:pt modelId="{00AD4DD0-3BC5-6442-AF39-8C493DC985DA}" type="pres">
      <dgm:prSet presAssocID="{887B9EB5-2F58-4AA4-9CDA-6FB406969883}" presName="thickLine" presStyleLbl="alignNode1" presStyleIdx="3" presStyleCnt="5"/>
      <dgm:spPr/>
    </dgm:pt>
    <dgm:pt modelId="{17FC7555-A105-0649-80C1-1C5C2D1973C6}" type="pres">
      <dgm:prSet presAssocID="{887B9EB5-2F58-4AA4-9CDA-6FB406969883}" presName="horz1" presStyleCnt="0"/>
      <dgm:spPr/>
    </dgm:pt>
    <dgm:pt modelId="{B51A4399-C30D-124C-89D9-14094515540B}" type="pres">
      <dgm:prSet presAssocID="{887B9EB5-2F58-4AA4-9CDA-6FB406969883}" presName="tx1" presStyleLbl="revTx" presStyleIdx="3" presStyleCnt="5"/>
      <dgm:spPr/>
    </dgm:pt>
    <dgm:pt modelId="{48939081-35F7-7245-A71E-6ECECE7C2CF9}" type="pres">
      <dgm:prSet presAssocID="{887B9EB5-2F58-4AA4-9CDA-6FB406969883}" presName="vert1" presStyleCnt="0"/>
      <dgm:spPr/>
    </dgm:pt>
    <dgm:pt modelId="{3202F30C-9EB4-4B4A-82B6-104300A6D7A7}" type="pres">
      <dgm:prSet presAssocID="{E4F0390E-2391-47A0-B116-2032170F17BE}" presName="thickLine" presStyleLbl="alignNode1" presStyleIdx="4" presStyleCnt="5"/>
      <dgm:spPr/>
    </dgm:pt>
    <dgm:pt modelId="{8261689F-CBD0-D348-92A7-32B117D6298A}" type="pres">
      <dgm:prSet presAssocID="{E4F0390E-2391-47A0-B116-2032170F17BE}" presName="horz1" presStyleCnt="0"/>
      <dgm:spPr/>
    </dgm:pt>
    <dgm:pt modelId="{043C156D-F27F-8245-B558-64F8FE10DB18}" type="pres">
      <dgm:prSet presAssocID="{E4F0390E-2391-47A0-B116-2032170F17BE}" presName="tx1" presStyleLbl="revTx" presStyleIdx="4" presStyleCnt="5"/>
      <dgm:spPr/>
    </dgm:pt>
    <dgm:pt modelId="{60A7672C-256F-E840-9ED1-9DF158B0480B}" type="pres">
      <dgm:prSet presAssocID="{E4F0390E-2391-47A0-B116-2032170F17BE}" presName="vert1" presStyleCnt="0"/>
      <dgm:spPr/>
    </dgm:pt>
  </dgm:ptLst>
  <dgm:cxnLst>
    <dgm:cxn modelId="{41800D35-1932-A047-AADA-6425B26F97E4}" type="presOf" srcId="{4BFA3D73-C0C2-43CC-91BC-E9BD7F81E595}" destId="{E8CC6A64-E113-E642-9135-122A95F61894}" srcOrd="0" destOrd="0" presId="urn:microsoft.com/office/officeart/2008/layout/LinedList"/>
    <dgm:cxn modelId="{F6611D51-EB89-4FD6-9FF1-BF09A84DEC56}" srcId="{D34BC12A-E878-4DA2-9F8C-179E191D71FE}" destId="{64DA5F21-DA1E-4E3E-964F-BC28D50436CB}" srcOrd="1" destOrd="0" parTransId="{79525EB2-637A-4AFF-9288-6746CA36FD9D}" sibTransId="{D0DD0479-6115-40F4-BC1D-C14CC24A52BB}"/>
    <dgm:cxn modelId="{5D113C5B-3DF8-4478-9EAC-797211FFD426}" srcId="{D34BC12A-E878-4DA2-9F8C-179E191D71FE}" destId="{CA1D52A2-43A2-482B-943C-16634971747D}" srcOrd="0" destOrd="0" parTransId="{0E76AA02-3AD0-433D-BC57-B1C91F8E79A7}" sibTransId="{6D2E2350-82C3-4183-8F1B-67579F56E981}"/>
    <dgm:cxn modelId="{E8390F75-7641-A74A-BCAB-E491E49F5E0E}" type="presOf" srcId="{CA1D52A2-43A2-482B-943C-16634971747D}" destId="{62FAD997-AE8F-484E-988A-8E5C04DA286C}" srcOrd="0" destOrd="0" presId="urn:microsoft.com/office/officeart/2008/layout/LinedList"/>
    <dgm:cxn modelId="{302C9075-196D-CA41-B545-BD3F1DBFBD81}" type="presOf" srcId="{887B9EB5-2F58-4AA4-9CDA-6FB406969883}" destId="{B51A4399-C30D-124C-89D9-14094515540B}" srcOrd="0" destOrd="0" presId="urn:microsoft.com/office/officeart/2008/layout/LinedList"/>
    <dgm:cxn modelId="{442E3A7B-D844-934D-B67F-B01E94DB68AB}" type="presOf" srcId="{E4F0390E-2391-47A0-B116-2032170F17BE}" destId="{043C156D-F27F-8245-B558-64F8FE10DB18}" srcOrd="0" destOrd="0" presId="urn:microsoft.com/office/officeart/2008/layout/LinedList"/>
    <dgm:cxn modelId="{FECBCA95-4246-4D4B-9BE7-365E8FC9C387}" srcId="{D34BC12A-E878-4DA2-9F8C-179E191D71FE}" destId="{E4F0390E-2391-47A0-B116-2032170F17BE}" srcOrd="4" destOrd="0" parTransId="{D157FA2E-4665-46A5-9824-101A672CA237}" sibTransId="{29526FBD-0840-4F82-9635-99939D51D3CE}"/>
    <dgm:cxn modelId="{20BBB79A-0DB9-460C-B886-E83A85410750}" srcId="{D34BC12A-E878-4DA2-9F8C-179E191D71FE}" destId="{4BFA3D73-C0C2-43CC-91BC-E9BD7F81E595}" srcOrd="2" destOrd="0" parTransId="{E3A410FC-7AA1-4F7D-A14D-722A057CCF43}" sibTransId="{3C35CCF8-6C8B-43A8-A557-7A60B363B3B0}"/>
    <dgm:cxn modelId="{94519FA2-3D1F-C545-AF2F-29C97B4CC0C1}" type="presOf" srcId="{64DA5F21-DA1E-4E3E-964F-BC28D50436CB}" destId="{17E164B5-422B-414D-9D42-E21E31B2AE9F}" srcOrd="0" destOrd="0" presId="urn:microsoft.com/office/officeart/2008/layout/LinedList"/>
    <dgm:cxn modelId="{5D3710B9-F608-44A3-9580-5D99D217B372}" srcId="{D34BC12A-E878-4DA2-9F8C-179E191D71FE}" destId="{887B9EB5-2F58-4AA4-9CDA-6FB406969883}" srcOrd="3" destOrd="0" parTransId="{1332E9CF-27BF-4303-B348-9D239ADBEF69}" sibTransId="{08A4C45B-20DE-41FF-9841-16F47C07FB71}"/>
    <dgm:cxn modelId="{FC9B07BA-9299-E54E-92A8-15E6B58AF891}" type="presOf" srcId="{D34BC12A-E878-4DA2-9F8C-179E191D71FE}" destId="{EDC43D69-09AF-C141-8D40-81D31F485AC1}" srcOrd="0" destOrd="0" presId="urn:microsoft.com/office/officeart/2008/layout/LinedList"/>
    <dgm:cxn modelId="{23DDA8CB-2F60-1D45-9144-8FCB2FBF75CE}" type="presParOf" srcId="{EDC43D69-09AF-C141-8D40-81D31F485AC1}" destId="{A1CA5CC4-8974-6C4E-ABB7-927C37D6CFC4}" srcOrd="0" destOrd="0" presId="urn:microsoft.com/office/officeart/2008/layout/LinedList"/>
    <dgm:cxn modelId="{0AFF36B3-C44B-9348-B2EF-ECDA6EA441C4}" type="presParOf" srcId="{EDC43D69-09AF-C141-8D40-81D31F485AC1}" destId="{E6828898-5001-994B-915D-135B33BBD783}" srcOrd="1" destOrd="0" presId="urn:microsoft.com/office/officeart/2008/layout/LinedList"/>
    <dgm:cxn modelId="{B40BC23C-AF32-BA4B-A20B-E8654FA2BA81}" type="presParOf" srcId="{E6828898-5001-994B-915D-135B33BBD783}" destId="{62FAD997-AE8F-484E-988A-8E5C04DA286C}" srcOrd="0" destOrd="0" presId="urn:microsoft.com/office/officeart/2008/layout/LinedList"/>
    <dgm:cxn modelId="{5B0C8F57-7789-D744-80DD-65EEE3C43E6D}" type="presParOf" srcId="{E6828898-5001-994B-915D-135B33BBD783}" destId="{1EFE5A6E-5A1B-504E-94F1-1F0B354D76F0}" srcOrd="1" destOrd="0" presId="urn:microsoft.com/office/officeart/2008/layout/LinedList"/>
    <dgm:cxn modelId="{06F3C673-62D1-F94C-8FC0-35B2AECB511F}" type="presParOf" srcId="{EDC43D69-09AF-C141-8D40-81D31F485AC1}" destId="{AD874DE3-97C2-DE40-A53A-C0A4ADD756F9}" srcOrd="2" destOrd="0" presId="urn:microsoft.com/office/officeart/2008/layout/LinedList"/>
    <dgm:cxn modelId="{5E0226D1-537B-8C4A-8723-77D0EEC20BF6}" type="presParOf" srcId="{EDC43D69-09AF-C141-8D40-81D31F485AC1}" destId="{04B28BEF-061B-2C4E-9B04-17B75978CFA6}" srcOrd="3" destOrd="0" presId="urn:microsoft.com/office/officeart/2008/layout/LinedList"/>
    <dgm:cxn modelId="{C2790AB8-31D5-E54B-90CD-B53F6C81D297}" type="presParOf" srcId="{04B28BEF-061B-2C4E-9B04-17B75978CFA6}" destId="{17E164B5-422B-414D-9D42-E21E31B2AE9F}" srcOrd="0" destOrd="0" presId="urn:microsoft.com/office/officeart/2008/layout/LinedList"/>
    <dgm:cxn modelId="{9E3A5169-AFDE-214F-BC5F-8465F612E08E}" type="presParOf" srcId="{04B28BEF-061B-2C4E-9B04-17B75978CFA6}" destId="{D887DAF6-E06F-CF42-8671-7C98B1004214}" srcOrd="1" destOrd="0" presId="urn:microsoft.com/office/officeart/2008/layout/LinedList"/>
    <dgm:cxn modelId="{C6259534-4518-BF47-8111-22D59D9A8668}" type="presParOf" srcId="{EDC43D69-09AF-C141-8D40-81D31F485AC1}" destId="{A6846272-3D76-DD41-BE20-BB12759C23C9}" srcOrd="4" destOrd="0" presId="urn:microsoft.com/office/officeart/2008/layout/LinedList"/>
    <dgm:cxn modelId="{574F563D-03CE-C74C-8230-18478F3DA17C}" type="presParOf" srcId="{EDC43D69-09AF-C141-8D40-81D31F485AC1}" destId="{A9A8E086-560E-0246-BBF7-88BDED12EFB2}" srcOrd="5" destOrd="0" presId="urn:microsoft.com/office/officeart/2008/layout/LinedList"/>
    <dgm:cxn modelId="{DA78F82F-DB9D-9C42-BF56-31377D73EC30}" type="presParOf" srcId="{A9A8E086-560E-0246-BBF7-88BDED12EFB2}" destId="{E8CC6A64-E113-E642-9135-122A95F61894}" srcOrd="0" destOrd="0" presId="urn:microsoft.com/office/officeart/2008/layout/LinedList"/>
    <dgm:cxn modelId="{973E0C05-FBDA-0C4C-AB5E-9D81788FD297}" type="presParOf" srcId="{A9A8E086-560E-0246-BBF7-88BDED12EFB2}" destId="{CA38B00B-8569-3A48-BBD1-7BE56E2869C8}" srcOrd="1" destOrd="0" presId="urn:microsoft.com/office/officeart/2008/layout/LinedList"/>
    <dgm:cxn modelId="{6FC6AC9C-BD5B-9F49-AFE6-C8B5DF872820}" type="presParOf" srcId="{EDC43D69-09AF-C141-8D40-81D31F485AC1}" destId="{00AD4DD0-3BC5-6442-AF39-8C493DC985DA}" srcOrd="6" destOrd="0" presId="urn:microsoft.com/office/officeart/2008/layout/LinedList"/>
    <dgm:cxn modelId="{0ABAA94A-536A-F442-8CEA-5C51028396C2}" type="presParOf" srcId="{EDC43D69-09AF-C141-8D40-81D31F485AC1}" destId="{17FC7555-A105-0649-80C1-1C5C2D1973C6}" srcOrd="7" destOrd="0" presId="urn:microsoft.com/office/officeart/2008/layout/LinedList"/>
    <dgm:cxn modelId="{FDCD26D4-33E6-AD43-A79B-5D922F466EBD}" type="presParOf" srcId="{17FC7555-A105-0649-80C1-1C5C2D1973C6}" destId="{B51A4399-C30D-124C-89D9-14094515540B}" srcOrd="0" destOrd="0" presId="urn:microsoft.com/office/officeart/2008/layout/LinedList"/>
    <dgm:cxn modelId="{B176005A-9655-A44D-BE43-85E72581196E}" type="presParOf" srcId="{17FC7555-A105-0649-80C1-1C5C2D1973C6}" destId="{48939081-35F7-7245-A71E-6ECECE7C2CF9}" srcOrd="1" destOrd="0" presId="urn:microsoft.com/office/officeart/2008/layout/LinedList"/>
    <dgm:cxn modelId="{F08B75EA-B0C2-774B-8875-64B125C1EC31}" type="presParOf" srcId="{EDC43D69-09AF-C141-8D40-81D31F485AC1}" destId="{3202F30C-9EB4-4B4A-82B6-104300A6D7A7}" srcOrd="8" destOrd="0" presId="urn:microsoft.com/office/officeart/2008/layout/LinedList"/>
    <dgm:cxn modelId="{B058CB55-3B31-9844-93EE-0541FD598E4A}" type="presParOf" srcId="{EDC43D69-09AF-C141-8D40-81D31F485AC1}" destId="{8261689F-CBD0-D348-92A7-32B117D6298A}" srcOrd="9" destOrd="0" presId="urn:microsoft.com/office/officeart/2008/layout/LinedList"/>
    <dgm:cxn modelId="{4E694347-7389-7E45-A1B9-96D8108D621B}" type="presParOf" srcId="{8261689F-CBD0-D348-92A7-32B117D6298A}" destId="{043C156D-F27F-8245-B558-64F8FE10DB18}" srcOrd="0" destOrd="0" presId="urn:microsoft.com/office/officeart/2008/layout/LinedList"/>
    <dgm:cxn modelId="{B4DBF7C4-00DF-6A4C-B40C-10BA7CAE4382}" type="presParOf" srcId="{8261689F-CBD0-D348-92A7-32B117D6298A}" destId="{60A7672C-256F-E840-9ED1-9DF158B048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A5CC4-8974-6C4E-ABB7-927C37D6CFC4}">
      <dsp:nvSpPr>
        <dsp:cNvPr id="0" name=""/>
        <dsp:cNvSpPr/>
      </dsp:nvSpPr>
      <dsp:spPr>
        <a:xfrm>
          <a:off x="0" y="665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AD997-AE8F-484E-988A-8E5C04DA286C}">
      <dsp:nvSpPr>
        <dsp:cNvPr id="0" name=""/>
        <dsp:cNvSpPr/>
      </dsp:nvSpPr>
      <dsp:spPr>
        <a:xfrm>
          <a:off x="0" y="665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Entrance &amp; Exit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5"/>
        <a:ext cx="5000124" cy="1090517"/>
      </dsp:txXfrm>
    </dsp:sp>
    <dsp:sp modelId="{AD874DE3-97C2-DE40-A53A-C0A4ADD756F9}">
      <dsp:nvSpPr>
        <dsp:cNvPr id="0" name=""/>
        <dsp:cNvSpPr/>
      </dsp:nvSpPr>
      <dsp:spPr>
        <a:xfrm>
          <a:off x="0" y="1091183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164B5-422B-414D-9D42-E21E31B2AE9F}">
      <dsp:nvSpPr>
        <dsp:cNvPr id="0" name=""/>
        <dsp:cNvSpPr/>
      </dsp:nvSpPr>
      <dsp:spPr>
        <a:xfrm>
          <a:off x="0" y="1091183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Movement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91183"/>
        <a:ext cx="5000124" cy="1090517"/>
      </dsp:txXfrm>
    </dsp:sp>
    <dsp:sp modelId="{A6846272-3D76-DD41-BE20-BB12759C23C9}">
      <dsp:nvSpPr>
        <dsp:cNvPr id="0" name=""/>
        <dsp:cNvSpPr/>
      </dsp:nvSpPr>
      <dsp:spPr>
        <a:xfrm>
          <a:off x="0" y="2181701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C6A64-E113-E642-9135-122A95F61894}">
      <dsp:nvSpPr>
        <dsp:cNvPr id="0" name=""/>
        <dsp:cNvSpPr/>
      </dsp:nvSpPr>
      <dsp:spPr>
        <a:xfrm>
          <a:off x="0" y="2181701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Emotional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81701"/>
        <a:ext cx="5000124" cy="1090517"/>
      </dsp:txXfrm>
    </dsp:sp>
    <dsp:sp modelId="{00AD4DD0-3BC5-6442-AF39-8C493DC985DA}">
      <dsp:nvSpPr>
        <dsp:cNvPr id="0" name=""/>
        <dsp:cNvSpPr/>
      </dsp:nvSpPr>
      <dsp:spPr>
        <a:xfrm>
          <a:off x="0" y="3272218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A4399-C30D-124C-89D9-14094515540B}">
      <dsp:nvSpPr>
        <dsp:cNvPr id="0" name=""/>
        <dsp:cNvSpPr/>
      </dsp:nvSpPr>
      <dsp:spPr>
        <a:xfrm>
          <a:off x="0" y="3272218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Directions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72218"/>
        <a:ext cx="5000124" cy="1090517"/>
      </dsp:txXfrm>
    </dsp:sp>
    <dsp:sp modelId="{3202F30C-9EB4-4B4A-82B6-104300A6D7A7}">
      <dsp:nvSpPr>
        <dsp:cNvPr id="0" name=""/>
        <dsp:cNvSpPr/>
      </dsp:nvSpPr>
      <dsp:spPr>
        <a:xfrm>
          <a:off x="0" y="4362736"/>
          <a:ext cx="500012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C156D-F27F-8245-B558-64F8FE10DB18}">
      <dsp:nvSpPr>
        <dsp:cNvPr id="0" name=""/>
        <dsp:cNvSpPr/>
      </dsp:nvSpPr>
      <dsp:spPr>
        <a:xfrm>
          <a:off x="0" y="4362736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Setting Description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62736"/>
        <a:ext cx="5000124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inema seats near the stairs">
            <a:extLst>
              <a:ext uri="{FF2B5EF4-FFF2-40B4-BE49-F238E27FC236}">
                <a16:creationId xmlns:a16="http://schemas.microsoft.com/office/drawing/2014/main" id="{317C98C4-E42F-1EB6-1608-0EA0EF65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00" r="-1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C4B26-07B6-E55C-6C3B-98147085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 in Drama and Theatre</a:t>
            </a:r>
            <a:br>
              <a:rPr lang="en-US" sz="4500" b="1" dirty="0">
                <a:solidFill>
                  <a:srgbClr val="FFFFFF"/>
                </a:solidFill>
              </a:rPr>
            </a:br>
            <a:endParaRPr lang="en-US" sz="4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7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3394204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04" y="1458180"/>
            <a:ext cx="2325391" cy="3941640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Positions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9144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63" y="800100"/>
            <a:ext cx="5372099" cy="520808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Upstage,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Downstage, </a:t>
            </a:r>
          </a:p>
          <a:p>
            <a:pPr algn="ctr">
              <a:defRPr sz="2000"/>
            </a:pPr>
            <a:r>
              <a:rPr lang="en-I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Left, </a:t>
            </a: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9144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8800" y="3404998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557191"/>
            <a:ext cx="3886133" cy="11205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 sz="2800"/>
            </a:pPr>
            <a:r>
              <a:rPr lang="en-I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Stage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9" y="2406650"/>
            <a:ext cx="4015640" cy="37224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 sz="2000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drama uses detailed and symbolic stage directions.</a:t>
            </a:r>
          </a:p>
        </p:txBody>
      </p:sp>
      <p:pic>
        <p:nvPicPr>
          <p:cNvPr id="5" name="Picture 4" descr="A blue and white curved wall&#10;&#10;AI-generated content may be incorrect.">
            <a:extLst>
              <a:ext uri="{FF2B5EF4-FFF2-40B4-BE49-F238E27FC236}">
                <a16:creationId xmlns:a16="http://schemas.microsoft.com/office/drawing/2014/main" id="{C5E85A8A-23DE-C6BC-2EB7-AF55BDB4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71" r="23193"/>
          <a:stretch>
            <a:fillRect/>
          </a:stretch>
        </p:blipFill>
        <p:spPr>
          <a:xfrm>
            <a:off x="4641866" y="10"/>
            <a:ext cx="4502133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arrows painted on the asphalt">
            <a:extLst>
              <a:ext uri="{FF2B5EF4-FFF2-40B4-BE49-F238E27FC236}">
                <a16:creationId xmlns:a16="http://schemas.microsoft.com/office/drawing/2014/main" id="{498EAAB0-59F9-1A4E-7FF9-45BCF141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52" r="15489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defRPr sz="2800"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and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influence acting, movement, and interpretation.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arrows going to the red target">
            <a:extLst>
              <a:ext uri="{FF2B5EF4-FFF2-40B4-BE49-F238E27FC236}">
                <a16:creationId xmlns:a16="http://schemas.microsoft.com/office/drawing/2014/main" id="{9F84FF84-80CF-D8CD-457A-7A60AF0B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80" r="5565" b="-1"/>
          <a:stretch>
            <a:fillRect/>
          </a:stretch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Stage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many directions may restrict creativity.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ulti-coloured dialogue boxes">
            <a:extLst>
              <a:ext uri="{FF2B5EF4-FFF2-40B4-BE49-F238E27FC236}">
                <a16:creationId xmlns:a16="http://schemas.microsoft.com/office/drawing/2014/main" id="{7AD73DED-228C-9803-F299-BFFF6DA9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75" r="21079" b="2"/>
          <a:stretch>
            <a:fillRect/>
          </a:stretch>
        </p:blipFill>
        <p:spPr>
          <a:xfrm>
            <a:off x="3662266" y="10"/>
            <a:ext cx="5481734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vs Stage Direction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pPr algn="ctr">
              <a:defRPr sz="2000"/>
            </a:pP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000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 is spoken; stage directions guide performance.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83" y="841664"/>
            <a:ext cx="3451888" cy="5156800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b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b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Theatre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71" y="841664"/>
            <a:ext cx="4141532" cy="5156800"/>
          </a:xfr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drama analysis and theatrical production.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8" y="0"/>
            <a:ext cx="4548176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5" y="841664"/>
            <a:ext cx="3077028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4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970" y="841664"/>
            <a:ext cx="5720916" cy="5156800"/>
          </a:xfr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transform written drama into living theatre.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12AC23-F046-4DC5-9B92-07CA6CC7C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5AAFE7-143D-45AC-B616-09521E0F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A5DB72-E109-4D37-B6DD-C328D5397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34EE77-74D1-42B4-801B-40B35A68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152B4E-1BCF-43D1-814C-F560CEB52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486774-B7FC-480F-9AAF-9F55F4C43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FA6A4C-BA1F-4EF8-B3BD-F28CB66DE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F89DB3-EA73-4FD0-AACB-5FE32C149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AB203A-25C6-422F-9DB6-C69F0EE9F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74730A1-7A3A-4ACF-965D-A6DCEC7DB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2D1A1F-B200-4444-AE01-EFC97AF7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0" y="1131511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4CB9D-2256-4786-8DDF-ADFBF353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80841E3-DFCC-429A-B907-8B06EDB1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4698A1-0C53-4620-97E1-B4689288C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BDFF7F-BD40-4085-952D-F6EC5908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29CA06-4FE5-44A6-8D40-A9C36449C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8E6F37-AE05-46BF-A77F-5505926E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6F5ECB-975C-4A38-BD48-A3C2B38E9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F36011-C922-4FD6-B09D-781A87054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FD3DC2-6A33-4C9E-B0F5-5D620971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4F800E-82BC-4AEF-9F07-7F95C8B8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0936"/>
            <a:ext cx="8135072" cy="1129911"/>
          </a:xfrm>
          <a:noFill/>
        </p:spPr>
        <p:txBody>
          <a:bodyPr anchor="ctr">
            <a:normAutofit/>
          </a:bodyPr>
          <a:lstStyle/>
          <a:p>
            <a:pPr>
              <a:defRPr sz="2800"/>
            </a:pPr>
            <a:r>
              <a:rPr lang="en-IN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9C5DD-B8B3-46A0-8FBC-EE462F96C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40997" y="1207140"/>
            <a:ext cx="5678424" cy="425613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63" y="1891202"/>
            <a:ext cx="7830601" cy="4218406"/>
          </a:xfrm>
          <a:noFill/>
        </p:spPr>
        <p:txBody>
          <a:bodyPr anchor="ctr">
            <a:normAutofit/>
          </a:bodyPr>
          <a:lstStyle/>
          <a:p>
            <a:pPr algn="ctr">
              <a:defRPr sz="2000"/>
            </a:pPr>
            <a:r>
              <a:rPr lang="en-I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directions are instructions written in a drama script to guide actors, directors, and stage designers.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red stanchion on a red floor">
            <a:extLst>
              <a:ext uri="{FF2B5EF4-FFF2-40B4-BE49-F238E27FC236}">
                <a16:creationId xmlns:a16="http://schemas.microsoft.com/office/drawing/2014/main" id="{A3D13B97-6F57-CF3D-B639-7EBDA877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0000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57201"/>
            <a:ext cx="6543675" cy="9144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>
              <a:lnSpc>
                <a:spcPct val="90000"/>
              </a:lnSpc>
              <a:defRPr sz="2800"/>
            </a:pP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Stage Directions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8107"/>
            <a:ext cx="4721499" cy="3302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visualize the play, clarify emotions and actions, and assist actors in performance.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683757"/>
            <a:ext cx="2647719" cy="2501980"/>
          </a:xfrm>
        </p:spPr>
        <p:txBody>
          <a:bodyPr anchor="b">
            <a:normAutofit/>
          </a:bodyPr>
          <a:lstStyle/>
          <a:p>
            <a:pPr>
              <a:defRPr sz="2800"/>
            </a:pPr>
            <a:r>
              <a:rPr lang="en-I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Stage Directions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729C60-006E-C6B2-177C-7EFC7A0E2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4996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912" y="171450"/>
            <a:ext cx="4543425" cy="1514475"/>
          </a:xfr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Entrance and Exit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0" y="2143126"/>
            <a:ext cx="4700587" cy="3304482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Examples: Enter Hamlet, Exit Lady Macbeth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65AA9BBB-CAA3-3F98-6B75-63DDC320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05" r="29237" b="-1"/>
          <a:stretch>
            <a:fillRect/>
          </a:stretch>
        </p:blipFill>
        <p:spPr>
          <a:xfrm>
            <a:off x="-5449" y="10"/>
            <a:ext cx="2677211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594" y="728664"/>
            <a:ext cx="4125517" cy="1400174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595" y="2500313"/>
            <a:ext cx="4125518" cy="362902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He walks slowly toward the window. She sits beside the table.</a:t>
            </a:r>
          </a:p>
        </p:txBody>
      </p:sp>
      <p:pic>
        <p:nvPicPr>
          <p:cNvPr id="5" name="Picture 4" descr="A man inside a glass office with wooden interiors">
            <a:extLst>
              <a:ext uri="{FF2B5EF4-FFF2-40B4-BE49-F238E27FC236}">
                <a16:creationId xmlns:a16="http://schemas.microsoft.com/office/drawing/2014/main" id="{EECBEB0B-8CB0-F1AB-8EDF-FA61AF68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20" r="28740" b="-1"/>
          <a:stretch>
            <a:fillRect/>
          </a:stretch>
        </p:blipFill>
        <p:spPr>
          <a:xfrm>
            <a:off x="20" y="10"/>
            <a:ext cx="450411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215" y="552183"/>
            <a:ext cx="4884897" cy="719406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1571625"/>
            <a:ext cx="5157787" cy="5072063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angrily, laughing softly, in fear</a:t>
            </a:r>
          </a:p>
        </p:txBody>
      </p:sp>
      <p:pic>
        <p:nvPicPr>
          <p:cNvPr id="5" name="Picture 4" descr="Smiley face sticky notes">
            <a:extLst>
              <a:ext uri="{FF2B5EF4-FFF2-40B4-BE49-F238E27FC236}">
                <a16:creationId xmlns:a16="http://schemas.microsoft.com/office/drawing/2014/main" id="{344EA6CF-7068-5157-21D7-0C0201E2EA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29" r="39523" b="-1"/>
          <a:stretch>
            <a:fillRect/>
          </a:stretch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s showing direction">
            <a:extLst>
              <a:ext uri="{FF2B5EF4-FFF2-40B4-BE49-F238E27FC236}">
                <a16:creationId xmlns:a16="http://schemas.microsoft.com/office/drawing/2014/main" id="{8FCA321F-4C3B-63B7-221C-45040D63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4779" r="6220" b="-1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71488"/>
            <a:ext cx="7858125" cy="885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Stage Directions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93441"/>
            <a:ext cx="8015288" cy="1588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lighting, music, sound effects, and props.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216" y="214314"/>
            <a:ext cx="4927758" cy="111442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defRPr sz="2800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and Scene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215" y="1543052"/>
            <a:ext cx="4927759" cy="4972048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  <a:defRPr sz="2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time, place, and atmosphere of the play.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76A48-AC97-2220-AB94-FF9E4418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14" r="29282"/>
          <a:stretch>
            <a:fillRect/>
          </a:stretch>
        </p:blipFill>
        <p:spPr>
          <a:xfrm>
            <a:off x="20" y="10"/>
            <a:ext cx="3744733" cy="685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223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Stage Direction in Drama and Theatre </vt:lpstr>
      <vt:lpstr>Introduction</vt:lpstr>
      <vt:lpstr> Purpose of Stage Directions</vt:lpstr>
      <vt:lpstr>Types of Stage Directions</vt:lpstr>
      <vt:lpstr>Entrance and Exit Directions</vt:lpstr>
      <vt:lpstr>Movement Directions</vt:lpstr>
      <vt:lpstr>Emotional Directions</vt:lpstr>
      <vt:lpstr>Technical Stage Directions</vt:lpstr>
      <vt:lpstr>Setting and Scene Description</vt:lpstr>
      <vt:lpstr>Stage Positions</vt:lpstr>
      <vt:lpstr>Modern Stage Directions</vt:lpstr>
      <vt:lpstr>Stage Directions and Performance</vt:lpstr>
      <vt:lpstr>Limitations of Stage Directions</vt:lpstr>
      <vt:lpstr>Dialogue vs Stage Direction</vt:lpstr>
      <vt:lpstr>Importance  in  Theatre Studies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3</cp:revision>
  <dcterms:created xsi:type="dcterms:W3CDTF">2013-01-27T09:14:16Z</dcterms:created>
  <dcterms:modified xsi:type="dcterms:W3CDTF">2026-05-29T17:44:07Z</dcterms:modified>
  <cp:category/>
</cp:coreProperties>
</file>