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ppt/diagrams/data8.xml" ContentType="application/vnd.openxmlformats-officedocument.drawingml.diagramData+xml"/>
  <Override PartName="/ppt/diagrams/layout8.xml" ContentType="application/vnd.openxmlformats-officedocument.drawingml.diagramLayout+xml"/>
  <Override PartName="/ppt/diagrams/quickStyle8.xml" ContentType="application/vnd.openxmlformats-officedocument.drawingml.diagramStyle+xml"/>
  <Override PartName="/ppt/diagrams/colors8.xml" ContentType="application/vnd.openxmlformats-officedocument.drawingml.diagramColors+xml"/>
  <Override PartName="/ppt/diagrams/drawing8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5"/>
  </p:notesMasterIdLst>
  <p:sldIdLst>
    <p:sldId id="256" r:id="rId2"/>
    <p:sldId id="257" r:id="rId3"/>
    <p:sldId id="258" r:id="rId4"/>
    <p:sldId id="270" r:id="rId5"/>
    <p:sldId id="276" r:id="rId6"/>
    <p:sldId id="261" r:id="rId7"/>
    <p:sldId id="277" r:id="rId8"/>
    <p:sldId id="263" r:id="rId9"/>
    <p:sldId id="264" r:id="rId10"/>
    <p:sldId id="265" r:id="rId11"/>
    <p:sldId id="267" r:id="rId12"/>
    <p:sldId id="268" r:id="rId13"/>
    <p:sldId id="273" r:id="rId14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364"/>
    <p:restoredTop sz="94646"/>
  </p:normalViewPr>
  <p:slideViewPr>
    <p:cSldViewPr snapToGrid="0" snapToObjects="1">
      <p:cViewPr varScale="1">
        <p:scale>
          <a:sx n="90" d="100"/>
          <a:sy n="90" d="100"/>
        </p:scale>
        <p:origin x="1336" y="48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diagrams/_rels/data3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image" Target="../media/image2.svg"/><Relationship Id="rId1" Type="http://schemas.openxmlformats.org/officeDocument/2006/relationships/image" Target="../media/image1.png"/><Relationship Id="rId6" Type="http://schemas.openxmlformats.org/officeDocument/2006/relationships/image" Target="../media/image6.svg"/><Relationship Id="rId5" Type="http://schemas.openxmlformats.org/officeDocument/2006/relationships/image" Target="../media/image5.png"/><Relationship Id="rId10" Type="http://schemas.openxmlformats.org/officeDocument/2006/relationships/image" Target="../media/image10.svg"/><Relationship Id="rId4" Type="http://schemas.openxmlformats.org/officeDocument/2006/relationships/image" Target="../media/image4.svg"/><Relationship Id="rId9" Type="http://schemas.openxmlformats.org/officeDocument/2006/relationships/image" Target="../media/image9.png"/></Relationships>
</file>

<file path=ppt/diagrams/_rels/data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svg"/><Relationship Id="rId3" Type="http://schemas.openxmlformats.org/officeDocument/2006/relationships/image" Target="../media/image11.png"/><Relationship Id="rId7" Type="http://schemas.openxmlformats.org/officeDocument/2006/relationships/image" Target="../media/image15.png"/><Relationship Id="rId2" Type="http://schemas.openxmlformats.org/officeDocument/2006/relationships/image" Target="../media/image2.svg"/><Relationship Id="rId1" Type="http://schemas.openxmlformats.org/officeDocument/2006/relationships/image" Target="../media/image1.png"/><Relationship Id="rId6" Type="http://schemas.openxmlformats.org/officeDocument/2006/relationships/image" Target="../media/image14.svg"/><Relationship Id="rId5" Type="http://schemas.openxmlformats.org/officeDocument/2006/relationships/image" Target="../media/image13.png"/><Relationship Id="rId10" Type="http://schemas.openxmlformats.org/officeDocument/2006/relationships/image" Target="../media/image6.svg"/><Relationship Id="rId4" Type="http://schemas.openxmlformats.org/officeDocument/2006/relationships/image" Target="../media/image12.svg"/><Relationship Id="rId9" Type="http://schemas.openxmlformats.org/officeDocument/2006/relationships/image" Target="../media/image5.png"/></Relationships>
</file>

<file path=ppt/diagrams/_rels/data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svg"/><Relationship Id="rId3" Type="http://schemas.openxmlformats.org/officeDocument/2006/relationships/image" Target="../media/image17.png"/><Relationship Id="rId7" Type="http://schemas.openxmlformats.org/officeDocument/2006/relationships/image" Target="../media/image21.png"/><Relationship Id="rId2" Type="http://schemas.openxmlformats.org/officeDocument/2006/relationships/image" Target="../media/image6.svg"/><Relationship Id="rId1" Type="http://schemas.openxmlformats.org/officeDocument/2006/relationships/image" Target="../media/image5.png"/><Relationship Id="rId6" Type="http://schemas.openxmlformats.org/officeDocument/2006/relationships/image" Target="../media/image20.svg"/><Relationship Id="rId5" Type="http://schemas.openxmlformats.org/officeDocument/2006/relationships/image" Target="../media/image19.png"/><Relationship Id="rId10" Type="http://schemas.openxmlformats.org/officeDocument/2006/relationships/image" Target="../media/image24.svg"/><Relationship Id="rId4" Type="http://schemas.openxmlformats.org/officeDocument/2006/relationships/image" Target="../media/image18.svg"/><Relationship Id="rId9" Type="http://schemas.openxmlformats.org/officeDocument/2006/relationships/image" Target="../media/image23.png"/></Relationships>
</file>

<file path=ppt/diagrams/_rels/data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svg"/><Relationship Id="rId3" Type="http://schemas.openxmlformats.org/officeDocument/2006/relationships/image" Target="../media/image27.png"/><Relationship Id="rId7" Type="http://schemas.openxmlformats.org/officeDocument/2006/relationships/image" Target="../media/image1.png"/><Relationship Id="rId12" Type="http://schemas.openxmlformats.org/officeDocument/2006/relationships/image" Target="../media/image34.svg"/><Relationship Id="rId2" Type="http://schemas.openxmlformats.org/officeDocument/2006/relationships/image" Target="../media/image26.svg"/><Relationship Id="rId1" Type="http://schemas.openxmlformats.org/officeDocument/2006/relationships/image" Target="../media/image25.png"/><Relationship Id="rId6" Type="http://schemas.openxmlformats.org/officeDocument/2006/relationships/image" Target="../media/image30.svg"/><Relationship Id="rId11" Type="http://schemas.openxmlformats.org/officeDocument/2006/relationships/image" Target="../media/image33.png"/><Relationship Id="rId5" Type="http://schemas.openxmlformats.org/officeDocument/2006/relationships/image" Target="../media/image29.png"/><Relationship Id="rId10" Type="http://schemas.openxmlformats.org/officeDocument/2006/relationships/image" Target="../media/image32.svg"/><Relationship Id="rId4" Type="http://schemas.openxmlformats.org/officeDocument/2006/relationships/image" Target="../media/image28.svg"/><Relationship Id="rId9" Type="http://schemas.openxmlformats.org/officeDocument/2006/relationships/image" Target="../media/image31.png"/></Relationships>
</file>

<file path=ppt/diagrams/_rels/drawing3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image" Target="../media/image2.svg"/><Relationship Id="rId1" Type="http://schemas.openxmlformats.org/officeDocument/2006/relationships/image" Target="../media/image1.png"/><Relationship Id="rId6" Type="http://schemas.openxmlformats.org/officeDocument/2006/relationships/image" Target="../media/image6.svg"/><Relationship Id="rId5" Type="http://schemas.openxmlformats.org/officeDocument/2006/relationships/image" Target="../media/image5.png"/><Relationship Id="rId10" Type="http://schemas.openxmlformats.org/officeDocument/2006/relationships/image" Target="../media/image10.svg"/><Relationship Id="rId4" Type="http://schemas.openxmlformats.org/officeDocument/2006/relationships/image" Target="../media/image4.svg"/><Relationship Id="rId9" Type="http://schemas.openxmlformats.org/officeDocument/2006/relationships/image" Target="../media/image9.png"/></Relationships>
</file>

<file path=ppt/diagrams/_rels/drawing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svg"/><Relationship Id="rId3" Type="http://schemas.openxmlformats.org/officeDocument/2006/relationships/image" Target="../media/image11.png"/><Relationship Id="rId7" Type="http://schemas.openxmlformats.org/officeDocument/2006/relationships/image" Target="../media/image15.png"/><Relationship Id="rId2" Type="http://schemas.openxmlformats.org/officeDocument/2006/relationships/image" Target="../media/image2.svg"/><Relationship Id="rId1" Type="http://schemas.openxmlformats.org/officeDocument/2006/relationships/image" Target="../media/image1.png"/><Relationship Id="rId6" Type="http://schemas.openxmlformats.org/officeDocument/2006/relationships/image" Target="../media/image14.svg"/><Relationship Id="rId5" Type="http://schemas.openxmlformats.org/officeDocument/2006/relationships/image" Target="../media/image13.png"/><Relationship Id="rId10" Type="http://schemas.openxmlformats.org/officeDocument/2006/relationships/image" Target="../media/image6.svg"/><Relationship Id="rId4" Type="http://schemas.openxmlformats.org/officeDocument/2006/relationships/image" Target="../media/image12.svg"/><Relationship Id="rId9" Type="http://schemas.openxmlformats.org/officeDocument/2006/relationships/image" Target="../media/image5.png"/></Relationships>
</file>

<file path=ppt/diagrams/_rels/drawing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svg"/><Relationship Id="rId3" Type="http://schemas.openxmlformats.org/officeDocument/2006/relationships/image" Target="../media/image17.png"/><Relationship Id="rId7" Type="http://schemas.openxmlformats.org/officeDocument/2006/relationships/image" Target="../media/image21.png"/><Relationship Id="rId2" Type="http://schemas.openxmlformats.org/officeDocument/2006/relationships/image" Target="../media/image6.svg"/><Relationship Id="rId1" Type="http://schemas.openxmlformats.org/officeDocument/2006/relationships/image" Target="../media/image5.png"/><Relationship Id="rId6" Type="http://schemas.openxmlformats.org/officeDocument/2006/relationships/image" Target="../media/image20.svg"/><Relationship Id="rId5" Type="http://schemas.openxmlformats.org/officeDocument/2006/relationships/image" Target="../media/image19.png"/><Relationship Id="rId10" Type="http://schemas.openxmlformats.org/officeDocument/2006/relationships/image" Target="../media/image24.svg"/><Relationship Id="rId4" Type="http://schemas.openxmlformats.org/officeDocument/2006/relationships/image" Target="../media/image18.svg"/><Relationship Id="rId9" Type="http://schemas.openxmlformats.org/officeDocument/2006/relationships/image" Target="../media/image23.png"/></Relationships>
</file>

<file path=ppt/diagrams/_rels/drawing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svg"/><Relationship Id="rId3" Type="http://schemas.openxmlformats.org/officeDocument/2006/relationships/image" Target="../media/image27.png"/><Relationship Id="rId7" Type="http://schemas.openxmlformats.org/officeDocument/2006/relationships/image" Target="../media/image1.png"/><Relationship Id="rId12" Type="http://schemas.openxmlformats.org/officeDocument/2006/relationships/image" Target="../media/image34.svg"/><Relationship Id="rId2" Type="http://schemas.openxmlformats.org/officeDocument/2006/relationships/image" Target="../media/image26.svg"/><Relationship Id="rId1" Type="http://schemas.openxmlformats.org/officeDocument/2006/relationships/image" Target="../media/image25.png"/><Relationship Id="rId6" Type="http://schemas.openxmlformats.org/officeDocument/2006/relationships/image" Target="../media/image30.svg"/><Relationship Id="rId11" Type="http://schemas.openxmlformats.org/officeDocument/2006/relationships/image" Target="../media/image33.png"/><Relationship Id="rId5" Type="http://schemas.openxmlformats.org/officeDocument/2006/relationships/image" Target="../media/image29.png"/><Relationship Id="rId10" Type="http://schemas.openxmlformats.org/officeDocument/2006/relationships/image" Target="../media/image32.svg"/><Relationship Id="rId4" Type="http://schemas.openxmlformats.org/officeDocument/2006/relationships/image" Target="../media/image28.svg"/><Relationship Id="rId9" Type="http://schemas.openxmlformats.org/officeDocument/2006/relationships/image" Target="../media/image31.pn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2_2">
  <dgm:title val=""/>
  <dgm:desc val=""/>
  <dgm:catLst>
    <dgm:cat type="accent2" pri="112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ln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5567A419-04A8-4EE8-9BDC-60592AA9EC8C}" type="doc">
      <dgm:prSet loTypeId="urn:microsoft.com/office/officeart/2005/8/layout/vList2" loCatId="list" qsTypeId="urn:microsoft.com/office/officeart/2005/8/quickstyle/simple1" qsCatId="simple" csTypeId="urn:microsoft.com/office/officeart/2005/8/colors/colorful2" csCatId="colorful" phldr="1"/>
      <dgm:spPr/>
      <dgm:t>
        <a:bodyPr/>
        <a:lstStyle/>
        <a:p>
          <a:endParaRPr lang="en-US"/>
        </a:p>
      </dgm:t>
    </dgm:pt>
    <dgm:pt modelId="{61AB175D-6299-49BA-A13F-EB802ABA4A37}">
      <dgm:prSet/>
      <dgm:spPr/>
      <dgm:t>
        <a:bodyPr/>
        <a:lstStyle/>
        <a:p>
          <a:pPr algn="ctr"/>
          <a:r>
            <a:rPr lang="en-US" dirty="0"/>
            <a:t>• </a:t>
          </a:r>
          <a:r>
            <a:rPr lang="en-US" b="1" dirty="0">
              <a:latin typeface="Times New Roman" panose="02020603050405020304" pitchFamily="18" charset="0"/>
              <a:cs typeface="Times New Roman" panose="02020603050405020304" pitchFamily="18" charset="0"/>
            </a:rPr>
            <a:t>Understand Aristotle’s concept of mimesis.</a:t>
          </a:r>
          <a:endParaRPr lang="en-US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7C5981E2-F099-4680-83E6-1EAA9CCCC3C5}" type="parTrans" cxnId="{5844BDC0-1A14-47FF-B22D-438EB5E87457}">
      <dgm:prSet/>
      <dgm:spPr/>
      <dgm:t>
        <a:bodyPr/>
        <a:lstStyle/>
        <a:p>
          <a:endParaRPr lang="en-US"/>
        </a:p>
      </dgm:t>
    </dgm:pt>
    <dgm:pt modelId="{F647F317-3811-4AB8-8435-B67504BDA1A0}" type="sibTrans" cxnId="{5844BDC0-1A14-47FF-B22D-438EB5E87457}">
      <dgm:prSet/>
      <dgm:spPr/>
      <dgm:t>
        <a:bodyPr/>
        <a:lstStyle/>
        <a:p>
          <a:endParaRPr lang="en-US"/>
        </a:p>
      </dgm:t>
    </dgm:pt>
    <dgm:pt modelId="{90849B60-29BE-4658-B442-39C0EF2A0B11}">
      <dgm:prSet/>
      <dgm:spPr/>
      <dgm:t>
        <a:bodyPr/>
        <a:lstStyle/>
        <a:p>
          <a:pPr algn="ctr"/>
          <a:r>
            <a:rPr lang="en-US" b="1" dirty="0"/>
            <a:t>• </a:t>
          </a:r>
          <a:r>
            <a:rPr lang="en-US" b="1" dirty="0">
              <a:latin typeface="Times New Roman" panose="02020603050405020304" pitchFamily="18" charset="0"/>
              <a:cs typeface="Times New Roman" panose="02020603050405020304" pitchFamily="18" charset="0"/>
            </a:rPr>
            <a:t>Distinguish Aristotle’s theory from Plato’s theory of imitation.</a:t>
          </a:r>
          <a:endParaRPr lang="en-US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A4AC77E0-4314-42FF-ADAF-D2A2D923DC1C}" type="parTrans" cxnId="{4D550AD5-5D9D-4883-87DB-AEB8174D92C9}">
      <dgm:prSet/>
      <dgm:spPr/>
      <dgm:t>
        <a:bodyPr/>
        <a:lstStyle/>
        <a:p>
          <a:endParaRPr lang="en-US"/>
        </a:p>
      </dgm:t>
    </dgm:pt>
    <dgm:pt modelId="{A3DB692E-6261-4C72-8CAC-DF778D2B92FB}" type="sibTrans" cxnId="{4D550AD5-5D9D-4883-87DB-AEB8174D92C9}">
      <dgm:prSet/>
      <dgm:spPr/>
      <dgm:t>
        <a:bodyPr/>
        <a:lstStyle/>
        <a:p>
          <a:endParaRPr lang="en-US"/>
        </a:p>
      </dgm:t>
    </dgm:pt>
    <dgm:pt modelId="{E94CA175-6B17-4543-BD02-5CFD8E4A4179}">
      <dgm:prSet/>
      <dgm:spPr>
        <a:solidFill>
          <a:schemeClr val="accent2">
            <a:lumMod val="20000"/>
            <a:lumOff val="80000"/>
          </a:schemeClr>
        </a:solidFill>
      </dgm:spPr>
      <dgm:t>
        <a:bodyPr/>
        <a:lstStyle/>
        <a:p>
          <a:pPr algn="ctr"/>
          <a:r>
            <a:rPr lang="en-US" b="1" dirty="0">
              <a:solidFill>
                <a:srgbClr val="002060"/>
              </a:solidFill>
            </a:rPr>
            <a:t>• </a:t>
          </a:r>
          <a:r>
            <a:rPr lang="en-US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Explain why poetry is a form of representation of human action.</a:t>
          </a:r>
          <a:endParaRPr lang="en-US" dirty="0">
            <a:solidFill>
              <a:srgbClr val="002060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0A24C7DE-5A96-4441-8DBE-57D90CFCC895}" type="parTrans" cxnId="{86AD8F3F-4503-46F3-9049-361FE93C0A25}">
      <dgm:prSet/>
      <dgm:spPr/>
      <dgm:t>
        <a:bodyPr/>
        <a:lstStyle/>
        <a:p>
          <a:endParaRPr lang="en-US"/>
        </a:p>
      </dgm:t>
    </dgm:pt>
    <dgm:pt modelId="{35E353A1-F755-45B2-A6F3-545279B8F90F}" type="sibTrans" cxnId="{86AD8F3F-4503-46F3-9049-361FE93C0A25}">
      <dgm:prSet/>
      <dgm:spPr/>
      <dgm:t>
        <a:bodyPr/>
        <a:lstStyle/>
        <a:p>
          <a:endParaRPr lang="en-US"/>
        </a:p>
      </dgm:t>
    </dgm:pt>
    <dgm:pt modelId="{6A890A1B-E266-4B98-B76D-ACFBD80F5F84}">
      <dgm:prSet/>
      <dgm:spPr>
        <a:solidFill>
          <a:schemeClr val="accent4">
            <a:lumMod val="20000"/>
            <a:lumOff val="80000"/>
          </a:schemeClr>
        </a:solidFill>
      </dgm:spPr>
      <dgm:t>
        <a:bodyPr/>
        <a:lstStyle/>
        <a:p>
          <a:pPr algn="ctr"/>
          <a:r>
            <a:rPr lang="en-US" b="1" dirty="0">
              <a:solidFill>
                <a:srgbClr val="002060"/>
              </a:solidFill>
            </a:rPr>
            <a:t>• </a:t>
          </a:r>
          <a:r>
            <a:rPr lang="en-US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Understand plot, character, universality and probability in Aristotle’s theory.</a:t>
          </a:r>
          <a:endParaRPr lang="en-US" dirty="0">
            <a:solidFill>
              <a:srgbClr val="002060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984F076E-C5AE-4041-8593-38EF39EB2363}" type="parTrans" cxnId="{C8B5807B-FCC4-4928-9C28-8636301EB726}">
      <dgm:prSet/>
      <dgm:spPr/>
      <dgm:t>
        <a:bodyPr/>
        <a:lstStyle/>
        <a:p>
          <a:endParaRPr lang="en-US"/>
        </a:p>
      </dgm:t>
    </dgm:pt>
    <dgm:pt modelId="{C0CC7B52-9685-4B1C-9596-8193DF0FE76F}" type="sibTrans" cxnId="{C8B5807B-FCC4-4928-9C28-8636301EB726}">
      <dgm:prSet/>
      <dgm:spPr/>
      <dgm:t>
        <a:bodyPr/>
        <a:lstStyle/>
        <a:p>
          <a:endParaRPr lang="en-US"/>
        </a:p>
      </dgm:t>
    </dgm:pt>
    <dgm:pt modelId="{5A7A2CA9-D36D-4E8F-B0D2-FEA7FD285ADF}">
      <dgm:prSet/>
      <dgm:spPr/>
      <dgm:t>
        <a:bodyPr/>
        <a:lstStyle/>
        <a:p>
          <a:pPr algn="ctr"/>
          <a:r>
            <a:rPr lang="en-US" b="1" dirty="0"/>
            <a:t>• </a:t>
          </a:r>
          <a:r>
            <a:rPr lang="en-US" b="1" dirty="0">
              <a:latin typeface="Times New Roman" panose="02020603050405020304" pitchFamily="18" charset="0"/>
              <a:cs typeface="Times New Roman" panose="02020603050405020304" pitchFamily="18" charset="0"/>
            </a:rPr>
            <a:t>Apply the concept to literary and dramatic examples.</a:t>
          </a:r>
          <a:endParaRPr lang="en-US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83FE3F3D-635C-46E9-BB18-6E7BBCFB73EA}" type="parTrans" cxnId="{77EBA218-31AF-4C8B-94E2-7B9F5CA5B81F}">
      <dgm:prSet/>
      <dgm:spPr/>
      <dgm:t>
        <a:bodyPr/>
        <a:lstStyle/>
        <a:p>
          <a:endParaRPr lang="en-US"/>
        </a:p>
      </dgm:t>
    </dgm:pt>
    <dgm:pt modelId="{10DC16C5-D842-42BD-8BD3-B9EBD90DC15C}" type="sibTrans" cxnId="{77EBA218-31AF-4C8B-94E2-7B9F5CA5B81F}">
      <dgm:prSet/>
      <dgm:spPr/>
      <dgm:t>
        <a:bodyPr/>
        <a:lstStyle/>
        <a:p>
          <a:endParaRPr lang="en-US"/>
        </a:p>
      </dgm:t>
    </dgm:pt>
    <dgm:pt modelId="{C8E08722-7DA8-ED4A-ABED-AC19701E226C}" type="pres">
      <dgm:prSet presAssocID="{5567A419-04A8-4EE8-9BDC-60592AA9EC8C}" presName="linear" presStyleCnt="0">
        <dgm:presLayoutVars>
          <dgm:animLvl val="lvl"/>
          <dgm:resizeHandles val="exact"/>
        </dgm:presLayoutVars>
      </dgm:prSet>
      <dgm:spPr/>
    </dgm:pt>
    <dgm:pt modelId="{B7CA4D6B-A6C6-554E-886F-B1B29953728D}" type="pres">
      <dgm:prSet presAssocID="{61AB175D-6299-49BA-A13F-EB802ABA4A37}" presName="parentText" presStyleLbl="node1" presStyleIdx="0" presStyleCnt="5">
        <dgm:presLayoutVars>
          <dgm:chMax val="0"/>
          <dgm:bulletEnabled val="1"/>
        </dgm:presLayoutVars>
      </dgm:prSet>
      <dgm:spPr/>
    </dgm:pt>
    <dgm:pt modelId="{5301C553-B6E1-C74F-9F77-2106A60654C2}" type="pres">
      <dgm:prSet presAssocID="{F647F317-3811-4AB8-8435-B67504BDA1A0}" presName="spacer" presStyleCnt="0"/>
      <dgm:spPr/>
    </dgm:pt>
    <dgm:pt modelId="{A9B38FDD-2D43-5349-8A6B-67559ED82F5E}" type="pres">
      <dgm:prSet presAssocID="{90849B60-29BE-4658-B442-39C0EF2A0B11}" presName="parentText" presStyleLbl="node1" presStyleIdx="1" presStyleCnt="5">
        <dgm:presLayoutVars>
          <dgm:chMax val="0"/>
          <dgm:bulletEnabled val="1"/>
        </dgm:presLayoutVars>
      </dgm:prSet>
      <dgm:spPr/>
    </dgm:pt>
    <dgm:pt modelId="{6162499F-5F36-264E-BBA4-4A0526D426AA}" type="pres">
      <dgm:prSet presAssocID="{A3DB692E-6261-4C72-8CAC-DF778D2B92FB}" presName="spacer" presStyleCnt="0"/>
      <dgm:spPr/>
    </dgm:pt>
    <dgm:pt modelId="{447B5B00-7E31-CE4C-984B-B1F6781C1806}" type="pres">
      <dgm:prSet presAssocID="{E94CA175-6B17-4543-BD02-5CFD8E4A4179}" presName="parentText" presStyleLbl="node1" presStyleIdx="2" presStyleCnt="5">
        <dgm:presLayoutVars>
          <dgm:chMax val="0"/>
          <dgm:bulletEnabled val="1"/>
        </dgm:presLayoutVars>
      </dgm:prSet>
      <dgm:spPr/>
    </dgm:pt>
    <dgm:pt modelId="{B5042491-6E0D-F543-948F-CEE8EE95768A}" type="pres">
      <dgm:prSet presAssocID="{35E353A1-F755-45B2-A6F3-545279B8F90F}" presName="spacer" presStyleCnt="0"/>
      <dgm:spPr/>
    </dgm:pt>
    <dgm:pt modelId="{1B5D5592-CACB-9743-B76F-1BC404F185AE}" type="pres">
      <dgm:prSet presAssocID="{6A890A1B-E266-4B98-B76D-ACFBD80F5F84}" presName="parentText" presStyleLbl="node1" presStyleIdx="3" presStyleCnt="5">
        <dgm:presLayoutVars>
          <dgm:chMax val="0"/>
          <dgm:bulletEnabled val="1"/>
        </dgm:presLayoutVars>
      </dgm:prSet>
      <dgm:spPr/>
    </dgm:pt>
    <dgm:pt modelId="{AE59CD51-01BA-B249-940C-7BDCD6BE6794}" type="pres">
      <dgm:prSet presAssocID="{C0CC7B52-9685-4B1C-9596-8193DF0FE76F}" presName="spacer" presStyleCnt="0"/>
      <dgm:spPr/>
    </dgm:pt>
    <dgm:pt modelId="{667FCB98-6A15-0F41-8C31-12C9DFCDAA55}" type="pres">
      <dgm:prSet presAssocID="{5A7A2CA9-D36D-4E8F-B0D2-FEA7FD285ADF}" presName="parentText" presStyleLbl="node1" presStyleIdx="4" presStyleCnt="5">
        <dgm:presLayoutVars>
          <dgm:chMax val="0"/>
          <dgm:bulletEnabled val="1"/>
        </dgm:presLayoutVars>
      </dgm:prSet>
      <dgm:spPr/>
    </dgm:pt>
  </dgm:ptLst>
  <dgm:cxnLst>
    <dgm:cxn modelId="{77EBA218-31AF-4C8B-94E2-7B9F5CA5B81F}" srcId="{5567A419-04A8-4EE8-9BDC-60592AA9EC8C}" destId="{5A7A2CA9-D36D-4E8F-B0D2-FEA7FD285ADF}" srcOrd="4" destOrd="0" parTransId="{83FE3F3D-635C-46E9-BB18-6E7BBCFB73EA}" sibTransId="{10DC16C5-D842-42BD-8BD3-B9EBD90DC15C}"/>
    <dgm:cxn modelId="{49CD5232-99E8-E440-97F9-C67122AE1F4F}" type="presOf" srcId="{E94CA175-6B17-4543-BD02-5CFD8E4A4179}" destId="{447B5B00-7E31-CE4C-984B-B1F6781C1806}" srcOrd="0" destOrd="0" presId="urn:microsoft.com/office/officeart/2005/8/layout/vList2"/>
    <dgm:cxn modelId="{86AD8F3F-4503-46F3-9049-361FE93C0A25}" srcId="{5567A419-04A8-4EE8-9BDC-60592AA9EC8C}" destId="{E94CA175-6B17-4543-BD02-5CFD8E4A4179}" srcOrd="2" destOrd="0" parTransId="{0A24C7DE-5A96-4441-8DBE-57D90CFCC895}" sibTransId="{35E353A1-F755-45B2-A6F3-545279B8F90F}"/>
    <dgm:cxn modelId="{BEFE5040-6BA3-9843-9193-971E1941F0F0}" type="presOf" srcId="{5567A419-04A8-4EE8-9BDC-60592AA9EC8C}" destId="{C8E08722-7DA8-ED4A-ABED-AC19701E226C}" srcOrd="0" destOrd="0" presId="urn:microsoft.com/office/officeart/2005/8/layout/vList2"/>
    <dgm:cxn modelId="{B3CB4151-6F9A-FD42-98CC-BD3186FAF6DD}" type="presOf" srcId="{61AB175D-6299-49BA-A13F-EB802ABA4A37}" destId="{B7CA4D6B-A6C6-554E-886F-B1B29953728D}" srcOrd="0" destOrd="0" presId="urn:microsoft.com/office/officeart/2005/8/layout/vList2"/>
    <dgm:cxn modelId="{C8B5807B-FCC4-4928-9C28-8636301EB726}" srcId="{5567A419-04A8-4EE8-9BDC-60592AA9EC8C}" destId="{6A890A1B-E266-4B98-B76D-ACFBD80F5F84}" srcOrd="3" destOrd="0" parTransId="{984F076E-C5AE-4041-8593-38EF39EB2363}" sibTransId="{C0CC7B52-9685-4B1C-9596-8193DF0FE76F}"/>
    <dgm:cxn modelId="{5844BDC0-1A14-47FF-B22D-438EB5E87457}" srcId="{5567A419-04A8-4EE8-9BDC-60592AA9EC8C}" destId="{61AB175D-6299-49BA-A13F-EB802ABA4A37}" srcOrd="0" destOrd="0" parTransId="{7C5981E2-F099-4680-83E6-1EAA9CCCC3C5}" sibTransId="{F647F317-3811-4AB8-8435-B67504BDA1A0}"/>
    <dgm:cxn modelId="{4ABF65D3-AFE4-A64F-A299-597EBBB1F86C}" type="presOf" srcId="{6A890A1B-E266-4B98-B76D-ACFBD80F5F84}" destId="{1B5D5592-CACB-9743-B76F-1BC404F185AE}" srcOrd="0" destOrd="0" presId="urn:microsoft.com/office/officeart/2005/8/layout/vList2"/>
    <dgm:cxn modelId="{4D550AD5-5D9D-4883-87DB-AEB8174D92C9}" srcId="{5567A419-04A8-4EE8-9BDC-60592AA9EC8C}" destId="{90849B60-29BE-4658-B442-39C0EF2A0B11}" srcOrd="1" destOrd="0" parTransId="{A4AC77E0-4314-42FF-ADAF-D2A2D923DC1C}" sibTransId="{A3DB692E-6261-4C72-8CAC-DF778D2B92FB}"/>
    <dgm:cxn modelId="{04E3E7F2-F4E0-1D43-A828-600A468E31DD}" type="presOf" srcId="{90849B60-29BE-4658-B442-39C0EF2A0B11}" destId="{A9B38FDD-2D43-5349-8A6B-67559ED82F5E}" srcOrd="0" destOrd="0" presId="urn:microsoft.com/office/officeart/2005/8/layout/vList2"/>
    <dgm:cxn modelId="{E4A0E0FC-44D5-2548-A9DC-2CEE079893CC}" type="presOf" srcId="{5A7A2CA9-D36D-4E8F-B0D2-FEA7FD285ADF}" destId="{667FCB98-6A15-0F41-8C31-12C9DFCDAA55}" srcOrd="0" destOrd="0" presId="urn:microsoft.com/office/officeart/2005/8/layout/vList2"/>
    <dgm:cxn modelId="{4AEF39B0-E7F5-AF4D-A099-8014A4AE8140}" type="presParOf" srcId="{C8E08722-7DA8-ED4A-ABED-AC19701E226C}" destId="{B7CA4D6B-A6C6-554E-886F-B1B29953728D}" srcOrd="0" destOrd="0" presId="urn:microsoft.com/office/officeart/2005/8/layout/vList2"/>
    <dgm:cxn modelId="{18B9FDDD-CB6D-1B4D-A449-C7CDCB744EED}" type="presParOf" srcId="{C8E08722-7DA8-ED4A-ABED-AC19701E226C}" destId="{5301C553-B6E1-C74F-9F77-2106A60654C2}" srcOrd="1" destOrd="0" presId="urn:microsoft.com/office/officeart/2005/8/layout/vList2"/>
    <dgm:cxn modelId="{5FB17BFA-59CD-8341-BB17-A674A6EAB3E7}" type="presParOf" srcId="{C8E08722-7DA8-ED4A-ABED-AC19701E226C}" destId="{A9B38FDD-2D43-5349-8A6B-67559ED82F5E}" srcOrd="2" destOrd="0" presId="urn:microsoft.com/office/officeart/2005/8/layout/vList2"/>
    <dgm:cxn modelId="{53002A29-FA4A-D44A-83C7-4772313DE15D}" type="presParOf" srcId="{C8E08722-7DA8-ED4A-ABED-AC19701E226C}" destId="{6162499F-5F36-264E-BBA4-4A0526D426AA}" srcOrd="3" destOrd="0" presId="urn:microsoft.com/office/officeart/2005/8/layout/vList2"/>
    <dgm:cxn modelId="{01B61030-066A-FB4C-99DB-72A5EA4EA686}" type="presParOf" srcId="{C8E08722-7DA8-ED4A-ABED-AC19701E226C}" destId="{447B5B00-7E31-CE4C-984B-B1F6781C1806}" srcOrd="4" destOrd="0" presId="urn:microsoft.com/office/officeart/2005/8/layout/vList2"/>
    <dgm:cxn modelId="{F3EECC19-2CA9-EF45-9AD2-FB8877FE5B8D}" type="presParOf" srcId="{C8E08722-7DA8-ED4A-ABED-AC19701E226C}" destId="{B5042491-6E0D-F543-948F-CEE8EE95768A}" srcOrd="5" destOrd="0" presId="urn:microsoft.com/office/officeart/2005/8/layout/vList2"/>
    <dgm:cxn modelId="{DFA47AC3-1CDD-E642-9112-F3AE6E5F226A}" type="presParOf" srcId="{C8E08722-7DA8-ED4A-ABED-AC19701E226C}" destId="{1B5D5592-CACB-9743-B76F-1BC404F185AE}" srcOrd="6" destOrd="0" presId="urn:microsoft.com/office/officeart/2005/8/layout/vList2"/>
    <dgm:cxn modelId="{443F2FDF-399F-DC48-A599-6DD249B1169C}" type="presParOf" srcId="{C8E08722-7DA8-ED4A-ABED-AC19701E226C}" destId="{AE59CD51-01BA-B249-940C-7BDCD6BE6794}" srcOrd="7" destOrd="0" presId="urn:microsoft.com/office/officeart/2005/8/layout/vList2"/>
    <dgm:cxn modelId="{7EE9B302-6566-394B-BDA7-4FD7EFC3F8D4}" type="presParOf" srcId="{C8E08722-7DA8-ED4A-ABED-AC19701E226C}" destId="{667FCB98-6A15-0F41-8C31-12C9DFCDAA55}" srcOrd="8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4AA2D7C6-EABF-4CDE-A1E4-98B2700CDCC5}" type="doc">
      <dgm:prSet loTypeId="urn:microsoft.com/office/officeart/2008/layout/LinedList" loCatId="list" qsTypeId="urn:microsoft.com/office/officeart/2005/8/quickstyle/simple1" qsCatId="simple" csTypeId="urn:microsoft.com/office/officeart/2005/8/colors/accent2_2" csCatId="accent2"/>
      <dgm:spPr/>
      <dgm:t>
        <a:bodyPr/>
        <a:lstStyle/>
        <a:p>
          <a:endParaRPr lang="en-US"/>
        </a:p>
      </dgm:t>
    </dgm:pt>
    <dgm:pt modelId="{085A03FF-DD67-4240-988F-D47FEA36A676}">
      <dgm:prSet custT="1"/>
      <dgm:spPr/>
      <dgm:t>
        <a:bodyPr/>
        <a:lstStyle/>
        <a:p>
          <a:pPr algn="ctr"/>
          <a:r>
            <a:rPr lang="en-US" sz="2800" b="1" dirty="0">
              <a:latin typeface="Times New Roman" panose="02020603050405020304" pitchFamily="18" charset="0"/>
              <a:cs typeface="Times New Roman" panose="02020603050405020304" pitchFamily="18" charset="0"/>
            </a:rPr>
            <a:t>• </a:t>
          </a:r>
          <a:r>
            <a:rPr lang="en-US" sz="3200" b="1" dirty="0">
              <a:latin typeface="Times New Roman" panose="02020603050405020304" pitchFamily="18" charset="0"/>
              <a:cs typeface="Times New Roman" panose="02020603050405020304" pitchFamily="18" charset="0"/>
            </a:rPr>
            <a:t>Greek: mimesis = imitation, representation or enactment.</a:t>
          </a:r>
          <a:endParaRPr lang="en-US" sz="2800" b="1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CF0E0BD7-54F5-4687-8B56-E5D38E73B23A}" type="parTrans" cxnId="{963FB8A3-454B-4817-8EEF-AC97E6ECE982}">
      <dgm:prSet/>
      <dgm:spPr/>
      <dgm:t>
        <a:bodyPr/>
        <a:lstStyle/>
        <a:p>
          <a:endParaRPr lang="en-US"/>
        </a:p>
      </dgm:t>
    </dgm:pt>
    <dgm:pt modelId="{E665858D-A33E-45A7-B7DB-69E15A2A9014}" type="sibTrans" cxnId="{963FB8A3-454B-4817-8EEF-AC97E6ECE982}">
      <dgm:prSet/>
      <dgm:spPr/>
      <dgm:t>
        <a:bodyPr/>
        <a:lstStyle/>
        <a:p>
          <a:endParaRPr lang="en-US"/>
        </a:p>
      </dgm:t>
    </dgm:pt>
    <dgm:pt modelId="{F67B834B-540F-4036-8D06-F46F941C1468}">
      <dgm:prSet custT="1"/>
      <dgm:spPr/>
      <dgm:t>
        <a:bodyPr/>
        <a:lstStyle/>
        <a:p>
          <a:pPr algn="ctr"/>
          <a:r>
            <a:rPr lang="en-US" sz="2800" dirty="0"/>
            <a:t>• </a:t>
          </a:r>
          <a:r>
            <a:rPr lang="en-US" sz="3200" b="1" dirty="0">
              <a:latin typeface="Times New Roman" panose="02020603050405020304" pitchFamily="18" charset="0"/>
              <a:cs typeface="Times New Roman" panose="02020603050405020304" pitchFamily="18" charset="0"/>
            </a:rPr>
            <a:t>For Aristotle, art represents or imitates life, action and human experience.</a:t>
          </a:r>
          <a:endParaRPr lang="en-US" sz="2800" b="1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F7FFE8AD-4EDE-4F8B-AA10-FB78E44E013D}" type="parTrans" cxnId="{F8DC904E-FBFD-4D32-9FF8-6677B1D1D3E4}">
      <dgm:prSet/>
      <dgm:spPr/>
      <dgm:t>
        <a:bodyPr/>
        <a:lstStyle/>
        <a:p>
          <a:endParaRPr lang="en-US"/>
        </a:p>
      </dgm:t>
    </dgm:pt>
    <dgm:pt modelId="{964B0069-1906-4BEA-8460-182373096D81}" type="sibTrans" cxnId="{F8DC904E-FBFD-4D32-9FF8-6677B1D1D3E4}">
      <dgm:prSet/>
      <dgm:spPr/>
      <dgm:t>
        <a:bodyPr/>
        <a:lstStyle/>
        <a:p>
          <a:endParaRPr lang="en-US"/>
        </a:p>
      </dgm:t>
    </dgm:pt>
    <dgm:pt modelId="{A7EDA893-2E9C-4E96-B1EE-E40B1661B2FE}">
      <dgm:prSet custT="1"/>
      <dgm:spPr/>
      <dgm:t>
        <a:bodyPr/>
        <a:lstStyle/>
        <a:p>
          <a:pPr algn="ctr"/>
          <a:r>
            <a:rPr lang="en-US" sz="2800" dirty="0"/>
            <a:t>• </a:t>
          </a:r>
          <a:r>
            <a:rPr lang="en-US" sz="3200" b="1" dirty="0">
              <a:latin typeface="Times New Roman" panose="02020603050405020304" pitchFamily="18" charset="0"/>
              <a:cs typeface="Times New Roman" panose="02020603050405020304" pitchFamily="18" charset="0"/>
            </a:rPr>
            <a:t>Mimesis is not </a:t>
          </a:r>
          <a:r>
            <a:rPr lang="en-US" sz="3200" b="1" dirty="0">
              <a:highlight>
                <a:srgbClr val="00FFFF"/>
              </a:highlight>
              <a:latin typeface="Times New Roman" panose="02020603050405020304" pitchFamily="18" charset="0"/>
              <a:cs typeface="Times New Roman" panose="02020603050405020304" pitchFamily="18" charset="0"/>
            </a:rPr>
            <a:t>mere photographic copying of reality</a:t>
          </a:r>
          <a:r>
            <a:rPr lang="en-US" sz="3200" b="1" dirty="0">
              <a:latin typeface="Times New Roman" panose="02020603050405020304" pitchFamily="18" charset="0"/>
              <a:cs typeface="Times New Roman" panose="02020603050405020304" pitchFamily="18" charset="0"/>
            </a:rPr>
            <a:t>.</a:t>
          </a:r>
          <a:endParaRPr lang="en-US" sz="2800" b="1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2AC62054-F254-45A1-BAB2-107F715CAC3E}" type="parTrans" cxnId="{F47D2703-BA9B-4285-8794-2FE47C449502}">
      <dgm:prSet/>
      <dgm:spPr/>
      <dgm:t>
        <a:bodyPr/>
        <a:lstStyle/>
        <a:p>
          <a:endParaRPr lang="en-US"/>
        </a:p>
      </dgm:t>
    </dgm:pt>
    <dgm:pt modelId="{FEC6D5EA-B4CB-4D8D-A82A-CC2F09291953}" type="sibTrans" cxnId="{F47D2703-BA9B-4285-8794-2FE47C449502}">
      <dgm:prSet/>
      <dgm:spPr/>
      <dgm:t>
        <a:bodyPr/>
        <a:lstStyle/>
        <a:p>
          <a:endParaRPr lang="en-US"/>
        </a:p>
      </dgm:t>
    </dgm:pt>
    <dgm:pt modelId="{85F9B753-A64A-4DEF-A424-CD66524B1FAA}">
      <dgm:prSet custT="1"/>
      <dgm:spPr/>
      <dgm:t>
        <a:bodyPr/>
        <a:lstStyle/>
        <a:p>
          <a:pPr algn="ctr"/>
          <a:r>
            <a:rPr lang="en-US" sz="2800" dirty="0"/>
            <a:t>• </a:t>
          </a:r>
          <a:r>
            <a:rPr lang="en-US" sz="3200" b="1" dirty="0">
              <a:latin typeface="Times New Roman" panose="02020603050405020304" pitchFamily="18" charset="0"/>
              <a:cs typeface="Times New Roman" panose="02020603050405020304" pitchFamily="18" charset="0"/>
            </a:rPr>
            <a:t>The artist </a:t>
          </a:r>
          <a:r>
            <a:rPr lang="en-US" sz="3200" b="1" dirty="0">
              <a:highlight>
                <a:srgbClr val="00FF00"/>
              </a:highlight>
              <a:latin typeface="Times New Roman" panose="02020603050405020304" pitchFamily="18" charset="0"/>
              <a:cs typeface="Times New Roman" panose="02020603050405020304" pitchFamily="18" charset="0"/>
            </a:rPr>
            <a:t>selects, organizes and transforms experience into an artistic form</a:t>
          </a:r>
          <a:r>
            <a:rPr lang="en-US" sz="3200" b="1" dirty="0">
              <a:latin typeface="Times New Roman" panose="02020603050405020304" pitchFamily="18" charset="0"/>
              <a:cs typeface="Times New Roman" panose="02020603050405020304" pitchFamily="18" charset="0"/>
            </a:rPr>
            <a:t>.</a:t>
          </a:r>
          <a:endParaRPr lang="en-US" sz="2800" b="1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D63835CF-2A49-418A-BBB7-152F88946B83}" type="parTrans" cxnId="{0EE6E409-98B7-426B-8C0C-1828A3E4A49C}">
      <dgm:prSet/>
      <dgm:spPr/>
      <dgm:t>
        <a:bodyPr/>
        <a:lstStyle/>
        <a:p>
          <a:endParaRPr lang="en-US"/>
        </a:p>
      </dgm:t>
    </dgm:pt>
    <dgm:pt modelId="{551756E8-59F3-4548-942E-518849A90466}" type="sibTrans" cxnId="{0EE6E409-98B7-426B-8C0C-1828A3E4A49C}">
      <dgm:prSet/>
      <dgm:spPr/>
      <dgm:t>
        <a:bodyPr/>
        <a:lstStyle/>
        <a:p>
          <a:endParaRPr lang="en-US"/>
        </a:p>
      </dgm:t>
    </dgm:pt>
    <dgm:pt modelId="{98399278-46E0-4B9E-9550-5EE383486BAA}">
      <dgm:prSet custT="1"/>
      <dgm:spPr/>
      <dgm:t>
        <a:bodyPr/>
        <a:lstStyle/>
        <a:p>
          <a:pPr algn="ctr"/>
          <a:r>
            <a:rPr lang="en-US" sz="2800" dirty="0"/>
            <a:t>• </a:t>
          </a:r>
          <a:r>
            <a:rPr lang="en-US" sz="3200" b="1" dirty="0">
              <a:latin typeface="Times New Roman" panose="02020603050405020304" pitchFamily="18" charset="0"/>
              <a:cs typeface="Times New Roman" panose="02020603050405020304" pitchFamily="18" charset="0"/>
            </a:rPr>
            <a:t>Thus, </a:t>
          </a:r>
          <a:r>
            <a:rPr lang="en-US" sz="3200" b="1" dirty="0">
              <a:highlight>
                <a:srgbClr val="FFFF00"/>
              </a:highlight>
              <a:latin typeface="Times New Roman" panose="02020603050405020304" pitchFamily="18" charset="0"/>
              <a:cs typeface="Times New Roman" panose="02020603050405020304" pitchFamily="18" charset="0"/>
            </a:rPr>
            <a:t>art can reveal patterns and meanings that ordinary experience may not show clearly</a:t>
          </a:r>
          <a:r>
            <a:rPr lang="en-US" sz="3200" b="1" dirty="0">
              <a:latin typeface="Times New Roman" panose="02020603050405020304" pitchFamily="18" charset="0"/>
              <a:cs typeface="Times New Roman" panose="02020603050405020304" pitchFamily="18" charset="0"/>
            </a:rPr>
            <a:t>.</a:t>
          </a:r>
          <a:endParaRPr lang="en-US" sz="2800" b="1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F4F06F88-32AB-47B9-8567-64BEC80425A6}" type="parTrans" cxnId="{ECA8C3E4-99EC-4F92-A9BF-0631BC1648AE}">
      <dgm:prSet/>
      <dgm:spPr/>
      <dgm:t>
        <a:bodyPr/>
        <a:lstStyle/>
        <a:p>
          <a:endParaRPr lang="en-US"/>
        </a:p>
      </dgm:t>
    </dgm:pt>
    <dgm:pt modelId="{E14CB864-7AA8-400B-96A6-62F4C7CE6488}" type="sibTrans" cxnId="{ECA8C3E4-99EC-4F92-A9BF-0631BC1648AE}">
      <dgm:prSet/>
      <dgm:spPr/>
      <dgm:t>
        <a:bodyPr/>
        <a:lstStyle/>
        <a:p>
          <a:endParaRPr lang="en-US"/>
        </a:p>
      </dgm:t>
    </dgm:pt>
    <dgm:pt modelId="{EE8CFF10-75ED-1849-A2F2-8FADEC0C5FFE}" type="pres">
      <dgm:prSet presAssocID="{4AA2D7C6-EABF-4CDE-A1E4-98B2700CDCC5}" presName="vert0" presStyleCnt="0">
        <dgm:presLayoutVars>
          <dgm:dir/>
          <dgm:animOne val="branch"/>
          <dgm:animLvl val="lvl"/>
        </dgm:presLayoutVars>
      </dgm:prSet>
      <dgm:spPr/>
    </dgm:pt>
    <dgm:pt modelId="{2BEFC970-D17F-174B-9381-8C02D136C3C9}" type="pres">
      <dgm:prSet presAssocID="{085A03FF-DD67-4240-988F-D47FEA36A676}" presName="thickLine" presStyleLbl="alignNode1" presStyleIdx="0" presStyleCnt="5"/>
      <dgm:spPr/>
    </dgm:pt>
    <dgm:pt modelId="{4820C478-0014-2842-A2A7-E8C34D7160A0}" type="pres">
      <dgm:prSet presAssocID="{085A03FF-DD67-4240-988F-D47FEA36A676}" presName="horz1" presStyleCnt="0"/>
      <dgm:spPr/>
    </dgm:pt>
    <dgm:pt modelId="{A54CD7CE-C9E2-D648-93DA-A6F59B534E38}" type="pres">
      <dgm:prSet presAssocID="{085A03FF-DD67-4240-988F-D47FEA36A676}" presName="tx1" presStyleLbl="revTx" presStyleIdx="0" presStyleCnt="5"/>
      <dgm:spPr/>
    </dgm:pt>
    <dgm:pt modelId="{E9C6E92C-E2F7-6D40-ADBA-F268500983DA}" type="pres">
      <dgm:prSet presAssocID="{085A03FF-DD67-4240-988F-D47FEA36A676}" presName="vert1" presStyleCnt="0"/>
      <dgm:spPr/>
    </dgm:pt>
    <dgm:pt modelId="{EBA5C197-4189-5445-8BEC-40A33E4CC8D1}" type="pres">
      <dgm:prSet presAssocID="{F67B834B-540F-4036-8D06-F46F941C1468}" presName="thickLine" presStyleLbl="alignNode1" presStyleIdx="1" presStyleCnt="5"/>
      <dgm:spPr/>
    </dgm:pt>
    <dgm:pt modelId="{AA066094-73AF-1141-9D5D-14DAC1FD67BD}" type="pres">
      <dgm:prSet presAssocID="{F67B834B-540F-4036-8D06-F46F941C1468}" presName="horz1" presStyleCnt="0"/>
      <dgm:spPr/>
    </dgm:pt>
    <dgm:pt modelId="{2BFEE5BF-17A5-D146-84EB-8B3C55B6C4F2}" type="pres">
      <dgm:prSet presAssocID="{F67B834B-540F-4036-8D06-F46F941C1468}" presName="tx1" presStyleLbl="revTx" presStyleIdx="1" presStyleCnt="5"/>
      <dgm:spPr/>
    </dgm:pt>
    <dgm:pt modelId="{E4C9F74F-2031-B849-8895-28732473495A}" type="pres">
      <dgm:prSet presAssocID="{F67B834B-540F-4036-8D06-F46F941C1468}" presName="vert1" presStyleCnt="0"/>
      <dgm:spPr/>
    </dgm:pt>
    <dgm:pt modelId="{738455E7-3043-4042-A198-C6E21CF5681A}" type="pres">
      <dgm:prSet presAssocID="{A7EDA893-2E9C-4E96-B1EE-E40B1661B2FE}" presName="thickLine" presStyleLbl="alignNode1" presStyleIdx="2" presStyleCnt="5"/>
      <dgm:spPr/>
    </dgm:pt>
    <dgm:pt modelId="{E142DC12-F2AD-F84A-BCEB-BFD308BFEF99}" type="pres">
      <dgm:prSet presAssocID="{A7EDA893-2E9C-4E96-B1EE-E40B1661B2FE}" presName="horz1" presStyleCnt="0"/>
      <dgm:spPr/>
    </dgm:pt>
    <dgm:pt modelId="{9D9A56D0-0A33-6F46-91DF-544DC2C229A4}" type="pres">
      <dgm:prSet presAssocID="{A7EDA893-2E9C-4E96-B1EE-E40B1661B2FE}" presName="tx1" presStyleLbl="revTx" presStyleIdx="2" presStyleCnt="5"/>
      <dgm:spPr/>
    </dgm:pt>
    <dgm:pt modelId="{D38A980C-4735-1F49-9FE6-FCFDC0AD1099}" type="pres">
      <dgm:prSet presAssocID="{A7EDA893-2E9C-4E96-B1EE-E40B1661B2FE}" presName="vert1" presStyleCnt="0"/>
      <dgm:spPr/>
    </dgm:pt>
    <dgm:pt modelId="{0E6A854A-BCC6-5345-B926-1B8C87A86654}" type="pres">
      <dgm:prSet presAssocID="{85F9B753-A64A-4DEF-A424-CD66524B1FAA}" presName="thickLine" presStyleLbl="alignNode1" presStyleIdx="3" presStyleCnt="5"/>
      <dgm:spPr/>
    </dgm:pt>
    <dgm:pt modelId="{E968127F-5C08-4146-ADD0-DEF52FAA1F65}" type="pres">
      <dgm:prSet presAssocID="{85F9B753-A64A-4DEF-A424-CD66524B1FAA}" presName="horz1" presStyleCnt="0"/>
      <dgm:spPr/>
    </dgm:pt>
    <dgm:pt modelId="{1E560FA5-7936-1449-ACBE-55A491D4B21E}" type="pres">
      <dgm:prSet presAssocID="{85F9B753-A64A-4DEF-A424-CD66524B1FAA}" presName="tx1" presStyleLbl="revTx" presStyleIdx="3" presStyleCnt="5"/>
      <dgm:spPr/>
    </dgm:pt>
    <dgm:pt modelId="{01A8E4D3-E558-2445-8049-FF0733ECCD32}" type="pres">
      <dgm:prSet presAssocID="{85F9B753-A64A-4DEF-A424-CD66524B1FAA}" presName="vert1" presStyleCnt="0"/>
      <dgm:spPr/>
    </dgm:pt>
    <dgm:pt modelId="{69BDFE29-236C-EF4D-BCBC-95373D87A979}" type="pres">
      <dgm:prSet presAssocID="{98399278-46E0-4B9E-9550-5EE383486BAA}" presName="thickLine" presStyleLbl="alignNode1" presStyleIdx="4" presStyleCnt="5"/>
      <dgm:spPr/>
    </dgm:pt>
    <dgm:pt modelId="{4ED1D639-012F-7940-9069-60D7E6595AD1}" type="pres">
      <dgm:prSet presAssocID="{98399278-46E0-4B9E-9550-5EE383486BAA}" presName="horz1" presStyleCnt="0"/>
      <dgm:spPr/>
    </dgm:pt>
    <dgm:pt modelId="{06DA8FA3-38D5-1342-87CD-D5B11D10A09A}" type="pres">
      <dgm:prSet presAssocID="{98399278-46E0-4B9E-9550-5EE383486BAA}" presName="tx1" presStyleLbl="revTx" presStyleIdx="4" presStyleCnt="5"/>
      <dgm:spPr/>
    </dgm:pt>
    <dgm:pt modelId="{CF3288ED-27F2-1943-9819-3DB83F7488F3}" type="pres">
      <dgm:prSet presAssocID="{98399278-46E0-4B9E-9550-5EE383486BAA}" presName="vert1" presStyleCnt="0"/>
      <dgm:spPr/>
    </dgm:pt>
  </dgm:ptLst>
  <dgm:cxnLst>
    <dgm:cxn modelId="{F47D2703-BA9B-4285-8794-2FE47C449502}" srcId="{4AA2D7C6-EABF-4CDE-A1E4-98B2700CDCC5}" destId="{A7EDA893-2E9C-4E96-B1EE-E40B1661B2FE}" srcOrd="2" destOrd="0" parTransId="{2AC62054-F254-45A1-BAB2-107F715CAC3E}" sibTransId="{FEC6D5EA-B4CB-4D8D-A82A-CC2F09291953}"/>
    <dgm:cxn modelId="{0EE6E409-98B7-426B-8C0C-1828A3E4A49C}" srcId="{4AA2D7C6-EABF-4CDE-A1E4-98B2700CDCC5}" destId="{85F9B753-A64A-4DEF-A424-CD66524B1FAA}" srcOrd="3" destOrd="0" parTransId="{D63835CF-2A49-418A-BBB7-152F88946B83}" sibTransId="{551756E8-59F3-4548-942E-518849A90466}"/>
    <dgm:cxn modelId="{15065012-1606-A649-980C-DC3FCEB5CB72}" type="presOf" srcId="{98399278-46E0-4B9E-9550-5EE383486BAA}" destId="{06DA8FA3-38D5-1342-87CD-D5B11D10A09A}" srcOrd="0" destOrd="0" presId="urn:microsoft.com/office/officeart/2008/layout/LinedList"/>
    <dgm:cxn modelId="{351DFF1D-1F1B-8B46-94D0-104C23EAB9F7}" type="presOf" srcId="{85F9B753-A64A-4DEF-A424-CD66524B1FAA}" destId="{1E560FA5-7936-1449-ACBE-55A491D4B21E}" srcOrd="0" destOrd="0" presId="urn:microsoft.com/office/officeart/2008/layout/LinedList"/>
    <dgm:cxn modelId="{F8DC904E-FBFD-4D32-9FF8-6677B1D1D3E4}" srcId="{4AA2D7C6-EABF-4CDE-A1E4-98B2700CDCC5}" destId="{F67B834B-540F-4036-8D06-F46F941C1468}" srcOrd="1" destOrd="0" parTransId="{F7FFE8AD-4EDE-4F8B-AA10-FB78E44E013D}" sibTransId="{964B0069-1906-4BEA-8460-182373096D81}"/>
    <dgm:cxn modelId="{779D4C88-38DB-8741-ADA3-ED6DE6A99F52}" type="presOf" srcId="{085A03FF-DD67-4240-988F-D47FEA36A676}" destId="{A54CD7CE-C9E2-D648-93DA-A6F59B534E38}" srcOrd="0" destOrd="0" presId="urn:microsoft.com/office/officeart/2008/layout/LinedList"/>
    <dgm:cxn modelId="{CA88EA93-4265-DE42-816A-D6C68DEFB531}" type="presOf" srcId="{4AA2D7C6-EABF-4CDE-A1E4-98B2700CDCC5}" destId="{EE8CFF10-75ED-1849-A2F2-8FADEC0C5FFE}" srcOrd="0" destOrd="0" presId="urn:microsoft.com/office/officeart/2008/layout/LinedList"/>
    <dgm:cxn modelId="{963FB8A3-454B-4817-8EEF-AC97E6ECE982}" srcId="{4AA2D7C6-EABF-4CDE-A1E4-98B2700CDCC5}" destId="{085A03FF-DD67-4240-988F-D47FEA36A676}" srcOrd="0" destOrd="0" parTransId="{CF0E0BD7-54F5-4687-8B56-E5D38E73B23A}" sibTransId="{E665858D-A33E-45A7-B7DB-69E15A2A9014}"/>
    <dgm:cxn modelId="{3FF584C3-A000-F745-8A43-5443978D7E8B}" type="presOf" srcId="{F67B834B-540F-4036-8D06-F46F941C1468}" destId="{2BFEE5BF-17A5-D146-84EB-8B3C55B6C4F2}" srcOrd="0" destOrd="0" presId="urn:microsoft.com/office/officeart/2008/layout/LinedList"/>
    <dgm:cxn modelId="{557A00E1-DDEA-BB45-9BED-1FF098932E59}" type="presOf" srcId="{A7EDA893-2E9C-4E96-B1EE-E40B1661B2FE}" destId="{9D9A56D0-0A33-6F46-91DF-544DC2C229A4}" srcOrd="0" destOrd="0" presId="urn:microsoft.com/office/officeart/2008/layout/LinedList"/>
    <dgm:cxn modelId="{ECA8C3E4-99EC-4F92-A9BF-0631BC1648AE}" srcId="{4AA2D7C6-EABF-4CDE-A1E4-98B2700CDCC5}" destId="{98399278-46E0-4B9E-9550-5EE383486BAA}" srcOrd="4" destOrd="0" parTransId="{F4F06F88-32AB-47B9-8567-64BEC80425A6}" sibTransId="{E14CB864-7AA8-400B-96A6-62F4C7CE6488}"/>
    <dgm:cxn modelId="{C891EBD4-7232-E74B-8E0A-C050F5525C83}" type="presParOf" srcId="{EE8CFF10-75ED-1849-A2F2-8FADEC0C5FFE}" destId="{2BEFC970-D17F-174B-9381-8C02D136C3C9}" srcOrd="0" destOrd="0" presId="urn:microsoft.com/office/officeart/2008/layout/LinedList"/>
    <dgm:cxn modelId="{9BF582CF-97A7-034F-91EF-34ACFCC6EF5A}" type="presParOf" srcId="{EE8CFF10-75ED-1849-A2F2-8FADEC0C5FFE}" destId="{4820C478-0014-2842-A2A7-E8C34D7160A0}" srcOrd="1" destOrd="0" presId="urn:microsoft.com/office/officeart/2008/layout/LinedList"/>
    <dgm:cxn modelId="{14B62BD4-3ED1-7B41-97FF-33F1AAF0F8C5}" type="presParOf" srcId="{4820C478-0014-2842-A2A7-E8C34D7160A0}" destId="{A54CD7CE-C9E2-D648-93DA-A6F59B534E38}" srcOrd="0" destOrd="0" presId="urn:microsoft.com/office/officeart/2008/layout/LinedList"/>
    <dgm:cxn modelId="{3859B41F-45BC-B142-A31C-D0EFA72334EF}" type="presParOf" srcId="{4820C478-0014-2842-A2A7-E8C34D7160A0}" destId="{E9C6E92C-E2F7-6D40-ADBA-F268500983DA}" srcOrd="1" destOrd="0" presId="urn:microsoft.com/office/officeart/2008/layout/LinedList"/>
    <dgm:cxn modelId="{AA5016D8-CA2D-144D-9BF3-2265DDAD4D2C}" type="presParOf" srcId="{EE8CFF10-75ED-1849-A2F2-8FADEC0C5FFE}" destId="{EBA5C197-4189-5445-8BEC-40A33E4CC8D1}" srcOrd="2" destOrd="0" presId="urn:microsoft.com/office/officeart/2008/layout/LinedList"/>
    <dgm:cxn modelId="{70541A55-7A05-B741-9D6B-F5DBCDCAA698}" type="presParOf" srcId="{EE8CFF10-75ED-1849-A2F2-8FADEC0C5FFE}" destId="{AA066094-73AF-1141-9D5D-14DAC1FD67BD}" srcOrd="3" destOrd="0" presId="urn:microsoft.com/office/officeart/2008/layout/LinedList"/>
    <dgm:cxn modelId="{DD5529FA-BD8A-2F4D-BE8F-929FD60A44CF}" type="presParOf" srcId="{AA066094-73AF-1141-9D5D-14DAC1FD67BD}" destId="{2BFEE5BF-17A5-D146-84EB-8B3C55B6C4F2}" srcOrd="0" destOrd="0" presId="urn:microsoft.com/office/officeart/2008/layout/LinedList"/>
    <dgm:cxn modelId="{C857B1BF-6A96-6F4C-A8F4-9B33155AB378}" type="presParOf" srcId="{AA066094-73AF-1141-9D5D-14DAC1FD67BD}" destId="{E4C9F74F-2031-B849-8895-28732473495A}" srcOrd="1" destOrd="0" presId="urn:microsoft.com/office/officeart/2008/layout/LinedList"/>
    <dgm:cxn modelId="{5BC63CF3-DAEE-B145-96DB-41C6BE5D8EDE}" type="presParOf" srcId="{EE8CFF10-75ED-1849-A2F2-8FADEC0C5FFE}" destId="{738455E7-3043-4042-A198-C6E21CF5681A}" srcOrd="4" destOrd="0" presId="urn:microsoft.com/office/officeart/2008/layout/LinedList"/>
    <dgm:cxn modelId="{3030FB13-01EC-2F43-9FAA-BE389EA4178E}" type="presParOf" srcId="{EE8CFF10-75ED-1849-A2F2-8FADEC0C5FFE}" destId="{E142DC12-F2AD-F84A-BCEB-BFD308BFEF99}" srcOrd="5" destOrd="0" presId="urn:microsoft.com/office/officeart/2008/layout/LinedList"/>
    <dgm:cxn modelId="{2F40F268-5726-564E-B4B7-2C3B44B8F555}" type="presParOf" srcId="{E142DC12-F2AD-F84A-BCEB-BFD308BFEF99}" destId="{9D9A56D0-0A33-6F46-91DF-544DC2C229A4}" srcOrd="0" destOrd="0" presId="urn:microsoft.com/office/officeart/2008/layout/LinedList"/>
    <dgm:cxn modelId="{2A859D7C-3064-A247-A4D9-A2CD8977FC14}" type="presParOf" srcId="{E142DC12-F2AD-F84A-BCEB-BFD308BFEF99}" destId="{D38A980C-4735-1F49-9FE6-FCFDC0AD1099}" srcOrd="1" destOrd="0" presId="urn:microsoft.com/office/officeart/2008/layout/LinedList"/>
    <dgm:cxn modelId="{FB130420-C595-4F42-AECF-4C411DC4AD4F}" type="presParOf" srcId="{EE8CFF10-75ED-1849-A2F2-8FADEC0C5FFE}" destId="{0E6A854A-BCC6-5345-B926-1B8C87A86654}" srcOrd="6" destOrd="0" presId="urn:microsoft.com/office/officeart/2008/layout/LinedList"/>
    <dgm:cxn modelId="{E155ED5A-3C1F-5F43-A814-BB54E614E990}" type="presParOf" srcId="{EE8CFF10-75ED-1849-A2F2-8FADEC0C5FFE}" destId="{E968127F-5C08-4146-ADD0-DEF52FAA1F65}" srcOrd="7" destOrd="0" presId="urn:microsoft.com/office/officeart/2008/layout/LinedList"/>
    <dgm:cxn modelId="{17399078-E853-1844-81AC-DC3B4AB1E743}" type="presParOf" srcId="{E968127F-5C08-4146-ADD0-DEF52FAA1F65}" destId="{1E560FA5-7936-1449-ACBE-55A491D4B21E}" srcOrd="0" destOrd="0" presId="urn:microsoft.com/office/officeart/2008/layout/LinedList"/>
    <dgm:cxn modelId="{9469761E-509B-2345-897C-647B9E0E9E74}" type="presParOf" srcId="{E968127F-5C08-4146-ADD0-DEF52FAA1F65}" destId="{01A8E4D3-E558-2445-8049-FF0733ECCD32}" srcOrd="1" destOrd="0" presId="urn:microsoft.com/office/officeart/2008/layout/LinedList"/>
    <dgm:cxn modelId="{E38E2ACA-0755-E041-AE42-102EE34FBD34}" type="presParOf" srcId="{EE8CFF10-75ED-1849-A2F2-8FADEC0C5FFE}" destId="{69BDFE29-236C-EF4D-BCBC-95373D87A979}" srcOrd="8" destOrd="0" presId="urn:microsoft.com/office/officeart/2008/layout/LinedList"/>
    <dgm:cxn modelId="{372F4E77-B3E0-8646-995B-097A5BC5BE61}" type="presParOf" srcId="{EE8CFF10-75ED-1849-A2F2-8FADEC0C5FFE}" destId="{4ED1D639-012F-7940-9069-60D7E6595AD1}" srcOrd="9" destOrd="0" presId="urn:microsoft.com/office/officeart/2008/layout/LinedList"/>
    <dgm:cxn modelId="{6956DDAA-BBF0-B04E-BADD-FFB5EEFD8496}" type="presParOf" srcId="{4ED1D639-012F-7940-9069-60D7E6595AD1}" destId="{06DA8FA3-38D5-1342-87CD-D5B11D10A09A}" srcOrd="0" destOrd="0" presId="urn:microsoft.com/office/officeart/2008/layout/LinedList"/>
    <dgm:cxn modelId="{AF19C855-AD45-CA41-BE85-E693658FD0C6}" type="presParOf" srcId="{4ED1D639-012F-7940-9069-60D7E6595AD1}" destId="{CF3288ED-27F2-1943-9819-3DB83F7488F3}" srcOrd="1" destOrd="0" presId="urn:microsoft.com/office/officeart/2008/layout/Line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EEBDED35-4588-4F3D-9766-38EFDB353DC2}" type="doc">
      <dgm:prSet loTypeId="urn:microsoft.com/office/officeart/2018/2/layout/IconVerticalSolidList" loCatId="icon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E3A91073-2C50-4C78-B83A-AA71903D4216}">
      <dgm:prSet custT="1"/>
      <dgm:spPr/>
      <dgm:t>
        <a:bodyPr/>
        <a:lstStyle/>
        <a:p>
          <a:pPr algn="ctr">
            <a:lnSpc>
              <a:spcPct val="100000"/>
            </a:lnSpc>
          </a:pPr>
          <a:r>
            <a:rPr lang="en-US" sz="2800" b="1" dirty="0">
              <a:latin typeface="Times New Roman" panose="02020603050405020304" pitchFamily="18" charset="0"/>
              <a:cs typeface="Times New Roman" panose="02020603050405020304" pitchFamily="18" charset="0"/>
            </a:rPr>
            <a:t>• Aristotle discusses tragedy, epic and other poetic forms mainly in Poetics.</a:t>
          </a:r>
        </a:p>
      </dgm:t>
    </dgm:pt>
    <dgm:pt modelId="{E7A0FF30-5050-485B-BE8D-3B9F38B80EB5}" type="parTrans" cxnId="{2BBC6582-7419-4610-8805-9961D55BA719}">
      <dgm:prSet/>
      <dgm:spPr/>
      <dgm:t>
        <a:bodyPr/>
        <a:lstStyle/>
        <a:p>
          <a:endParaRPr lang="en-US"/>
        </a:p>
      </dgm:t>
    </dgm:pt>
    <dgm:pt modelId="{B1F51043-6708-40B2-9726-E2CFA7A0A97D}" type="sibTrans" cxnId="{2BBC6582-7419-4610-8805-9961D55BA719}">
      <dgm:prSet/>
      <dgm:spPr/>
      <dgm:t>
        <a:bodyPr/>
        <a:lstStyle/>
        <a:p>
          <a:endParaRPr lang="en-US"/>
        </a:p>
      </dgm:t>
    </dgm:pt>
    <dgm:pt modelId="{7F95550C-48C3-4203-B6F7-00B27FEA4862}">
      <dgm:prSet custT="1"/>
      <dgm:spPr/>
      <dgm:t>
        <a:bodyPr/>
        <a:lstStyle/>
        <a:p>
          <a:pPr algn="ctr">
            <a:lnSpc>
              <a:spcPct val="100000"/>
            </a:lnSpc>
          </a:pPr>
          <a:r>
            <a:rPr lang="en-US" sz="1900" dirty="0"/>
            <a:t>• </a:t>
          </a:r>
          <a:r>
            <a:rPr lang="en-US" sz="3200" b="1" dirty="0">
              <a:latin typeface="Times New Roman" panose="02020603050405020304" pitchFamily="18" charset="0"/>
              <a:cs typeface="Times New Roman" panose="02020603050405020304" pitchFamily="18" charset="0"/>
            </a:rPr>
            <a:t>Poetry imitates human action rather than simply recording historical events.</a:t>
          </a:r>
          <a:endParaRPr lang="en-US" sz="1900" b="1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6D934262-C01C-4B34-8351-7B9019CC5042}" type="parTrans" cxnId="{F8E52AEE-DB86-44E8-A035-A660E10AF1BF}">
      <dgm:prSet/>
      <dgm:spPr/>
      <dgm:t>
        <a:bodyPr/>
        <a:lstStyle/>
        <a:p>
          <a:endParaRPr lang="en-US"/>
        </a:p>
      </dgm:t>
    </dgm:pt>
    <dgm:pt modelId="{944F0373-71C4-4421-932C-B1596ADEF1A4}" type="sibTrans" cxnId="{F8E52AEE-DB86-44E8-A035-A660E10AF1BF}">
      <dgm:prSet/>
      <dgm:spPr/>
      <dgm:t>
        <a:bodyPr/>
        <a:lstStyle/>
        <a:p>
          <a:endParaRPr lang="en-US"/>
        </a:p>
      </dgm:t>
    </dgm:pt>
    <dgm:pt modelId="{88F43606-5236-4BD1-A63B-A4EF80B2095B}">
      <dgm:prSet custT="1"/>
      <dgm:spPr/>
      <dgm:t>
        <a:bodyPr/>
        <a:lstStyle/>
        <a:p>
          <a:pPr algn="ctr">
            <a:lnSpc>
              <a:spcPct val="100000"/>
            </a:lnSpc>
          </a:pPr>
          <a:r>
            <a:rPr lang="en-US" sz="1900" dirty="0"/>
            <a:t>• </a:t>
          </a:r>
          <a:r>
            <a:rPr lang="en-US" sz="3200" b="1" dirty="0">
              <a:latin typeface="Times New Roman" panose="02020603050405020304" pitchFamily="18" charset="0"/>
              <a:cs typeface="Times New Roman" panose="02020603050405020304" pitchFamily="18" charset="0"/>
            </a:rPr>
            <a:t>Tragedy imitates a serious and complete action.</a:t>
          </a:r>
          <a:endParaRPr lang="en-US" sz="1900" b="1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627ED139-1601-4F7A-B0F0-33B186B69F13}" type="parTrans" cxnId="{61CFC727-5EB0-458A-89CC-AC1D4266239F}">
      <dgm:prSet/>
      <dgm:spPr/>
      <dgm:t>
        <a:bodyPr/>
        <a:lstStyle/>
        <a:p>
          <a:endParaRPr lang="en-US"/>
        </a:p>
      </dgm:t>
    </dgm:pt>
    <dgm:pt modelId="{D5580AE8-323F-4B48-B179-48E00747598C}" type="sibTrans" cxnId="{61CFC727-5EB0-458A-89CC-AC1D4266239F}">
      <dgm:prSet/>
      <dgm:spPr/>
      <dgm:t>
        <a:bodyPr/>
        <a:lstStyle/>
        <a:p>
          <a:endParaRPr lang="en-US"/>
        </a:p>
      </dgm:t>
    </dgm:pt>
    <dgm:pt modelId="{BD3BBCC2-00A8-488B-A091-2822055F74D9}">
      <dgm:prSet custT="1"/>
      <dgm:spPr/>
      <dgm:t>
        <a:bodyPr/>
        <a:lstStyle/>
        <a:p>
          <a:pPr algn="ctr">
            <a:lnSpc>
              <a:spcPct val="100000"/>
            </a:lnSpc>
          </a:pPr>
          <a:r>
            <a:rPr lang="en-US" sz="1900" dirty="0"/>
            <a:t>• </a:t>
          </a:r>
          <a:r>
            <a:rPr lang="en-US" sz="3200" b="1" dirty="0">
              <a:latin typeface="Times New Roman" panose="02020603050405020304" pitchFamily="18" charset="0"/>
              <a:cs typeface="Times New Roman" panose="02020603050405020304" pitchFamily="18" charset="0"/>
            </a:rPr>
            <a:t>The action has magnitude, unity and a structured sequence.</a:t>
          </a:r>
          <a:endParaRPr lang="en-US" sz="1900" b="1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88F123CD-8460-414F-A490-C8A409F59B4A}" type="parTrans" cxnId="{D94EC018-E667-4492-B92E-D04F227F3C42}">
      <dgm:prSet/>
      <dgm:spPr/>
      <dgm:t>
        <a:bodyPr/>
        <a:lstStyle/>
        <a:p>
          <a:endParaRPr lang="en-US"/>
        </a:p>
      </dgm:t>
    </dgm:pt>
    <dgm:pt modelId="{2767E8F7-EA00-4D5E-925F-CDCA0C9F61DC}" type="sibTrans" cxnId="{D94EC018-E667-4492-B92E-D04F227F3C42}">
      <dgm:prSet/>
      <dgm:spPr/>
      <dgm:t>
        <a:bodyPr/>
        <a:lstStyle/>
        <a:p>
          <a:endParaRPr lang="en-US"/>
        </a:p>
      </dgm:t>
    </dgm:pt>
    <dgm:pt modelId="{4949F70B-CF96-4887-BCB8-0E9228DDAE3B}">
      <dgm:prSet custT="1"/>
      <dgm:spPr/>
      <dgm:t>
        <a:bodyPr/>
        <a:lstStyle/>
        <a:p>
          <a:pPr algn="ctr">
            <a:lnSpc>
              <a:spcPct val="100000"/>
            </a:lnSpc>
          </a:pPr>
          <a:r>
            <a:rPr lang="en-US" sz="2800" b="1" dirty="0">
              <a:latin typeface="Times New Roman" panose="02020603050405020304" pitchFamily="18" charset="0"/>
              <a:cs typeface="Times New Roman" panose="02020603050405020304" pitchFamily="18" charset="0"/>
            </a:rPr>
            <a:t>• The poet creates a coherent artistic world from selected human experiences.</a:t>
          </a:r>
        </a:p>
      </dgm:t>
    </dgm:pt>
    <dgm:pt modelId="{C8EFCCE9-D4DC-4DEA-BCD5-5BA42D10DBC2}" type="parTrans" cxnId="{4E2C58DD-89F2-45D2-939F-2AC7C2B0ED79}">
      <dgm:prSet/>
      <dgm:spPr/>
      <dgm:t>
        <a:bodyPr/>
        <a:lstStyle/>
        <a:p>
          <a:endParaRPr lang="en-US"/>
        </a:p>
      </dgm:t>
    </dgm:pt>
    <dgm:pt modelId="{FE3670C9-0B28-4522-A405-EAB225A2B5FB}" type="sibTrans" cxnId="{4E2C58DD-89F2-45D2-939F-2AC7C2B0ED79}">
      <dgm:prSet/>
      <dgm:spPr/>
      <dgm:t>
        <a:bodyPr/>
        <a:lstStyle/>
        <a:p>
          <a:endParaRPr lang="en-US"/>
        </a:p>
      </dgm:t>
    </dgm:pt>
    <dgm:pt modelId="{D6DBD083-A6E6-4806-97FF-0B06E1F25D16}" type="pres">
      <dgm:prSet presAssocID="{EEBDED35-4588-4F3D-9766-38EFDB353DC2}" presName="root" presStyleCnt="0">
        <dgm:presLayoutVars>
          <dgm:dir/>
          <dgm:resizeHandles val="exact"/>
        </dgm:presLayoutVars>
      </dgm:prSet>
      <dgm:spPr/>
    </dgm:pt>
    <dgm:pt modelId="{5A1DB723-CEC5-42B3-AA8D-A00E44FEF764}" type="pres">
      <dgm:prSet presAssocID="{E3A91073-2C50-4C78-B83A-AA71903D4216}" presName="compNode" presStyleCnt="0"/>
      <dgm:spPr/>
    </dgm:pt>
    <dgm:pt modelId="{A38F4007-CC16-4B6E-963E-7CA781327DDC}" type="pres">
      <dgm:prSet presAssocID="{E3A91073-2C50-4C78-B83A-AA71903D4216}" presName="bgRect" presStyleLbl="bgShp" presStyleIdx="0" presStyleCnt="5"/>
      <dgm:spPr/>
    </dgm:pt>
    <dgm:pt modelId="{B7965018-15D9-4A6A-954C-4C204D9E4534}" type="pres">
      <dgm:prSet presAssocID="{E3A91073-2C50-4C78-B83A-AA71903D4216}" presName="iconRect" presStyleLbl="node1" presStyleIdx="0" presStyleCnt="5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Joker Hat"/>
        </a:ext>
      </dgm:extLst>
    </dgm:pt>
    <dgm:pt modelId="{2C8E725C-AC1B-4E2A-A7BF-22E8CC33D9D1}" type="pres">
      <dgm:prSet presAssocID="{E3A91073-2C50-4C78-B83A-AA71903D4216}" presName="spaceRect" presStyleCnt="0"/>
      <dgm:spPr/>
    </dgm:pt>
    <dgm:pt modelId="{0A79E378-D473-4DB1-961B-F3FDD4DC35E3}" type="pres">
      <dgm:prSet presAssocID="{E3A91073-2C50-4C78-B83A-AA71903D4216}" presName="parTx" presStyleLbl="revTx" presStyleIdx="0" presStyleCnt="5" custScaleX="105867">
        <dgm:presLayoutVars>
          <dgm:chMax val="0"/>
          <dgm:chPref val="0"/>
        </dgm:presLayoutVars>
      </dgm:prSet>
      <dgm:spPr/>
    </dgm:pt>
    <dgm:pt modelId="{933DE8EA-D651-4BFC-BA0D-D6F5F2CF189C}" type="pres">
      <dgm:prSet presAssocID="{B1F51043-6708-40B2-9726-E2CFA7A0A97D}" presName="sibTrans" presStyleCnt="0"/>
      <dgm:spPr/>
    </dgm:pt>
    <dgm:pt modelId="{E56432B7-CC60-40F9-8322-85DE73B4D923}" type="pres">
      <dgm:prSet presAssocID="{7F95550C-48C3-4203-B6F7-00B27FEA4862}" presName="compNode" presStyleCnt="0"/>
      <dgm:spPr/>
    </dgm:pt>
    <dgm:pt modelId="{D50D3C82-1188-4D94-B225-3B163DB07EDF}" type="pres">
      <dgm:prSet presAssocID="{7F95550C-48C3-4203-B6F7-00B27FEA4862}" presName="bgRect" presStyleLbl="bgShp" presStyleIdx="1" presStyleCnt="5"/>
      <dgm:spPr/>
    </dgm:pt>
    <dgm:pt modelId="{1A18E8B6-BF5A-442C-9728-317C3A504FDB}" type="pres">
      <dgm:prSet presAssocID="{7F95550C-48C3-4203-B6F7-00B27FEA4862}" presName="iconRect" presStyleLbl="node1" presStyleIdx="1" presStyleCnt="5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Open Book"/>
        </a:ext>
      </dgm:extLst>
    </dgm:pt>
    <dgm:pt modelId="{C872A880-7A7F-48AF-AADD-198DF7606CFE}" type="pres">
      <dgm:prSet presAssocID="{7F95550C-48C3-4203-B6F7-00B27FEA4862}" presName="spaceRect" presStyleCnt="0"/>
      <dgm:spPr/>
    </dgm:pt>
    <dgm:pt modelId="{8CB696A9-88BA-44B8-8B3B-8CC3DBC3E4C4}" type="pres">
      <dgm:prSet presAssocID="{7F95550C-48C3-4203-B6F7-00B27FEA4862}" presName="parTx" presStyleLbl="revTx" presStyleIdx="1" presStyleCnt="5">
        <dgm:presLayoutVars>
          <dgm:chMax val="0"/>
          <dgm:chPref val="0"/>
        </dgm:presLayoutVars>
      </dgm:prSet>
      <dgm:spPr/>
    </dgm:pt>
    <dgm:pt modelId="{35346CC3-E4EC-498C-BDFF-53F29581A051}" type="pres">
      <dgm:prSet presAssocID="{944F0373-71C4-4421-932C-B1596ADEF1A4}" presName="sibTrans" presStyleCnt="0"/>
      <dgm:spPr/>
    </dgm:pt>
    <dgm:pt modelId="{2CF0F172-229A-45B1-A718-1B0D92CCFB97}" type="pres">
      <dgm:prSet presAssocID="{88F43606-5236-4BD1-A63B-A4EF80B2095B}" presName="compNode" presStyleCnt="0"/>
      <dgm:spPr/>
    </dgm:pt>
    <dgm:pt modelId="{C2818431-A29A-4F65-8B05-8DC1AA9B0D54}" type="pres">
      <dgm:prSet presAssocID="{88F43606-5236-4BD1-A63B-A4EF80B2095B}" presName="bgRect" presStyleLbl="bgShp" presStyleIdx="2" presStyleCnt="5"/>
      <dgm:spPr/>
    </dgm:pt>
    <dgm:pt modelId="{226C1171-13B1-4884-BDD3-3599E16B65F3}" type="pres">
      <dgm:prSet presAssocID="{88F43606-5236-4BD1-A63B-A4EF80B2095B}" presName="iconRect" presStyleLbl="node1" presStyleIdx="2" presStyleCnt="5"/>
      <dgm:spPr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Drama"/>
        </a:ext>
      </dgm:extLst>
    </dgm:pt>
    <dgm:pt modelId="{8368326B-6810-4B31-A252-5A131BEB98FA}" type="pres">
      <dgm:prSet presAssocID="{88F43606-5236-4BD1-A63B-A4EF80B2095B}" presName="spaceRect" presStyleCnt="0"/>
      <dgm:spPr/>
    </dgm:pt>
    <dgm:pt modelId="{FCC97FEE-FE50-4688-B5A7-C41A9C170E5D}" type="pres">
      <dgm:prSet presAssocID="{88F43606-5236-4BD1-A63B-A4EF80B2095B}" presName="parTx" presStyleLbl="revTx" presStyleIdx="2" presStyleCnt="5">
        <dgm:presLayoutVars>
          <dgm:chMax val="0"/>
          <dgm:chPref val="0"/>
        </dgm:presLayoutVars>
      </dgm:prSet>
      <dgm:spPr/>
    </dgm:pt>
    <dgm:pt modelId="{89C1CFDA-6503-4216-9ADD-9D19CF1172C8}" type="pres">
      <dgm:prSet presAssocID="{D5580AE8-323F-4B48-B179-48E00747598C}" presName="sibTrans" presStyleCnt="0"/>
      <dgm:spPr/>
    </dgm:pt>
    <dgm:pt modelId="{730D548D-6CE0-481C-9B40-313A77322513}" type="pres">
      <dgm:prSet presAssocID="{BD3BBCC2-00A8-488B-A091-2822055F74D9}" presName="compNode" presStyleCnt="0"/>
      <dgm:spPr/>
    </dgm:pt>
    <dgm:pt modelId="{04808A30-722F-4ED7-AD75-051474E19109}" type="pres">
      <dgm:prSet presAssocID="{BD3BBCC2-00A8-488B-A091-2822055F74D9}" presName="bgRect" presStyleLbl="bgShp" presStyleIdx="3" presStyleCnt="5"/>
      <dgm:spPr/>
    </dgm:pt>
    <dgm:pt modelId="{D8366DCD-4C4F-4B95-9C0F-67C8A2142E2E}" type="pres">
      <dgm:prSet presAssocID="{BD3BBCC2-00A8-488B-A091-2822055F74D9}" presName="iconRect" presStyleLbl="node1" presStyleIdx="3" presStyleCnt="5"/>
      <dgm:spPr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Circular Flowchart"/>
        </a:ext>
      </dgm:extLst>
    </dgm:pt>
    <dgm:pt modelId="{EDFA59BB-5722-421B-ADF0-975F264A6A4D}" type="pres">
      <dgm:prSet presAssocID="{BD3BBCC2-00A8-488B-A091-2822055F74D9}" presName="spaceRect" presStyleCnt="0"/>
      <dgm:spPr/>
    </dgm:pt>
    <dgm:pt modelId="{DF1D849C-D89C-47AA-BE09-B88E431AA4EA}" type="pres">
      <dgm:prSet presAssocID="{BD3BBCC2-00A8-488B-A091-2822055F74D9}" presName="parTx" presStyleLbl="revTx" presStyleIdx="3" presStyleCnt="5">
        <dgm:presLayoutVars>
          <dgm:chMax val="0"/>
          <dgm:chPref val="0"/>
        </dgm:presLayoutVars>
      </dgm:prSet>
      <dgm:spPr/>
    </dgm:pt>
    <dgm:pt modelId="{7083C26D-2B92-41B7-92D7-0BE186544AB8}" type="pres">
      <dgm:prSet presAssocID="{2767E8F7-EA00-4D5E-925F-CDCA0C9F61DC}" presName="sibTrans" presStyleCnt="0"/>
      <dgm:spPr/>
    </dgm:pt>
    <dgm:pt modelId="{7F604123-0145-4127-9000-0D3848BFB5CE}" type="pres">
      <dgm:prSet presAssocID="{4949F70B-CF96-4887-BCB8-0E9228DDAE3B}" presName="compNode" presStyleCnt="0"/>
      <dgm:spPr/>
    </dgm:pt>
    <dgm:pt modelId="{5EFD5C22-C57C-4A83-8D50-7D8361A195EC}" type="pres">
      <dgm:prSet presAssocID="{4949F70B-CF96-4887-BCB8-0E9228DDAE3B}" presName="bgRect" presStyleLbl="bgShp" presStyleIdx="4" presStyleCnt="5"/>
      <dgm:spPr/>
    </dgm:pt>
    <dgm:pt modelId="{92B9C540-675D-46EC-8CC0-3E1B135E9673}" type="pres">
      <dgm:prSet presAssocID="{4949F70B-CF96-4887-BCB8-0E9228DDAE3B}" presName="iconRect" presStyleLbl="node1" presStyleIdx="4" presStyleCnt="5"/>
      <dgm:spPr>
        <a:blipFill>
          <a:blip xmlns:r="http://schemas.openxmlformats.org/officeDocument/2006/relationships"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Artist"/>
        </a:ext>
      </dgm:extLst>
    </dgm:pt>
    <dgm:pt modelId="{F34371DB-05E7-4C05-8A7B-D4563A9B6EA9}" type="pres">
      <dgm:prSet presAssocID="{4949F70B-CF96-4887-BCB8-0E9228DDAE3B}" presName="spaceRect" presStyleCnt="0"/>
      <dgm:spPr/>
    </dgm:pt>
    <dgm:pt modelId="{A0B773C5-DBC0-4915-87F7-2D3509F82C8E}" type="pres">
      <dgm:prSet presAssocID="{4949F70B-CF96-4887-BCB8-0E9228DDAE3B}" presName="parTx" presStyleLbl="revTx" presStyleIdx="4" presStyleCnt="5">
        <dgm:presLayoutVars>
          <dgm:chMax val="0"/>
          <dgm:chPref val="0"/>
        </dgm:presLayoutVars>
      </dgm:prSet>
      <dgm:spPr/>
    </dgm:pt>
  </dgm:ptLst>
  <dgm:cxnLst>
    <dgm:cxn modelId="{78947A0E-C5E0-4A15-B6B1-112717F5CEFB}" type="presOf" srcId="{EEBDED35-4588-4F3D-9766-38EFDB353DC2}" destId="{D6DBD083-A6E6-4806-97FF-0B06E1F25D16}" srcOrd="0" destOrd="0" presId="urn:microsoft.com/office/officeart/2018/2/layout/IconVerticalSolidList"/>
    <dgm:cxn modelId="{D94EC018-E667-4492-B92E-D04F227F3C42}" srcId="{EEBDED35-4588-4F3D-9766-38EFDB353DC2}" destId="{BD3BBCC2-00A8-488B-A091-2822055F74D9}" srcOrd="3" destOrd="0" parTransId="{88F123CD-8460-414F-A490-C8A409F59B4A}" sibTransId="{2767E8F7-EA00-4D5E-925F-CDCA0C9F61DC}"/>
    <dgm:cxn modelId="{61CFC727-5EB0-458A-89CC-AC1D4266239F}" srcId="{EEBDED35-4588-4F3D-9766-38EFDB353DC2}" destId="{88F43606-5236-4BD1-A63B-A4EF80B2095B}" srcOrd="2" destOrd="0" parTransId="{627ED139-1601-4F7A-B0F0-33B186B69F13}" sibTransId="{D5580AE8-323F-4B48-B179-48E00747598C}"/>
    <dgm:cxn modelId="{58B8CE41-308D-41EA-A067-597E069BFFE7}" type="presOf" srcId="{BD3BBCC2-00A8-488B-A091-2822055F74D9}" destId="{DF1D849C-D89C-47AA-BE09-B88E431AA4EA}" srcOrd="0" destOrd="0" presId="urn:microsoft.com/office/officeart/2018/2/layout/IconVerticalSolidList"/>
    <dgm:cxn modelId="{F9C80049-03C1-4DE5-833F-72D6A6D2D01B}" type="presOf" srcId="{88F43606-5236-4BD1-A63B-A4EF80B2095B}" destId="{FCC97FEE-FE50-4688-B5A7-C41A9C170E5D}" srcOrd="0" destOrd="0" presId="urn:microsoft.com/office/officeart/2018/2/layout/IconVerticalSolidList"/>
    <dgm:cxn modelId="{4530086D-01B1-41B4-9751-21E3EBA70AC8}" type="presOf" srcId="{4949F70B-CF96-4887-BCB8-0E9228DDAE3B}" destId="{A0B773C5-DBC0-4915-87F7-2D3509F82C8E}" srcOrd="0" destOrd="0" presId="urn:microsoft.com/office/officeart/2018/2/layout/IconVerticalSolidList"/>
    <dgm:cxn modelId="{2BBC6582-7419-4610-8805-9961D55BA719}" srcId="{EEBDED35-4588-4F3D-9766-38EFDB353DC2}" destId="{E3A91073-2C50-4C78-B83A-AA71903D4216}" srcOrd="0" destOrd="0" parTransId="{E7A0FF30-5050-485B-BE8D-3B9F38B80EB5}" sibTransId="{B1F51043-6708-40B2-9726-E2CFA7A0A97D}"/>
    <dgm:cxn modelId="{5A8AB5C7-B159-44AA-992F-E1B402019394}" type="presOf" srcId="{7F95550C-48C3-4203-B6F7-00B27FEA4862}" destId="{8CB696A9-88BA-44B8-8B3B-8CC3DBC3E4C4}" srcOrd="0" destOrd="0" presId="urn:microsoft.com/office/officeart/2018/2/layout/IconVerticalSolidList"/>
    <dgm:cxn modelId="{676592DC-2DDA-4DBC-B222-B66479BDD3BA}" type="presOf" srcId="{E3A91073-2C50-4C78-B83A-AA71903D4216}" destId="{0A79E378-D473-4DB1-961B-F3FDD4DC35E3}" srcOrd="0" destOrd="0" presId="urn:microsoft.com/office/officeart/2018/2/layout/IconVerticalSolidList"/>
    <dgm:cxn modelId="{4E2C58DD-89F2-45D2-939F-2AC7C2B0ED79}" srcId="{EEBDED35-4588-4F3D-9766-38EFDB353DC2}" destId="{4949F70B-CF96-4887-BCB8-0E9228DDAE3B}" srcOrd="4" destOrd="0" parTransId="{C8EFCCE9-D4DC-4DEA-BCD5-5BA42D10DBC2}" sibTransId="{FE3670C9-0B28-4522-A405-EAB225A2B5FB}"/>
    <dgm:cxn modelId="{F8E52AEE-DB86-44E8-A035-A660E10AF1BF}" srcId="{EEBDED35-4588-4F3D-9766-38EFDB353DC2}" destId="{7F95550C-48C3-4203-B6F7-00B27FEA4862}" srcOrd="1" destOrd="0" parTransId="{6D934262-C01C-4B34-8351-7B9019CC5042}" sibTransId="{944F0373-71C4-4421-932C-B1596ADEF1A4}"/>
    <dgm:cxn modelId="{B36C01E0-0F1E-4049-8D31-7CDD068D4F63}" type="presParOf" srcId="{D6DBD083-A6E6-4806-97FF-0B06E1F25D16}" destId="{5A1DB723-CEC5-42B3-AA8D-A00E44FEF764}" srcOrd="0" destOrd="0" presId="urn:microsoft.com/office/officeart/2018/2/layout/IconVerticalSolidList"/>
    <dgm:cxn modelId="{EC6E6791-C052-4C2C-9A3B-6C4142A4751A}" type="presParOf" srcId="{5A1DB723-CEC5-42B3-AA8D-A00E44FEF764}" destId="{A38F4007-CC16-4B6E-963E-7CA781327DDC}" srcOrd="0" destOrd="0" presId="urn:microsoft.com/office/officeart/2018/2/layout/IconVerticalSolidList"/>
    <dgm:cxn modelId="{ABB0E4C4-3761-451A-9C20-C5F6D5FA9EAF}" type="presParOf" srcId="{5A1DB723-CEC5-42B3-AA8D-A00E44FEF764}" destId="{B7965018-15D9-4A6A-954C-4C204D9E4534}" srcOrd="1" destOrd="0" presId="urn:microsoft.com/office/officeart/2018/2/layout/IconVerticalSolidList"/>
    <dgm:cxn modelId="{A0409D8A-C41A-453B-B8D6-87DAB45A5658}" type="presParOf" srcId="{5A1DB723-CEC5-42B3-AA8D-A00E44FEF764}" destId="{2C8E725C-AC1B-4E2A-A7BF-22E8CC33D9D1}" srcOrd="2" destOrd="0" presId="urn:microsoft.com/office/officeart/2018/2/layout/IconVerticalSolidList"/>
    <dgm:cxn modelId="{943618E7-352E-4134-9D78-B86763D59B3F}" type="presParOf" srcId="{5A1DB723-CEC5-42B3-AA8D-A00E44FEF764}" destId="{0A79E378-D473-4DB1-961B-F3FDD4DC35E3}" srcOrd="3" destOrd="0" presId="urn:microsoft.com/office/officeart/2018/2/layout/IconVerticalSolidList"/>
    <dgm:cxn modelId="{D3A34AD1-5679-409E-B7A4-90E91E19757E}" type="presParOf" srcId="{D6DBD083-A6E6-4806-97FF-0B06E1F25D16}" destId="{933DE8EA-D651-4BFC-BA0D-D6F5F2CF189C}" srcOrd="1" destOrd="0" presId="urn:microsoft.com/office/officeart/2018/2/layout/IconVerticalSolidList"/>
    <dgm:cxn modelId="{AE2609A4-499B-4832-AE75-FE99F05511B1}" type="presParOf" srcId="{D6DBD083-A6E6-4806-97FF-0B06E1F25D16}" destId="{E56432B7-CC60-40F9-8322-85DE73B4D923}" srcOrd="2" destOrd="0" presId="urn:microsoft.com/office/officeart/2018/2/layout/IconVerticalSolidList"/>
    <dgm:cxn modelId="{69D367CA-D0CF-43AF-BA91-D61231F6DC7D}" type="presParOf" srcId="{E56432B7-CC60-40F9-8322-85DE73B4D923}" destId="{D50D3C82-1188-4D94-B225-3B163DB07EDF}" srcOrd="0" destOrd="0" presId="urn:microsoft.com/office/officeart/2018/2/layout/IconVerticalSolidList"/>
    <dgm:cxn modelId="{CC9BEC0F-7FD5-4761-B5BD-E37C1487D14E}" type="presParOf" srcId="{E56432B7-CC60-40F9-8322-85DE73B4D923}" destId="{1A18E8B6-BF5A-442C-9728-317C3A504FDB}" srcOrd="1" destOrd="0" presId="urn:microsoft.com/office/officeart/2018/2/layout/IconVerticalSolidList"/>
    <dgm:cxn modelId="{AE747F9E-8C98-4762-9F9E-E32D845C2066}" type="presParOf" srcId="{E56432B7-CC60-40F9-8322-85DE73B4D923}" destId="{C872A880-7A7F-48AF-AADD-198DF7606CFE}" srcOrd="2" destOrd="0" presId="urn:microsoft.com/office/officeart/2018/2/layout/IconVerticalSolidList"/>
    <dgm:cxn modelId="{46941A6D-028E-40C4-82A6-81342C7592F3}" type="presParOf" srcId="{E56432B7-CC60-40F9-8322-85DE73B4D923}" destId="{8CB696A9-88BA-44B8-8B3B-8CC3DBC3E4C4}" srcOrd="3" destOrd="0" presId="urn:microsoft.com/office/officeart/2018/2/layout/IconVerticalSolidList"/>
    <dgm:cxn modelId="{AA13751D-EBED-4EA6-9D10-3632DCD2612E}" type="presParOf" srcId="{D6DBD083-A6E6-4806-97FF-0B06E1F25D16}" destId="{35346CC3-E4EC-498C-BDFF-53F29581A051}" srcOrd="3" destOrd="0" presId="urn:microsoft.com/office/officeart/2018/2/layout/IconVerticalSolidList"/>
    <dgm:cxn modelId="{1C0264A5-BB5E-4026-8C6E-EFC46574DE65}" type="presParOf" srcId="{D6DBD083-A6E6-4806-97FF-0B06E1F25D16}" destId="{2CF0F172-229A-45B1-A718-1B0D92CCFB97}" srcOrd="4" destOrd="0" presId="urn:microsoft.com/office/officeart/2018/2/layout/IconVerticalSolidList"/>
    <dgm:cxn modelId="{A82C31D8-D908-4B6A-A375-F1D346B6FBD1}" type="presParOf" srcId="{2CF0F172-229A-45B1-A718-1B0D92CCFB97}" destId="{C2818431-A29A-4F65-8B05-8DC1AA9B0D54}" srcOrd="0" destOrd="0" presId="urn:microsoft.com/office/officeart/2018/2/layout/IconVerticalSolidList"/>
    <dgm:cxn modelId="{8F19B5A7-8525-416C-8C3C-CBD2BB57B630}" type="presParOf" srcId="{2CF0F172-229A-45B1-A718-1B0D92CCFB97}" destId="{226C1171-13B1-4884-BDD3-3599E16B65F3}" srcOrd="1" destOrd="0" presId="urn:microsoft.com/office/officeart/2018/2/layout/IconVerticalSolidList"/>
    <dgm:cxn modelId="{17C5E833-382E-4019-A7D0-9F653A4D3504}" type="presParOf" srcId="{2CF0F172-229A-45B1-A718-1B0D92CCFB97}" destId="{8368326B-6810-4B31-A252-5A131BEB98FA}" srcOrd="2" destOrd="0" presId="urn:microsoft.com/office/officeart/2018/2/layout/IconVerticalSolidList"/>
    <dgm:cxn modelId="{8F9E4588-C384-4C26-A96E-1ED2DC7E9588}" type="presParOf" srcId="{2CF0F172-229A-45B1-A718-1B0D92CCFB97}" destId="{FCC97FEE-FE50-4688-B5A7-C41A9C170E5D}" srcOrd="3" destOrd="0" presId="urn:microsoft.com/office/officeart/2018/2/layout/IconVerticalSolidList"/>
    <dgm:cxn modelId="{472714C8-7745-4A3A-943D-31A2FE90DFD2}" type="presParOf" srcId="{D6DBD083-A6E6-4806-97FF-0B06E1F25D16}" destId="{89C1CFDA-6503-4216-9ADD-9D19CF1172C8}" srcOrd="5" destOrd="0" presId="urn:microsoft.com/office/officeart/2018/2/layout/IconVerticalSolidList"/>
    <dgm:cxn modelId="{4441E7F5-ED3E-4649-8638-32A6763BF094}" type="presParOf" srcId="{D6DBD083-A6E6-4806-97FF-0B06E1F25D16}" destId="{730D548D-6CE0-481C-9B40-313A77322513}" srcOrd="6" destOrd="0" presId="urn:microsoft.com/office/officeart/2018/2/layout/IconVerticalSolidList"/>
    <dgm:cxn modelId="{8D1AC536-AD68-4ACC-A313-6D0EA78DC79D}" type="presParOf" srcId="{730D548D-6CE0-481C-9B40-313A77322513}" destId="{04808A30-722F-4ED7-AD75-051474E19109}" srcOrd="0" destOrd="0" presId="urn:microsoft.com/office/officeart/2018/2/layout/IconVerticalSolidList"/>
    <dgm:cxn modelId="{25848C57-8E00-43E2-8C78-B3B0F905260A}" type="presParOf" srcId="{730D548D-6CE0-481C-9B40-313A77322513}" destId="{D8366DCD-4C4F-4B95-9C0F-67C8A2142E2E}" srcOrd="1" destOrd="0" presId="urn:microsoft.com/office/officeart/2018/2/layout/IconVerticalSolidList"/>
    <dgm:cxn modelId="{33F06F46-E9AC-4F0F-831D-DEF7AFD029CC}" type="presParOf" srcId="{730D548D-6CE0-481C-9B40-313A77322513}" destId="{EDFA59BB-5722-421B-ADF0-975F264A6A4D}" srcOrd="2" destOrd="0" presId="urn:microsoft.com/office/officeart/2018/2/layout/IconVerticalSolidList"/>
    <dgm:cxn modelId="{B2B5D4F4-526B-4EE5-A98D-4A27A1E361CF}" type="presParOf" srcId="{730D548D-6CE0-481C-9B40-313A77322513}" destId="{DF1D849C-D89C-47AA-BE09-B88E431AA4EA}" srcOrd="3" destOrd="0" presId="urn:microsoft.com/office/officeart/2018/2/layout/IconVerticalSolidList"/>
    <dgm:cxn modelId="{0C6CAE22-01BE-47D5-A6E7-7CD72C7B261B}" type="presParOf" srcId="{D6DBD083-A6E6-4806-97FF-0B06E1F25D16}" destId="{7083C26D-2B92-41B7-92D7-0BE186544AB8}" srcOrd="7" destOrd="0" presId="urn:microsoft.com/office/officeart/2018/2/layout/IconVerticalSolidList"/>
    <dgm:cxn modelId="{A325AA4B-7B54-42F8-B95C-2CDDE303F8FC}" type="presParOf" srcId="{D6DBD083-A6E6-4806-97FF-0B06E1F25D16}" destId="{7F604123-0145-4127-9000-0D3848BFB5CE}" srcOrd="8" destOrd="0" presId="urn:microsoft.com/office/officeart/2018/2/layout/IconVerticalSolidList"/>
    <dgm:cxn modelId="{C3FB6E24-E71F-43D6-B7CD-35EFC7CBBD3C}" type="presParOf" srcId="{7F604123-0145-4127-9000-0D3848BFB5CE}" destId="{5EFD5C22-C57C-4A83-8D50-7D8361A195EC}" srcOrd="0" destOrd="0" presId="urn:microsoft.com/office/officeart/2018/2/layout/IconVerticalSolidList"/>
    <dgm:cxn modelId="{4C50F19E-1424-49BA-A5C2-55216200627F}" type="presParOf" srcId="{7F604123-0145-4127-9000-0D3848BFB5CE}" destId="{92B9C540-675D-46EC-8CC0-3E1B135E9673}" srcOrd="1" destOrd="0" presId="urn:microsoft.com/office/officeart/2018/2/layout/IconVerticalSolidList"/>
    <dgm:cxn modelId="{AA0B069A-9695-4D39-A43E-DE4C57857410}" type="presParOf" srcId="{7F604123-0145-4127-9000-0D3848BFB5CE}" destId="{F34371DB-05E7-4C05-8A7B-D4563A9B6EA9}" srcOrd="2" destOrd="0" presId="urn:microsoft.com/office/officeart/2018/2/layout/IconVerticalSolidList"/>
    <dgm:cxn modelId="{25928AA4-B000-4E44-BB77-966A40F82B51}" type="presParOf" srcId="{7F604123-0145-4127-9000-0D3848BFB5CE}" destId="{A0B773C5-DBC0-4915-87F7-2D3509F82C8E}" srcOrd="3" destOrd="0" presId="urn:microsoft.com/office/officeart/2018/2/layout/IconVerticalSoli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69F83F0C-C73A-44AA-9F1C-908786BA3B29}" type="doc">
      <dgm:prSet loTypeId="urn:microsoft.com/office/officeart/2005/8/layout/vProcess5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DCC52728-5917-46AA-BA88-FA0205FF8FB8}">
      <dgm:prSet custT="1"/>
      <dgm:spPr/>
      <dgm:t>
        <a:bodyPr/>
        <a:lstStyle/>
        <a:p>
          <a:pPr algn="ctr"/>
          <a:r>
            <a:rPr lang="en-US" sz="2400" dirty="0"/>
            <a:t>• </a:t>
          </a:r>
          <a:r>
            <a:rPr lang="en-US" sz="3200" b="1" dirty="0">
              <a:latin typeface="Times New Roman" panose="02020603050405020304" pitchFamily="18" charset="0"/>
              <a:cs typeface="Times New Roman" panose="02020603050405020304" pitchFamily="18" charset="0"/>
            </a:rPr>
            <a:t>The central object of tragedy is ACTION.</a:t>
          </a:r>
          <a:endParaRPr lang="en-US" sz="2400" b="1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E5EEA0A1-189C-4095-8823-2A85DCADFB13}" type="parTrans" cxnId="{CA391DE6-F42B-45C2-87C3-4E30812E26F4}">
      <dgm:prSet/>
      <dgm:spPr/>
      <dgm:t>
        <a:bodyPr/>
        <a:lstStyle/>
        <a:p>
          <a:endParaRPr lang="en-US"/>
        </a:p>
      </dgm:t>
    </dgm:pt>
    <dgm:pt modelId="{D6A2A3AE-4D95-447E-BBE3-9C84944347C7}" type="sibTrans" cxnId="{CA391DE6-F42B-45C2-87C3-4E30812E26F4}">
      <dgm:prSet/>
      <dgm:spPr/>
      <dgm:t>
        <a:bodyPr/>
        <a:lstStyle/>
        <a:p>
          <a:endParaRPr lang="en-US"/>
        </a:p>
      </dgm:t>
    </dgm:pt>
    <dgm:pt modelId="{F9EA598F-561D-4DE9-A3D3-771DA8DA480D}">
      <dgm:prSet custT="1"/>
      <dgm:spPr/>
      <dgm:t>
        <a:bodyPr/>
        <a:lstStyle/>
        <a:p>
          <a:pPr algn="ctr"/>
          <a:r>
            <a:rPr lang="en-US" sz="2400" dirty="0"/>
            <a:t>• </a:t>
          </a:r>
          <a:r>
            <a:rPr lang="en-US" sz="3200" b="1" dirty="0">
              <a:latin typeface="Times New Roman" panose="02020603050405020304" pitchFamily="18" charset="0"/>
              <a:cs typeface="Times New Roman" panose="02020603050405020304" pitchFamily="18" charset="0"/>
            </a:rPr>
            <a:t>Characters matter because their choices and actions drive the plot.</a:t>
          </a:r>
          <a:endParaRPr lang="en-US" sz="2400" b="1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7A2B2771-09E0-4AA2-9CAB-D139F56D8F8A}" type="parTrans" cxnId="{F3D8C618-9B06-48C3-806D-1011F9FD356D}">
      <dgm:prSet/>
      <dgm:spPr/>
      <dgm:t>
        <a:bodyPr/>
        <a:lstStyle/>
        <a:p>
          <a:endParaRPr lang="en-US"/>
        </a:p>
      </dgm:t>
    </dgm:pt>
    <dgm:pt modelId="{0273B634-6F5F-4236-9C7D-9EF7E1B4099E}" type="sibTrans" cxnId="{F3D8C618-9B06-48C3-806D-1011F9FD356D}">
      <dgm:prSet/>
      <dgm:spPr/>
      <dgm:t>
        <a:bodyPr/>
        <a:lstStyle/>
        <a:p>
          <a:endParaRPr lang="en-US"/>
        </a:p>
      </dgm:t>
    </dgm:pt>
    <dgm:pt modelId="{41527996-D0C9-4D6D-A72F-D441656507BD}">
      <dgm:prSet custT="1"/>
      <dgm:spPr/>
      <dgm:t>
        <a:bodyPr/>
        <a:lstStyle/>
        <a:p>
          <a:pPr algn="ctr"/>
          <a:r>
            <a:rPr lang="en-US" sz="2400" dirty="0"/>
            <a:t>• </a:t>
          </a:r>
          <a:r>
            <a:rPr lang="en-US" sz="2800" b="1" dirty="0">
              <a:latin typeface="Times New Roman" panose="02020603050405020304" pitchFamily="18" charset="0"/>
              <a:cs typeface="Times New Roman" panose="02020603050405020304" pitchFamily="18" charset="0"/>
            </a:rPr>
            <a:t>Good tragedy presents a connected chain of causes and consequences.</a:t>
          </a:r>
          <a:endParaRPr lang="en-US" sz="2400" b="1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1E5B5257-4FF2-4831-A827-E5A88C23DA91}" type="parTrans" cxnId="{E614374C-D72B-4D97-AB6E-C4C82C414400}">
      <dgm:prSet/>
      <dgm:spPr/>
      <dgm:t>
        <a:bodyPr/>
        <a:lstStyle/>
        <a:p>
          <a:endParaRPr lang="en-US"/>
        </a:p>
      </dgm:t>
    </dgm:pt>
    <dgm:pt modelId="{386A4289-F9D1-44AC-9888-602900BCBA19}" type="sibTrans" cxnId="{E614374C-D72B-4D97-AB6E-C4C82C414400}">
      <dgm:prSet/>
      <dgm:spPr/>
      <dgm:t>
        <a:bodyPr/>
        <a:lstStyle/>
        <a:p>
          <a:endParaRPr lang="en-US"/>
        </a:p>
      </dgm:t>
    </dgm:pt>
    <dgm:pt modelId="{E179D32E-DF12-428C-B541-C9590F39DC7F}">
      <dgm:prSet custT="1"/>
      <dgm:spPr/>
      <dgm:t>
        <a:bodyPr/>
        <a:lstStyle/>
        <a:p>
          <a:pPr algn="ctr"/>
          <a:r>
            <a:rPr lang="en-US" sz="2400" dirty="0"/>
            <a:t>• </a:t>
          </a:r>
          <a:r>
            <a:rPr lang="en-US" sz="2800" b="1" dirty="0">
              <a:latin typeface="Times New Roman" panose="02020603050405020304" pitchFamily="18" charset="0"/>
              <a:cs typeface="Times New Roman" panose="02020603050405020304" pitchFamily="18" charset="0"/>
            </a:rPr>
            <a:t>Action should be complete: it must have a beginning, middle and end.</a:t>
          </a:r>
          <a:endParaRPr lang="en-US" sz="2400" b="1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B46085D3-7C4F-4592-BAA4-CF5DEAD42BCC}" type="parTrans" cxnId="{B08B1C82-4E07-4872-83C2-1FB0B88887D8}">
      <dgm:prSet/>
      <dgm:spPr/>
      <dgm:t>
        <a:bodyPr/>
        <a:lstStyle/>
        <a:p>
          <a:endParaRPr lang="en-US"/>
        </a:p>
      </dgm:t>
    </dgm:pt>
    <dgm:pt modelId="{B5691E62-1118-49AD-BF37-6E139D969321}" type="sibTrans" cxnId="{B08B1C82-4E07-4872-83C2-1FB0B88887D8}">
      <dgm:prSet/>
      <dgm:spPr/>
      <dgm:t>
        <a:bodyPr/>
        <a:lstStyle/>
        <a:p>
          <a:endParaRPr lang="en-US"/>
        </a:p>
      </dgm:t>
    </dgm:pt>
    <dgm:pt modelId="{6ED58B45-B230-4E6D-ACEB-88853EFAF3AF}">
      <dgm:prSet custT="1"/>
      <dgm:spPr/>
      <dgm:t>
        <a:bodyPr/>
        <a:lstStyle/>
        <a:p>
          <a:pPr algn="ctr"/>
          <a:r>
            <a:rPr lang="en-US" sz="2500" dirty="0"/>
            <a:t>• </a:t>
          </a:r>
          <a:r>
            <a:rPr lang="en-US" sz="2800" b="1" dirty="0">
              <a:latin typeface="Times New Roman" panose="02020603050405020304" pitchFamily="18" charset="0"/>
              <a:cs typeface="Times New Roman" panose="02020603050405020304" pitchFamily="18" charset="0"/>
            </a:rPr>
            <a:t>The audience understands human motives and consequences through this represented action.</a:t>
          </a:r>
          <a:endParaRPr lang="en-US" sz="2500" b="1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881E2202-FB56-48DF-A742-A35E8FC1CCA9}" type="parTrans" cxnId="{CB237574-5620-42BB-BDC2-C14F9589F98D}">
      <dgm:prSet/>
      <dgm:spPr/>
      <dgm:t>
        <a:bodyPr/>
        <a:lstStyle/>
        <a:p>
          <a:endParaRPr lang="en-US"/>
        </a:p>
      </dgm:t>
    </dgm:pt>
    <dgm:pt modelId="{B64D9D9D-21FA-4389-A17B-D47AABA75B29}" type="sibTrans" cxnId="{CB237574-5620-42BB-BDC2-C14F9589F98D}">
      <dgm:prSet/>
      <dgm:spPr/>
      <dgm:t>
        <a:bodyPr/>
        <a:lstStyle/>
        <a:p>
          <a:endParaRPr lang="en-US"/>
        </a:p>
      </dgm:t>
    </dgm:pt>
    <dgm:pt modelId="{A7608103-B47F-6548-8AE7-EEB22FA17E27}" type="pres">
      <dgm:prSet presAssocID="{69F83F0C-C73A-44AA-9F1C-908786BA3B29}" presName="outerComposite" presStyleCnt="0">
        <dgm:presLayoutVars>
          <dgm:chMax val="5"/>
          <dgm:dir/>
          <dgm:resizeHandles val="exact"/>
        </dgm:presLayoutVars>
      </dgm:prSet>
      <dgm:spPr/>
    </dgm:pt>
    <dgm:pt modelId="{86B055BF-CCBA-AC4D-8B0F-6C2B4771002D}" type="pres">
      <dgm:prSet presAssocID="{69F83F0C-C73A-44AA-9F1C-908786BA3B29}" presName="dummyMaxCanvas" presStyleCnt="0">
        <dgm:presLayoutVars/>
      </dgm:prSet>
      <dgm:spPr/>
    </dgm:pt>
    <dgm:pt modelId="{C56FC8FC-6CDC-F948-A964-3FAAF415A826}" type="pres">
      <dgm:prSet presAssocID="{69F83F0C-C73A-44AA-9F1C-908786BA3B29}" presName="FiveNodes_1" presStyleLbl="node1" presStyleIdx="0" presStyleCnt="5">
        <dgm:presLayoutVars>
          <dgm:bulletEnabled val="1"/>
        </dgm:presLayoutVars>
      </dgm:prSet>
      <dgm:spPr/>
    </dgm:pt>
    <dgm:pt modelId="{67EB76C5-F843-BF47-868C-49FE7F7BA00E}" type="pres">
      <dgm:prSet presAssocID="{69F83F0C-C73A-44AA-9F1C-908786BA3B29}" presName="FiveNodes_2" presStyleLbl="node1" presStyleIdx="1" presStyleCnt="5" custScaleX="110224">
        <dgm:presLayoutVars>
          <dgm:bulletEnabled val="1"/>
        </dgm:presLayoutVars>
      </dgm:prSet>
      <dgm:spPr/>
    </dgm:pt>
    <dgm:pt modelId="{172F6F1C-3E87-264B-9DA5-A64D752B0671}" type="pres">
      <dgm:prSet presAssocID="{69F83F0C-C73A-44AA-9F1C-908786BA3B29}" presName="FiveNodes_3" presStyleLbl="node1" presStyleIdx="2" presStyleCnt="5" custScaleX="122332">
        <dgm:presLayoutVars>
          <dgm:bulletEnabled val="1"/>
        </dgm:presLayoutVars>
      </dgm:prSet>
      <dgm:spPr/>
    </dgm:pt>
    <dgm:pt modelId="{BCA0335F-EE3C-FF4B-85EE-8E33D4F89FA1}" type="pres">
      <dgm:prSet presAssocID="{69F83F0C-C73A-44AA-9F1C-908786BA3B29}" presName="FiveNodes_4" presStyleLbl="node1" presStyleIdx="3" presStyleCnt="5" custScaleX="116224">
        <dgm:presLayoutVars>
          <dgm:bulletEnabled val="1"/>
        </dgm:presLayoutVars>
      </dgm:prSet>
      <dgm:spPr/>
    </dgm:pt>
    <dgm:pt modelId="{E9455878-029A-3842-9DF3-F0B3D18C6068}" type="pres">
      <dgm:prSet presAssocID="{69F83F0C-C73A-44AA-9F1C-908786BA3B29}" presName="FiveNodes_5" presStyleLbl="node1" presStyleIdx="4" presStyleCnt="5" custScaleX="98756">
        <dgm:presLayoutVars>
          <dgm:bulletEnabled val="1"/>
        </dgm:presLayoutVars>
      </dgm:prSet>
      <dgm:spPr/>
    </dgm:pt>
    <dgm:pt modelId="{B53B833C-EAD8-664A-9750-77C5A29690CC}" type="pres">
      <dgm:prSet presAssocID="{69F83F0C-C73A-44AA-9F1C-908786BA3B29}" presName="FiveConn_1-2" presStyleLbl="fgAccFollowNode1" presStyleIdx="0" presStyleCnt="4">
        <dgm:presLayoutVars>
          <dgm:bulletEnabled val="1"/>
        </dgm:presLayoutVars>
      </dgm:prSet>
      <dgm:spPr/>
    </dgm:pt>
    <dgm:pt modelId="{74CF56B6-8646-8D42-8379-589D7D6063C4}" type="pres">
      <dgm:prSet presAssocID="{69F83F0C-C73A-44AA-9F1C-908786BA3B29}" presName="FiveConn_2-3" presStyleLbl="fgAccFollowNode1" presStyleIdx="1" presStyleCnt="4">
        <dgm:presLayoutVars>
          <dgm:bulletEnabled val="1"/>
        </dgm:presLayoutVars>
      </dgm:prSet>
      <dgm:spPr/>
    </dgm:pt>
    <dgm:pt modelId="{19981B89-BFC7-7645-8003-D7F681D64DBE}" type="pres">
      <dgm:prSet presAssocID="{69F83F0C-C73A-44AA-9F1C-908786BA3B29}" presName="FiveConn_3-4" presStyleLbl="fgAccFollowNode1" presStyleIdx="2" presStyleCnt="4">
        <dgm:presLayoutVars>
          <dgm:bulletEnabled val="1"/>
        </dgm:presLayoutVars>
      </dgm:prSet>
      <dgm:spPr/>
    </dgm:pt>
    <dgm:pt modelId="{7AF471CD-798C-6E44-BF0E-D14AE258F795}" type="pres">
      <dgm:prSet presAssocID="{69F83F0C-C73A-44AA-9F1C-908786BA3B29}" presName="FiveConn_4-5" presStyleLbl="fgAccFollowNode1" presStyleIdx="3" presStyleCnt="4">
        <dgm:presLayoutVars>
          <dgm:bulletEnabled val="1"/>
        </dgm:presLayoutVars>
      </dgm:prSet>
      <dgm:spPr/>
    </dgm:pt>
    <dgm:pt modelId="{CEDA088E-8303-BE4D-B41E-A87AE1BD7E42}" type="pres">
      <dgm:prSet presAssocID="{69F83F0C-C73A-44AA-9F1C-908786BA3B29}" presName="FiveNodes_1_text" presStyleLbl="node1" presStyleIdx="4" presStyleCnt="5">
        <dgm:presLayoutVars>
          <dgm:bulletEnabled val="1"/>
        </dgm:presLayoutVars>
      </dgm:prSet>
      <dgm:spPr/>
    </dgm:pt>
    <dgm:pt modelId="{1065841E-8FA5-A04D-9547-1AE05E272033}" type="pres">
      <dgm:prSet presAssocID="{69F83F0C-C73A-44AA-9F1C-908786BA3B29}" presName="FiveNodes_2_text" presStyleLbl="node1" presStyleIdx="4" presStyleCnt="5">
        <dgm:presLayoutVars>
          <dgm:bulletEnabled val="1"/>
        </dgm:presLayoutVars>
      </dgm:prSet>
      <dgm:spPr/>
    </dgm:pt>
    <dgm:pt modelId="{0FF7B28D-3BEC-C24C-A0B7-4C777B127646}" type="pres">
      <dgm:prSet presAssocID="{69F83F0C-C73A-44AA-9F1C-908786BA3B29}" presName="FiveNodes_3_text" presStyleLbl="node1" presStyleIdx="4" presStyleCnt="5">
        <dgm:presLayoutVars>
          <dgm:bulletEnabled val="1"/>
        </dgm:presLayoutVars>
      </dgm:prSet>
      <dgm:spPr/>
    </dgm:pt>
    <dgm:pt modelId="{1CC7C50D-0B08-A04B-9A68-27FDDE72CDB3}" type="pres">
      <dgm:prSet presAssocID="{69F83F0C-C73A-44AA-9F1C-908786BA3B29}" presName="FiveNodes_4_text" presStyleLbl="node1" presStyleIdx="4" presStyleCnt="5">
        <dgm:presLayoutVars>
          <dgm:bulletEnabled val="1"/>
        </dgm:presLayoutVars>
      </dgm:prSet>
      <dgm:spPr/>
    </dgm:pt>
    <dgm:pt modelId="{60A07768-20B1-5B4E-BB38-60CA1B722749}" type="pres">
      <dgm:prSet presAssocID="{69F83F0C-C73A-44AA-9F1C-908786BA3B29}" presName="FiveNodes_5_text" presStyleLbl="node1" presStyleIdx="4" presStyleCnt="5">
        <dgm:presLayoutVars>
          <dgm:bulletEnabled val="1"/>
        </dgm:presLayoutVars>
      </dgm:prSet>
      <dgm:spPr/>
    </dgm:pt>
  </dgm:ptLst>
  <dgm:cxnLst>
    <dgm:cxn modelId="{84660B01-A552-F948-9052-B2376CF67EC2}" type="presOf" srcId="{F9EA598F-561D-4DE9-A3D3-771DA8DA480D}" destId="{1065841E-8FA5-A04D-9547-1AE05E272033}" srcOrd="1" destOrd="0" presId="urn:microsoft.com/office/officeart/2005/8/layout/vProcess5"/>
    <dgm:cxn modelId="{ABEAA108-D585-E24D-9C11-68E7F5B53086}" type="presOf" srcId="{6ED58B45-B230-4E6D-ACEB-88853EFAF3AF}" destId="{60A07768-20B1-5B4E-BB38-60CA1B722749}" srcOrd="1" destOrd="0" presId="urn:microsoft.com/office/officeart/2005/8/layout/vProcess5"/>
    <dgm:cxn modelId="{18DE5810-D7D2-EA4C-9810-80F74C8C7773}" type="presOf" srcId="{41527996-D0C9-4D6D-A72F-D441656507BD}" destId="{0FF7B28D-3BEC-C24C-A0B7-4C777B127646}" srcOrd="1" destOrd="0" presId="urn:microsoft.com/office/officeart/2005/8/layout/vProcess5"/>
    <dgm:cxn modelId="{F3D8C618-9B06-48C3-806D-1011F9FD356D}" srcId="{69F83F0C-C73A-44AA-9F1C-908786BA3B29}" destId="{F9EA598F-561D-4DE9-A3D3-771DA8DA480D}" srcOrd="1" destOrd="0" parTransId="{7A2B2771-09E0-4AA2-9CAB-D139F56D8F8A}" sibTransId="{0273B634-6F5F-4236-9C7D-9EF7E1B4099E}"/>
    <dgm:cxn modelId="{7885A41E-B753-6342-BEF5-6978F56F8B40}" type="presOf" srcId="{6ED58B45-B230-4E6D-ACEB-88853EFAF3AF}" destId="{E9455878-029A-3842-9DF3-F0B3D18C6068}" srcOrd="0" destOrd="0" presId="urn:microsoft.com/office/officeart/2005/8/layout/vProcess5"/>
    <dgm:cxn modelId="{71DD571F-D431-D545-B71A-95C40B9B3C68}" type="presOf" srcId="{F9EA598F-561D-4DE9-A3D3-771DA8DA480D}" destId="{67EB76C5-F843-BF47-868C-49FE7F7BA00E}" srcOrd="0" destOrd="0" presId="urn:microsoft.com/office/officeart/2005/8/layout/vProcess5"/>
    <dgm:cxn modelId="{8549AF3A-D18B-BC4A-B119-AE16EED256E9}" type="presOf" srcId="{E179D32E-DF12-428C-B541-C9590F39DC7F}" destId="{1CC7C50D-0B08-A04B-9A68-27FDDE72CDB3}" srcOrd="1" destOrd="0" presId="urn:microsoft.com/office/officeart/2005/8/layout/vProcess5"/>
    <dgm:cxn modelId="{46717040-CCAA-3B4A-B948-CE99B4CA29F8}" type="presOf" srcId="{386A4289-F9D1-44AC-9888-602900BCBA19}" destId="{19981B89-BFC7-7645-8003-D7F681D64DBE}" srcOrd="0" destOrd="0" presId="urn:microsoft.com/office/officeart/2005/8/layout/vProcess5"/>
    <dgm:cxn modelId="{FED47D47-5719-B94E-A2CD-F9868BD7FFF7}" type="presOf" srcId="{41527996-D0C9-4D6D-A72F-D441656507BD}" destId="{172F6F1C-3E87-264B-9DA5-A64D752B0671}" srcOrd="0" destOrd="0" presId="urn:microsoft.com/office/officeart/2005/8/layout/vProcess5"/>
    <dgm:cxn modelId="{E614374C-D72B-4D97-AB6E-C4C82C414400}" srcId="{69F83F0C-C73A-44AA-9F1C-908786BA3B29}" destId="{41527996-D0C9-4D6D-A72F-D441656507BD}" srcOrd="2" destOrd="0" parTransId="{1E5B5257-4FF2-4831-A827-E5A88C23DA91}" sibTransId="{386A4289-F9D1-44AC-9888-602900BCBA19}"/>
    <dgm:cxn modelId="{B8DF0650-DE27-BC45-8DDA-D781F909D5D6}" type="presOf" srcId="{69F83F0C-C73A-44AA-9F1C-908786BA3B29}" destId="{A7608103-B47F-6548-8AE7-EEB22FA17E27}" srcOrd="0" destOrd="0" presId="urn:microsoft.com/office/officeart/2005/8/layout/vProcess5"/>
    <dgm:cxn modelId="{22BCBF64-4D31-5F42-8B64-A860B5960670}" type="presOf" srcId="{DCC52728-5917-46AA-BA88-FA0205FF8FB8}" destId="{CEDA088E-8303-BE4D-B41E-A87AE1BD7E42}" srcOrd="1" destOrd="0" presId="urn:microsoft.com/office/officeart/2005/8/layout/vProcess5"/>
    <dgm:cxn modelId="{CB237574-5620-42BB-BDC2-C14F9589F98D}" srcId="{69F83F0C-C73A-44AA-9F1C-908786BA3B29}" destId="{6ED58B45-B230-4E6D-ACEB-88853EFAF3AF}" srcOrd="4" destOrd="0" parTransId="{881E2202-FB56-48DF-A742-A35E8FC1CCA9}" sibTransId="{B64D9D9D-21FA-4389-A17B-D47AABA75B29}"/>
    <dgm:cxn modelId="{B08B1C82-4E07-4872-83C2-1FB0B88887D8}" srcId="{69F83F0C-C73A-44AA-9F1C-908786BA3B29}" destId="{E179D32E-DF12-428C-B541-C9590F39DC7F}" srcOrd="3" destOrd="0" parTransId="{B46085D3-7C4F-4592-BAA4-CF5DEAD42BCC}" sibTransId="{B5691E62-1118-49AD-BF37-6E139D969321}"/>
    <dgm:cxn modelId="{DD7A9583-E5BB-4644-8BBC-744A3066A89A}" type="presOf" srcId="{DCC52728-5917-46AA-BA88-FA0205FF8FB8}" destId="{C56FC8FC-6CDC-F948-A964-3FAAF415A826}" srcOrd="0" destOrd="0" presId="urn:microsoft.com/office/officeart/2005/8/layout/vProcess5"/>
    <dgm:cxn modelId="{BC295685-4222-CA40-BCF0-C9195AFF4B42}" type="presOf" srcId="{E179D32E-DF12-428C-B541-C9590F39DC7F}" destId="{BCA0335F-EE3C-FF4B-85EE-8E33D4F89FA1}" srcOrd="0" destOrd="0" presId="urn:microsoft.com/office/officeart/2005/8/layout/vProcess5"/>
    <dgm:cxn modelId="{CA0EAE8B-B212-1D42-96B8-BCD76E3E821F}" type="presOf" srcId="{D6A2A3AE-4D95-447E-BBE3-9C84944347C7}" destId="{B53B833C-EAD8-664A-9750-77C5A29690CC}" srcOrd="0" destOrd="0" presId="urn:microsoft.com/office/officeart/2005/8/layout/vProcess5"/>
    <dgm:cxn modelId="{EDD05E91-D8B1-804F-BBA5-FF0541A58906}" type="presOf" srcId="{0273B634-6F5F-4236-9C7D-9EF7E1B4099E}" destId="{74CF56B6-8646-8D42-8379-589D7D6063C4}" srcOrd="0" destOrd="0" presId="urn:microsoft.com/office/officeart/2005/8/layout/vProcess5"/>
    <dgm:cxn modelId="{BE9DF3BA-304A-F74A-BAA4-2538BDF48FEF}" type="presOf" srcId="{B5691E62-1118-49AD-BF37-6E139D969321}" destId="{7AF471CD-798C-6E44-BF0E-D14AE258F795}" srcOrd="0" destOrd="0" presId="urn:microsoft.com/office/officeart/2005/8/layout/vProcess5"/>
    <dgm:cxn modelId="{CA391DE6-F42B-45C2-87C3-4E30812E26F4}" srcId="{69F83F0C-C73A-44AA-9F1C-908786BA3B29}" destId="{DCC52728-5917-46AA-BA88-FA0205FF8FB8}" srcOrd="0" destOrd="0" parTransId="{E5EEA0A1-189C-4095-8823-2A85DCADFB13}" sibTransId="{D6A2A3AE-4D95-447E-BBE3-9C84944347C7}"/>
    <dgm:cxn modelId="{A090A01E-D48B-F346-9198-9B8B53BBA6B9}" type="presParOf" srcId="{A7608103-B47F-6548-8AE7-EEB22FA17E27}" destId="{86B055BF-CCBA-AC4D-8B0F-6C2B4771002D}" srcOrd="0" destOrd="0" presId="urn:microsoft.com/office/officeart/2005/8/layout/vProcess5"/>
    <dgm:cxn modelId="{5E7D7BFD-582A-9C49-B023-1B5CCAC1A997}" type="presParOf" srcId="{A7608103-B47F-6548-8AE7-EEB22FA17E27}" destId="{C56FC8FC-6CDC-F948-A964-3FAAF415A826}" srcOrd="1" destOrd="0" presId="urn:microsoft.com/office/officeart/2005/8/layout/vProcess5"/>
    <dgm:cxn modelId="{3F25343E-3824-EC49-ACC4-94F408EA7FC9}" type="presParOf" srcId="{A7608103-B47F-6548-8AE7-EEB22FA17E27}" destId="{67EB76C5-F843-BF47-868C-49FE7F7BA00E}" srcOrd="2" destOrd="0" presId="urn:microsoft.com/office/officeart/2005/8/layout/vProcess5"/>
    <dgm:cxn modelId="{A28407AA-D714-4B4A-997A-F64F225F4C33}" type="presParOf" srcId="{A7608103-B47F-6548-8AE7-EEB22FA17E27}" destId="{172F6F1C-3E87-264B-9DA5-A64D752B0671}" srcOrd="3" destOrd="0" presId="urn:microsoft.com/office/officeart/2005/8/layout/vProcess5"/>
    <dgm:cxn modelId="{484F0DA9-8618-8A4E-87ED-DB02A5F306ED}" type="presParOf" srcId="{A7608103-B47F-6548-8AE7-EEB22FA17E27}" destId="{BCA0335F-EE3C-FF4B-85EE-8E33D4F89FA1}" srcOrd="4" destOrd="0" presId="urn:microsoft.com/office/officeart/2005/8/layout/vProcess5"/>
    <dgm:cxn modelId="{715A3D31-3A52-774C-A53A-225BE8209CF2}" type="presParOf" srcId="{A7608103-B47F-6548-8AE7-EEB22FA17E27}" destId="{E9455878-029A-3842-9DF3-F0B3D18C6068}" srcOrd="5" destOrd="0" presId="urn:microsoft.com/office/officeart/2005/8/layout/vProcess5"/>
    <dgm:cxn modelId="{3BB5C492-B2FC-E647-8D8B-DFD4820091D0}" type="presParOf" srcId="{A7608103-B47F-6548-8AE7-EEB22FA17E27}" destId="{B53B833C-EAD8-664A-9750-77C5A29690CC}" srcOrd="6" destOrd="0" presId="urn:microsoft.com/office/officeart/2005/8/layout/vProcess5"/>
    <dgm:cxn modelId="{29EBB684-70D7-1642-AF7A-B497BCECEA04}" type="presParOf" srcId="{A7608103-B47F-6548-8AE7-EEB22FA17E27}" destId="{74CF56B6-8646-8D42-8379-589D7D6063C4}" srcOrd="7" destOrd="0" presId="urn:microsoft.com/office/officeart/2005/8/layout/vProcess5"/>
    <dgm:cxn modelId="{F780F651-DDE7-4849-8907-E622DA9F0CC0}" type="presParOf" srcId="{A7608103-B47F-6548-8AE7-EEB22FA17E27}" destId="{19981B89-BFC7-7645-8003-D7F681D64DBE}" srcOrd="8" destOrd="0" presId="urn:microsoft.com/office/officeart/2005/8/layout/vProcess5"/>
    <dgm:cxn modelId="{5837D3A3-11AB-F144-B44B-1B287D3D3334}" type="presParOf" srcId="{A7608103-B47F-6548-8AE7-EEB22FA17E27}" destId="{7AF471CD-798C-6E44-BF0E-D14AE258F795}" srcOrd="9" destOrd="0" presId="urn:microsoft.com/office/officeart/2005/8/layout/vProcess5"/>
    <dgm:cxn modelId="{057EFC22-DA7A-3A46-B8CB-842372C523F5}" type="presParOf" srcId="{A7608103-B47F-6548-8AE7-EEB22FA17E27}" destId="{CEDA088E-8303-BE4D-B41E-A87AE1BD7E42}" srcOrd="10" destOrd="0" presId="urn:microsoft.com/office/officeart/2005/8/layout/vProcess5"/>
    <dgm:cxn modelId="{6E47EAC6-DC83-4C45-9C3E-A614E7BB3C95}" type="presParOf" srcId="{A7608103-B47F-6548-8AE7-EEB22FA17E27}" destId="{1065841E-8FA5-A04D-9547-1AE05E272033}" srcOrd="11" destOrd="0" presId="urn:microsoft.com/office/officeart/2005/8/layout/vProcess5"/>
    <dgm:cxn modelId="{87B00D88-E39B-8546-862C-31DD7354C206}" type="presParOf" srcId="{A7608103-B47F-6548-8AE7-EEB22FA17E27}" destId="{0FF7B28D-3BEC-C24C-A0B7-4C777B127646}" srcOrd="12" destOrd="0" presId="urn:microsoft.com/office/officeart/2005/8/layout/vProcess5"/>
    <dgm:cxn modelId="{19938B2D-0F8C-FB42-9DC6-74755A477449}" type="presParOf" srcId="{A7608103-B47F-6548-8AE7-EEB22FA17E27}" destId="{1CC7C50D-0B08-A04B-9A68-27FDDE72CDB3}" srcOrd="13" destOrd="0" presId="urn:microsoft.com/office/officeart/2005/8/layout/vProcess5"/>
    <dgm:cxn modelId="{C35C21B8-6C66-AA41-B093-A614C40D0FA0}" type="presParOf" srcId="{A7608103-B47F-6548-8AE7-EEB22FA17E27}" destId="{60A07768-20B1-5B4E-BB38-60CA1B722749}" srcOrd="14" destOrd="0" presId="urn:microsoft.com/office/officeart/2005/8/layout/vProcess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C0CFD60B-37B5-40BA-BCC9-199AC7C93CBB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/>
      <dgm:spPr/>
      <dgm:t>
        <a:bodyPr/>
        <a:lstStyle/>
        <a:p>
          <a:endParaRPr lang="en-US"/>
        </a:p>
      </dgm:t>
    </dgm:pt>
    <dgm:pt modelId="{E5DE8A8E-3861-48B5-B11D-BEFC96D4BB5B}">
      <dgm:prSet custT="1"/>
      <dgm:spPr/>
      <dgm:t>
        <a:bodyPr/>
        <a:lstStyle/>
        <a:p>
          <a:r>
            <a:rPr lang="en-US" sz="2900" dirty="0"/>
            <a:t>• </a:t>
          </a:r>
          <a:r>
            <a:rPr lang="en-US" sz="3200" b="1" dirty="0">
              <a:latin typeface="Times New Roman" panose="02020603050405020304" pitchFamily="18" charset="0"/>
              <a:cs typeface="Times New Roman" panose="02020603050405020304" pitchFamily="18" charset="0"/>
            </a:rPr>
            <a:t>1. Plot (mythos) – arrangement of incidents.</a:t>
          </a:r>
          <a:endParaRPr lang="en-US" sz="2900" b="1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37CA3C11-9206-4B77-A905-1DD40188C71B}" type="parTrans" cxnId="{8E257FED-04A6-4C58-A85D-A0B6941989F2}">
      <dgm:prSet/>
      <dgm:spPr/>
      <dgm:t>
        <a:bodyPr/>
        <a:lstStyle/>
        <a:p>
          <a:endParaRPr lang="en-US"/>
        </a:p>
      </dgm:t>
    </dgm:pt>
    <dgm:pt modelId="{3EEC3E84-E635-41BD-B90E-3D8068B75E58}" type="sibTrans" cxnId="{8E257FED-04A6-4C58-A85D-A0B6941989F2}">
      <dgm:prSet/>
      <dgm:spPr/>
      <dgm:t>
        <a:bodyPr/>
        <a:lstStyle/>
        <a:p>
          <a:endParaRPr lang="en-US"/>
        </a:p>
      </dgm:t>
    </dgm:pt>
    <dgm:pt modelId="{66DAC0BF-EC2A-4BD8-820B-A8D758F8274E}">
      <dgm:prSet custT="1"/>
      <dgm:spPr/>
      <dgm:t>
        <a:bodyPr/>
        <a:lstStyle/>
        <a:p>
          <a:r>
            <a:rPr lang="en-US" sz="2700" dirty="0"/>
            <a:t>• </a:t>
          </a:r>
          <a:r>
            <a:rPr lang="en-US" sz="2800" b="1" dirty="0">
              <a:latin typeface="Times New Roman" panose="02020603050405020304" pitchFamily="18" charset="0"/>
              <a:cs typeface="Times New Roman" panose="02020603050405020304" pitchFamily="18" charset="0"/>
            </a:rPr>
            <a:t>2. Character (ethos) – moral qualities revealed through action.</a:t>
          </a:r>
          <a:endParaRPr lang="en-US" sz="2700" b="1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90C2F226-6D73-4D05-B396-8BB759A0CC2E}" type="parTrans" cxnId="{ACF73FF3-6769-48AA-BB85-80EE51808D98}">
      <dgm:prSet/>
      <dgm:spPr/>
      <dgm:t>
        <a:bodyPr/>
        <a:lstStyle/>
        <a:p>
          <a:endParaRPr lang="en-US"/>
        </a:p>
      </dgm:t>
    </dgm:pt>
    <dgm:pt modelId="{44043E7C-C1E5-4926-BDA7-4307BBB4E0E2}" type="sibTrans" cxnId="{ACF73FF3-6769-48AA-BB85-80EE51808D98}">
      <dgm:prSet/>
      <dgm:spPr/>
      <dgm:t>
        <a:bodyPr/>
        <a:lstStyle/>
        <a:p>
          <a:endParaRPr lang="en-US"/>
        </a:p>
      </dgm:t>
    </dgm:pt>
    <dgm:pt modelId="{A7EE35E3-0196-42D4-8AA5-01FC09ADBB3F}">
      <dgm:prSet custT="1"/>
      <dgm:spPr/>
      <dgm:t>
        <a:bodyPr/>
        <a:lstStyle/>
        <a:p>
          <a:r>
            <a:rPr lang="en-US" sz="2700" dirty="0"/>
            <a:t>• </a:t>
          </a:r>
          <a:r>
            <a:rPr lang="en-US" sz="3200" b="1" dirty="0">
              <a:latin typeface="Times New Roman" panose="02020603050405020304" pitchFamily="18" charset="0"/>
              <a:cs typeface="Times New Roman" panose="02020603050405020304" pitchFamily="18" charset="0"/>
            </a:rPr>
            <a:t>3. Thought (dianoia) – ideas, arguments and themes.</a:t>
          </a:r>
          <a:endParaRPr lang="en-US" sz="2700" b="1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D4B085CC-D3AB-4948-A2D2-DDCAA4F5D1B2}" type="parTrans" cxnId="{2AC80A58-0997-481F-AE81-F4A361F9DC27}">
      <dgm:prSet/>
      <dgm:spPr/>
      <dgm:t>
        <a:bodyPr/>
        <a:lstStyle/>
        <a:p>
          <a:endParaRPr lang="en-US"/>
        </a:p>
      </dgm:t>
    </dgm:pt>
    <dgm:pt modelId="{7D6453A5-53D5-4A45-9BDA-18F4348D0DE7}" type="sibTrans" cxnId="{2AC80A58-0997-481F-AE81-F4A361F9DC27}">
      <dgm:prSet/>
      <dgm:spPr/>
      <dgm:t>
        <a:bodyPr/>
        <a:lstStyle/>
        <a:p>
          <a:endParaRPr lang="en-US"/>
        </a:p>
      </dgm:t>
    </dgm:pt>
    <dgm:pt modelId="{16C6CE67-205F-40E7-902F-08BCE46E4C00}">
      <dgm:prSet custT="1"/>
      <dgm:spPr/>
      <dgm:t>
        <a:bodyPr/>
        <a:lstStyle/>
        <a:p>
          <a:r>
            <a:rPr lang="en-US" sz="2700" dirty="0"/>
            <a:t>• </a:t>
          </a:r>
          <a:r>
            <a:rPr lang="en-US" sz="3200" b="1" dirty="0">
              <a:latin typeface="Times New Roman" panose="02020603050405020304" pitchFamily="18" charset="0"/>
              <a:cs typeface="Times New Roman" panose="02020603050405020304" pitchFamily="18" charset="0"/>
            </a:rPr>
            <a:t>4. Diction (lexis) – language and expression.</a:t>
          </a:r>
          <a:endParaRPr lang="en-US" sz="2700" b="1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6DEF2BA5-B331-4DEA-976E-4345740D3694}" type="parTrans" cxnId="{D6EC8A23-6773-447B-A668-1942DB2586E1}">
      <dgm:prSet/>
      <dgm:spPr/>
      <dgm:t>
        <a:bodyPr/>
        <a:lstStyle/>
        <a:p>
          <a:endParaRPr lang="en-US"/>
        </a:p>
      </dgm:t>
    </dgm:pt>
    <dgm:pt modelId="{5136C845-F8D5-4985-BC47-CA446A9A3E40}" type="sibTrans" cxnId="{D6EC8A23-6773-447B-A668-1942DB2586E1}">
      <dgm:prSet/>
      <dgm:spPr/>
      <dgm:t>
        <a:bodyPr/>
        <a:lstStyle/>
        <a:p>
          <a:endParaRPr lang="en-US"/>
        </a:p>
      </dgm:t>
    </dgm:pt>
    <dgm:pt modelId="{5ED7D7D2-FB82-4687-AB28-017202AA5C64}">
      <dgm:prSet custT="1"/>
      <dgm:spPr/>
      <dgm:t>
        <a:bodyPr/>
        <a:lstStyle/>
        <a:p>
          <a:r>
            <a:rPr lang="en-US" sz="2700" dirty="0"/>
            <a:t>• </a:t>
          </a:r>
          <a:r>
            <a:rPr lang="en-US" sz="3200" b="1" dirty="0">
              <a:latin typeface="Times New Roman" panose="02020603050405020304" pitchFamily="18" charset="0"/>
              <a:cs typeface="Times New Roman" panose="02020603050405020304" pitchFamily="18" charset="0"/>
            </a:rPr>
            <a:t>5. Melody (melos) – musical element.</a:t>
          </a:r>
          <a:endParaRPr lang="en-US" sz="2700" b="1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95066BE7-3F61-4AD1-9EFD-598FAD6374BC}" type="parTrans" cxnId="{CA2FA290-A22B-4429-B032-18521508F71B}">
      <dgm:prSet/>
      <dgm:spPr/>
      <dgm:t>
        <a:bodyPr/>
        <a:lstStyle/>
        <a:p>
          <a:endParaRPr lang="en-US"/>
        </a:p>
      </dgm:t>
    </dgm:pt>
    <dgm:pt modelId="{DB3204FA-C2E0-45D8-AE9B-48F72620DDA1}" type="sibTrans" cxnId="{CA2FA290-A22B-4429-B032-18521508F71B}">
      <dgm:prSet/>
      <dgm:spPr/>
      <dgm:t>
        <a:bodyPr/>
        <a:lstStyle/>
        <a:p>
          <a:endParaRPr lang="en-US"/>
        </a:p>
      </dgm:t>
    </dgm:pt>
    <dgm:pt modelId="{55AEE2E4-B803-47B2-A7B3-81FD4E87F2F9}">
      <dgm:prSet custT="1"/>
      <dgm:spPr/>
      <dgm:t>
        <a:bodyPr/>
        <a:lstStyle/>
        <a:p>
          <a:r>
            <a:rPr lang="en-US" sz="2700" dirty="0"/>
            <a:t>• </a:t>
          </a:r>
          <a:r>
            <a:rPr lang="en-US" sz="3200" b="1" dirty="0">
              <a:latin typeface="Times New Roman" panose="02020603050405020304" pitchFamily="18" charset="0"/>
              <a:cs typeface="Times New Roman" panose="02020603050405020304" pitchFamily="18" charset="0"/>
            </a:rPr>
            <a:t>6. Spectacle (</a:t>
          </a:r>
          <a:r>
            <a:rPr lang="en-US" sz="3200" b="1" dirty="0" err="1">
              <a:latin typeface="Times New Roman" panose="02020603050405020304" pitchFamily="18" charset="0"/>
              <a:cs typeface="Times New Roman" panose="02020603050405020304" pitchFamily="18" charset="0"/>
            </a:rPr>
            <a:t>opsis</a:t>
          </a:r>
          <a:r>
            <a:rPr lang="en-US" sz="3200" b="1" dirty="0">
              <a:latin typeface="Times New Roman" panose="02020603050405020304" pitchFamily="18" charset="0"/>
              <a:cs typeface="Times New Roman" panose="02020603050405020304" pitchFamily="18" charset="0"/>
            </a:rPr>
            <a:t>) – visual presentation.</a:t>
          </a:r>
          <a:endParaRPr lang="en-US" sz="2700" b="1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CF5BCAF1-E3CB-4F3C-A738-FF1D0062EEB7}" type="parTrans" cxnId="{1F91B221-DA04-43DE-872C-ED9944C4967E}">
      <dgm:prSet/>
      <dgm:spPr/>
      <dgm:t>
        <a:bodyPr/>
        <a:lstStyle/>
        <a:p>
          <a:endParaRPr lang="en-US"/>
        </a:p>
      </dgm:t>
    </dgm:pt>
    <dgm:pt modelId="{2FD6CE16-8C1F-4676-9921-9D177463A07B}" type="sibTrans" cxnId="{1F91B221-DA04-43DE-872C-ED9944C4967E}">
      <dgm:prSet/>
      <dgm:spPr/>
      <dgm:t>
        <a:bodyPr/>
        <a:lstStyle/>
        <a:p>
          <a:endParaRPr lang="en-US"/>
        </a:p>
      </dgm:t>
    </dgm:pt>
    <dgm:pt modelId="{20D6F586-789D-4A87-B756-F75CA4CBBFB0}">
      <dgm:prSet custT="1"/>
      <dgm:spPr/>
      <dgm:t>
        <a:bodyPr/>
        <a:lstStyle/>
        <a:p>
          <a:r>
            <a:rPr lang="en-US" sz="2700" dirty="0"/>
            <a:t>• </a:t>
          </a:r>
          <a:r>
            <a:rPr lang="en-US" sz="3200" b="1" dirty="0">
              <a:solidFill>
                <a:srgbClr val="002060"/>
              </a:solidFill>
              <a:highlight>
                <a:srgbClr val="00FF00"/>
              </a:highlight>
              <a:latin typeface="Times New Roman" panose="02020603050405020304" pitchFamily="18" charset="0"/>
              <a:cs typeface="Times New Roman" panose="02020603050405020304" pitchFamily="18" charset="0"/>
            </a:rPr>
            <a:t>Aristotle ranks Plot as the most important element.</a:t>
          </a:r>
          <a:endParaRPr lang="en-US" sz="2700" b="1" dirty="0">
            <a:solidFill>
              <a:srgbClr val="002060"/>
            </a:solidFill>
            <a:highlight>
              <a:srgbClr val="00FF00"/>
            </a:highlight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5DEBB6FB-2F03-4651-A50F-D60EE0E9D5B3}" type="parTrans" cxnId="{C2C2E86B-3777-4465-9EBD-DDECA183D767}">
      <dgm:prSet/>
      <dgm:spPr/>
      <dgm:t>
        <a:bodyPr/>
        <a:lstStyle/>
        <a:p>
          <a:endParaRPr lang="en-US"/>
        </a:p>
      </dgm:t>
    </dgm:pt>
    <dgm:pt modelId="{B315E879-F490-4BFE-A0BB-65D4F05A2B45}" type="sibTrans" cxnId="{C2C2E86B-3777-4465-9EBD-DDECA183D767}">
      <dgm:prSet/>
      <dgm:spPr/>
      <dgm:t>
        <a:bodyPr/>
        <a:lstStyle/>
        <a:p>
          <a:endParaRPr lang="en-US"/>
        </a:p>
      </dgm:t>
    </dgm:pt>
    <dgm:pt modelId="{71980309-03A5-7345-8D22-D9975807F382}" type="pres">
      <dgm:prSet presAssocID="{C0CFD60B-37B5-40BA-BCC9-199AC7C93CBB}" presName="linear" presStyleCnt="0">
        <dgm:presLayoutVars>
          <dgm:animLvl val="lvl"/>
          <dgm:resizeHandles val="exact"/>
        </dgm:presLayoutVars>
      </dgm:prSet>
      <dgm:spPr/>
    </dgm:pt>
    <dgm:pt modelId="{E20239C6-183B-9C46-9402-72B7788F2CB3}" type="pres">
      <dgm:prSet presAssocID="{E5DE8A8E-3861-48B5-B11D-BEFC96D4BB5B}" presName="parentText" presStyleLbl="node1" presStyleIdx="0" presStyleCnt="7">
        <dgm:presLayoutVars>
          <dgm:chMax val="0"/>
          <dgm:bulletEnabled val="1"/>
        </dgm:presLayoutVars>
      </dgm:prSet>
      <dgm:spPr/>
    </dgm:pt>
    <dgm:pt modelId="{FAC365E0-200F-8A44-9B6B-786443A1F0E7}" type="pres">
      <dgm:prSet presAssocID="{3EEC3E84-E635-41BD-B90E-3D8068B75E58}" presName="spacer" presStyleCnt="0"/>
      <dgm:spPr/>
    </dgm:pt>
    <dgm:pt modelId="{13023864-2551-B441-A113-BA2C1528A456}" type="pres">
      <dgm:prSet presAssocID="{66DAC0BF-EC2A-4BD8-820B-A8D758F8274E}" presName="parentText" presStyleLbl="node1" presStyleIdx="1" presStyleCnt="7">
        <dgm:presLayoutVars>
          <dgm:chMax val="0"/>
          <dgm:bulletEnabled val="1"/>
        </dgm:presLayoutVars>
      </dgm:prSet>
      <dgm:spPr/>
    </dgm:pt>
    <dgm:pt modelId="{0D91CC5B-E812-AE45-B8A2-257840996DA5}" type="pres">
      <dgm:prSet presAssocID="{44043E7C-C1E5-4926-BDA7-4307BBB4E0E2}" presName="spacer" presStyleCnt="0"/>
      <dgm:spPr/>
    </dgm:pt>
    <dgm:pt modelId="{0D1592A2-D253-2742-A976-B497C11CAC09}" type="pres">
      <dgm:prSet presAssocID="{A7EE35E3-0196-42D4-8AA5-01FC09ADBB3F}" presName="parentText" presStyleLbl="node1" presStyleIdx="2" presStyleCnt="7">
        <dgm:presLayoutVars>
          <dgm:chMax val="0"/>
          <dgm:bulletEnabled val="1"/>
        </dgm:presLayoutVars>
      </dgm:prSet>
      <dgm:spPr/>
    </dgm:pt>
    <dgm:pt modelId="{1125B774-F202-8646-9D73-49ABAC2A8528}" type="pres">
      <dgm:prSet presAssocID="{7D6453A5-53D5-4A45-9BDA-18F4348D0DE7}" presName="spacer" presStyleCnt="0"/>
      <dgm:spPr/>
    </dgm:pt>
    <dgm:pt modelId="{5E23B329-BA46-EA49-851A-45819AB6822C}" type="pres">
      <dgm:prSet presAssocID="{16C6CE67-205F-40E7-902F-08BCE46E4C00}" presName="parentText" presStyleLbl="node1" presStyleIdx="3" presStyleCnt="7">
        <dgm:presLayoutVars>
          <dgm:chMax val="0"/>
          <dgm:bulletEnabled val="1"/>
        </dgm:presLayoutVars>
      </dgm:prSet>
      <dgm:spPr/>
    </dgm:pt>
    <dgm:pt modelId="{C4DFF70A-D750-0A45-83B6-FDEC24780891}" type="pres">
      <dgm:prSet presAssocID="{5136C845-F8D5-4985-BC47-CA446A9A3E40}" presName="spacer" presStyleCnt="0"/>
      <dgm:spPr/>
    </dgm:pt>
    <dgm:pt modelId="{E2D4FE8B-BDE9-6C4E-8D3C-84BEBDD64947}" type="pres">
      <dgm:prSet presAssocID="{5ED7D7D2-FB82-4687-AB28-017202AA5C64}" presName="parentText" presStyleLbl="node1" presStyleIdx="4" presStyleCnt="7">
        <dgm:presLayoutVars>
          <dgm:chMax val="0"/>
          <dgm:bulletEnabled val="1"/>
        </dgm:presLayoutVars>
      </dgm:prSet>
      <dgm:spPr/>
    </dgm:pt>
    <dgm:pt modelId="{32D8ECF7-5F4B-6B4B-A2B6-5FBB4A006A50}" type="pres">
      <dgm:prSet presAssocID="{DB3204FA-C2E0-45D8-AE9B-48F72620DDA1}" presName="spacer" presStyleCnt="0"/>
      <dgm:spPr/>
    </dgm:pt>
    <dgm:pt modelId="{0A617243-7BE9-B241-9026-5F745A179332}" type="pres">
      <dgm:prSet presAssocID="{55AEE2E4-B803-47B2-A7B3-81FD4E87F2F9}" presName="parentText" presStyleLbl="node1" presStyleIdx="5" presStyleCnt="7">
        <dgm:presLayoutVars>
          <dgm:chMax val="0"/>
          <dgm:bulletEnabled val="1"/>
        </dgm:presLayoutVars>
      </dgm:prSet>
      <dgm:spPr/>
    </dgm:pt>
    <dgm:pt modelId="{E390C185-0C34-2143-955F-E12A57E6F18B}" type="pres">
      <dgm:prSet presAssocID="{2FD6CE16-8C1F-4676-9921-9D177463A07B}" presName="spacer" presStyleCnt="0"/>
      <dgm:spPr/>
    </dgm:pt>
    <dgm:pt modelId="{8BD81E30-12C5-434E-BF6A-609A8A4DCBCF}" type="pres">
      <dgm:prSet presAssocID="{20D6F586-789D-4A87-B756-F75CA4CBBFB0}" presName="parentText" presStyleLbl="node1" presStyleIdx="6" presStyleCnt="7">
        <dgm:presLayoutVars>
          <dgm:chMax val="0"/>
          <dgm:bulletEnabled val="1"/>
        </dgm:presLayoutVars>
      </dgm:prSet>
      <dgm:spPr/>
    </dgm:pt>
  </dgm:ptLst>
  <dgm:cxnLst>
    <dgm:cxn modelId="{79EFF320-925D-5646-82C7-45BF6B076B9C}" type="presOf" srcId="{55AEE2E4-B803-47B2-A7B3-81FD4E87F2F9}" destId="{0A617243-7BE9-B241-9026-5F745A179332}" srcOrd="0" destOrd="0" presId="urn:microsoft.com/office/officeart/2005/8/layout/vList2"/>
    <dgm:cxn modelId="{1F91B221-DA04-43DE-872C-ED9944C4967E}" srcId="{C0CFD60B-37B5-40BA-BCC9-199AC7C93CBB}" destId="{55AEE2E4-B803-47B2-A7B3-81FD4E87F2F9}" srcOrd="5" destOrd="0" parTransId="{CF5BCAF1-E3CB-4F3C-A738-FF1D0062EEB7}" sibTransId="{2FD6CE16-8C1F-4676-9921-9D177463A07B}"/>
    <dgm:cxn modelId="{D6EC8A23-6773-447B-A668-1942DB2586E1}" srcId="{C0CFD60B-37B5-40BA-BCC9-199AC7C93CBB}" destId="{16C6CE67-205F-40E7-902F-08BCE46E4C00}" srcOrd="3" destOrd="0" parTransId="{6DEF2BA5-B331-4DEA-976E-4345740D3694}" sibTransId="{5136C845-F8D5-4985-BC47-CA446A9A3E40}"/>
    <dgm:cxn modelId="{0DB05925-BCE5-D043-BB40-897A0FCE5198}" type="presOf" srcId="{5ED7D7D2-FB82-4687-AB28-017202AA5C64}" destId="{E2D4FE8B-BDE9-6C4E-8D3C-84BEBDD64947}" srcOrd="0" destOrd="0" presId="urn:microsoft.com/office/officeart/2005/8/layout/vList2"/>
    <dgm:cxn modelId="{F5C8FC53-E01E-7242-8644-489C83BCD896}" type="presOf" srcId="{66DAC0BF-EC2A-4BD8-820B-A8D758F8274E}" destId="{13023864-2551-B441-A113-BA2C1528A456}" srcOrd="0" destOrd="0" presId="urn:microsoft.com/office/officeart/2005/8/layout/vList2"/>
    <dgm:cxn modelId="{2AC80A58-0997-481F-AE81-F4A361F9DC27}" srcId="{C0CFD60B-37B5-40BA-BCC9-199AC7C93CBB}" destId="{A7EE35E3-0196-42D4-8AA5-01FC09ADBB3F}" srcOrd="2" destOrd="0" parTransId="{D4B085CC-D3AB-4948-A2D2-DDCAA4F5D1B2}" sibTransId="{7D6453A5-53D5-4A45-9BDA-18F4348D0DE7}"/>
    <dgm:cxn modelId="{C2C2E86B-3777-4465-9EBD-DDECA183D767}" srcId="{C0CFD60B-37B5-40BA-BCC9-199AC7C93CBB}" destId="{20D6F586-789D-4A87-B756-F75CA4CBBFB0}" srcOrd="6" destOrd="0" parTransId="{5DEBB6FB-2F03-4651-A50F-D60EE0E9D5B3}" sibTransId="{B315E879-F490-4BFE-A0BB-65D4F05A2B45}"/>
    <dgm:cxn modelId="{04DCD086-A8B8-834A-80FA-C107F924143E}" type="presOf" srcId="{16C6CE67-205F-40E7-902F-08BCE46E4C00}" destId="{5E23B329-BA46-EA49-851A-45819AB6822C}" srcOrd="0" destOrd="0" presId="urn:microsoft.com/office/officeart/2005/8/layout/vList2"/>
    <dgm:cxn modelId="{CA2FA290-A22B-4429-B032-18521508F71B}" srcId="{C0CFD60B-37B5-40BA-BCC9-199AC7C93CBB}" destId="{5ED7D7D2-FB82-4687-AB28-017202AA5C64}" srcOrd="4" destOrd="0" parTransId="{95066BE7-3F61-4AD1-9EFD-598FAD6374BC}" sibTransId="{DB3204FA-C2E0-45D8-AE9B-48F72620DDA1}"/>
    <dgm:cxn modelId="{2DD5DAB4-DDCB-A24D-8300-A51039E4E51C}" type="presOf" srcId="{E5DE8A8E-3861-48B5-B11D-BEFC96D4BB5B}" destId="{E20239C6-183B-9C46-9402-72B7788F2CB3}" srcOrd="0" destOrd="0" presId="urn:microsoft.com/office/officeart/2005/8/layout/vList2"/>
    <dgm:cxn modelId="{8E257FED-04A6-4C58-A85D-A0B6941989F2}" srcId="{C0CFD60B-37B5-40BA-BCC9-199AC7C93CBB}" destId="{E5DE8A8E-3861-48B5-B11D-BEFC96D4BB5B}" srcOrd="0" destOrd="0" parTransId="{37CA3C11-9206-4B77-A905-1DD40188C71B}" sibTransId="{3EEC3E84-E635-41BD-B90E-3D8068B75E58}"/>
    <dgm:cxn modelId="{2C242AEE-748F-0846-AFD5-427747D4DF1B}" type="presOf" srcId="{20D6F586-789D-4A87-B756-F75CA4CBBFB0}" destId="{8BD81E30-12C5-434E-BF6A-609A8A4DCBCF}" srcOrd="0" destOrd="0" presId="urn:microsoft.com/office/officeart/2005/8/layout/vList2"/>
    <dgm:cxn modelId="{ACF73FF3-6769-48AA-BB85-80EE51808D98}" srcId="{C0CFD60B-37B5-40BA-BCC9-199AC7C93CBB}" destId="{66DAC0BF-EC2A-4BD8-820B-A8D758F8274E}" srcOrd="1" destOrd="0" parTransId="{90C2F226-6D73-4D05-B396-8BB759A0CC2E}" sibTransId="{44043E7C-C1E5-4926-BDA7-4307BBB4E0E2}"/>
    <dgm:cxn modelId="{6188B5FD-97BD-A44C-9FCF-E01B939C716C}" type="presOf" srcId="{C0CFD60B-37B5-40BA-BCC9-199AC7C93CBB}" destId="{71980309-03A5-7345-8D22-D9975807F382}" srcOrd="0" destOrd="0" presId="urn:microsoft.com/office/officeart/2005/8/layout/vList2"/>
    <dgm:cxn modelId="{D040E0FF-7738-624F-8B6E-AA9D5B795F26}" type="presOf" srcId="{A7EE35E3-0196-42D4-8AA5-01FC09ADBB3F}" destId="{0D1592A2-D253-2742-A976-B497C11CAC09}" srcOrd="0" destOrd="0" presId="urn:microsoft.com/office/officeart/2005/8/layout/vList2"/>
    <dgm:cxn modelId="{B2A29780-B2F0-6E42-A4FE-D4BEB6DFEB76}" type="presParOf" srcId="{71980309-03A5-7345-8D22-D9975807F382}" destId="{E20239C6-183B-9C46-9402-72B7788F2CB3}" srcOrd="0" destOrd="0" presId="urn:microsoft.com/office/officeart/2005/8/layout/vList2"/>
    <dgm:cxn modelId="{6F851126-3131-234E-9294-25AF223B274B}" type="presParOf" srcId="{71980309-03A5-7345-8D22-D9975807F382}" destId="{FAC365E0-200F-8A44-9B6B-786443A1F0E7}" srcOrd="1" destOrd="0" presId="urn:microsoft.com/office/officeart/2005/8/layout/vList2"/>
    <dgm:cxn modelId="{4593222C-7004-754A-A028-D0F55D70A122}" type="presParOf" srcId="{71980309-03A5-7345-8D22-D9975807F382}" destId="{13023864-2551-B441-A113-BA2C1528A456}" srcOrd="2" destOrd="0" presId="urn:microsoft.com/office/officeart/2005/8/layout/vList2"/>
    <dgm:cxn modelId="{9463CEB6-BE88-5447-969C-B6474382817F}" type="presParOf" srcId="{71980309-03A5-7345-8D22-D9975807F382}" destId="{0D91CC5B-E812-AE45-B8A2-257840996DA5}" srcOrd="3" destOrd="0" presId="urn:microsoft.com/office/officeart/2005/8/layout/vList2"/>
    <dgm:cxn modelId="{FB1652D1-A147-8843-809F-34A8B02424B9}" type="presParOf" srcId="{71980309-03A5-7345-8D22-D9975807F382}" destId="{0D1592A2-D253-2742-A976-B497C11CAC09}" srcOrd="4" destOrd="0" presId="urn:microsoft.com/office/officeart/2005/8/layout/vList2"/>
    <dgm:cxn modelId="{676F8672-44A9-D349-82CF-057B32921297}" type="presParOf" srcId="{71980309-03A5-7345-8D22-D9975807F382}" destId="{1125B774-F202-8646-9D73-49ABAC2A8528}" srcOrd="5" destOrd="0" presId="urn:microsoft.com/office/officeart/2005/8/layout/vList2"/>
    <dgm:cxn modelId="{464BD465-29F5-7645-A626-9F2A55587183}" type="presParOf" srcId="{71980309-03A5-7345-8D22-D9975807F382}" destId="{5E23B329-BA46-EA49-851A-45819AB6822C}" srcOrd="6" destOrd="0" presId="urn:microsoft.com/office/officeart/2005/8/layout/vList2"/>
    <dgm:cxn modelId="{4F9ABF20-8877-8A4E-AD28-EB773CD1FFBD}" type="presParOf" srcId="{71980309-03A5-7345-8D22-D9975807F382}" destId="{C4DFF70A-D750-0A45-83B6-FDEC24780891}" srcOrd="7" destOrd="0" presId="urn:microsoft.com/office/officeart/2005/8/layout/vList2"/>
    <dgm:cxn modelId="{B1B25638-A32C-BA44-855E-47D6D56B3CE0}" type="presParOf" srcId="{71980309-03A5-7345-8D22-D9975807F382}" destId="{E2D4FE8B-BDE9-6C4E-8D3C-84BEBDD64947}" srcOrd="8" destOrd="0" presId="urn:microsoft.com/office/officeart/2005/8/layout/vList2"/>
    <dgm:cxn modelId="{7676ADC6-0F9A-EA44-92B8-F72B62838D66}" type="presParOf" srcId="{71980309-03A5-7345-8D22-D9975807F382}" destId="{32D8ECF7-5F4B-6B4B-A2B6-5FBB4A006A50}" srcOrd="9" destOrd="0" presId="urn:microsoft.com/office/officeart/2005/8/layout/vList2"/>
    <dgm:cxn modelId="{39998E99-B9AB-C545-80FF-A8471254846B}" type="presParOf" srcId="{71980309-03A5-7345-8D22-D9975807F382}" destId="{0A617243-7BE9-B241-9026-5F745A179332}" srcOrd="10" destOrd="0" presId="urn:microsoft.com/office/officeart/2005/8/layout/vList2"/>
    <dgm:cxn modelId="{1C5B4DEA-8D5E-CF4B-96A4-1B90408F06B7}" type="presParOf" srcId="{71980309-03A5-7345-8D22-D9975807F382}" destId="{E390C185-0C34-2143-955F-E12A57E6F18B}" srcOrd="11" destOrd="0" presId="urn:microsoft.com/office/officeart/2005/8/layout/vList2"/>
    <dgm:cxn modelId="{199335E1-32BE-0844-B615-F657B4BCE667}" type="presParOf" srcId="{71980309-03A5-7345-8D22-D9975807F382}" destId="{8BD81E30-12C5-434E-BF6A-609A8A4DCBCF}" srcOrd="12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41F3D7F0-97AC-4194-82F5-5821F72AFCB5}" type="doc">
      <dgm:prSet loTypeId="urn:microsoft.com/office/officeart/2018/2/layout/IconVerticalSolidList" loCatId="icon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C99408AC-85DA-474E-B60F-AA59FF40D0C3}">
      <dgm:prSet custT="1"/>
      <dgm:spPr/>
      <dgm:t>
        <a:bodyPr/>
        <a:lstStyle/>
        <a:p>
          <a:pPr algn="ctr">
            <a:lnSpc>
              <a:spcPct val="100000"/>
            </a:lnSpc>
          </a:pPr>
          <a:r>
            <a:rPr lang="en-US" sz="3200" b="1" dirty="0">
              <a:latin typeface="Times New Roman" panose="02020603050405020304" pitchFamily="18" charset="0"/>
              <a:cs typeface="Times New Roman" panose="02020603050405020304" pitchFamily="18" charset="0"/>
            </a:rPr>
            <a:t>• Tragedy is an imitation of an action, not simply of persons.</a:t>
          </a:r>
        </a:p>
      </dgm:t>
    </dgm:pt>
    <dgm:pt modelId="{0CD609AF-1966-4EEB-8F36-78260A8F9634}" type="parTrans" cxnId="{CC52D84E-8734-42BC-A176-F9B1F745EC91}">
      <dgm:prSet/>
      <dgm:spPr/>
      <dgm:t>
        <a:bodyPr/>
        <a:lstStyle/>
        <a:p>
          <a:endParaRPr lang="en-US"/>
        </a:p>
      </dgm:t>
    </dgm:pt>
    <dgm:pt modelId="{0050658F-5E15-4D7F-A071-509B754304D3}" type="sibTrans" cxnId="{CC52D84E-8734-42BC-A176-F9B1F745EC91}">
      <dgm:prSet/>
      <dgm:spPr/>
      <dgm:t>
        <a:bodyPr/>
        <a:lstStyle/>
        <a:p>
          <a:endParaRPr lang="en-US"/>
        </a:p>
      </dgm:t>
    </dgm:pt>
    <dgm:pt modelId="{BD7066F3-1EFC-4E75-8FDC-2D96437267E2}">
      <dgm:prSet custT="1"/>
      <dgm:spPr/>
      <dgm:t>
        <a:bodyPr/>
        <a:lstStyle/>
        <a:p>
          <a:pPr algn="ctr">
            <a:lnSpc>
              <a:spcPct val="100000"/>
            </a:lnSpc>
          </a:pPr>
          <a:r>
            <a:rPr lang="en-US" sz="3200" b="1" dirty="0">
              <a:latin typeface="Times New Roman" panose="02020603050405020304" pitchFamily="18" charset="0"/>
              <a:cs typeface="Times New Roman" panose="02020603050405020304" pitchFamily="18" charset="0"/>
            </a:rPr>
            <a:t>• A strong plot has unity: every major incident contributes to the whole.</a:t>
          </a:r>
        </a:p>
      </dgm:t>
    </dgm:pt>
    <dgm:pt modelId="{3C805272-CC76-4F3A-B008-5574115665FB}" type="parTrans" cxnId="{45D71B87-8325-44D8-818F-D1083829174C}">
      <dgm:prSet/>
      <dgm:spPr/>
      <dgm:t>
        <a:bodyPr/>
        <a:lstStyle/>
        <a:p>
          <a:endParaRPr lang="en-US"/>
        </a:p>
      </dgm:t>
    </dgm:pt>
    <dgm:pt modelId="{D97003D7-D36F-4A73-AD99-8854028F48AA}" type="sibTrans" cxnId="{45D71B87-8325-44D8-818F-D1083829174C}">
      <dgm:prSet/>
      <dgm:spPr/>
      <dgm:t>
        <a:bodyPr/>
        <a:lstStyle/>
        <a:p>
          <a:endParaRPr lang="en-US"/>
        </a:p>
      </dgm:t>
    </dgm:pt>
    <dgm:pt modelId="{B8F240D5-3EA5-41AE-8F05-0A893202F2CD}">
      <dgm:prSet custT="1"/>
      <dgm:spPr/>
      <dgm:t>
        <a:bodyPr/>
        <a:lstStyle/>
        <a:p>
          <a:pPr algn="ctr">
            <a:lnSpc>
              <a:spcPct val="100000"/>
            </a:lnSpc>
          </a:pPr>
          <a:r>
            <a:rPr lang="en-US" sz="3200" b="1" dirty="0">
              <a:latin typeface="Times New Roman" panose="02020603050405020304" pitchFamily="18" charset="0"/>
              <a:cs typeface="Times New Roman" panose="02020603050405020304" pitchFamily="18" charset="0"/>
            </a:rPr>
            <a:t>• Incidents should follow probability or necessity.</a:t>
          </a:r>
        </a:p>
      </dgm:t>
    </dgm:pt>
    <dgm:pt modelId="{7C271F69-0EE9-4647-95DA-444292166F8B}" type="parTrans" cxnId="{4D84496A-514F-4D75-A49E-5E7BA56F2F75}">
      <dgm:prSet/>
      <dgm:spPr/>
      <dgm:t>
        <a:bodyPr/>
        <a:lstStyle/>
        <a:p>
          <a:endParaRPr lang="en-US"/>
        </a:p>
      </dgm:t>
    </dgm:pt>
    <dgm:pt modelId="{8BF5F031-3880-461E-B5A6-AA6DD5161722}" type="sibTrans" cxnId="{4D84496A-514F-4D75-A49E-5E7BA56F2F75}">
      <dgm:prSet/>
      <dgm:spPr/>
      <dgm:t>
        <a:bodyPr/>
        <a:lstStyle/>
        <a:p>
          <a:endParaRPr lang="en-US"/>
        </a:p>
      </dgm:t>
    </dgm:pt>
    <dgm:pt modelId="{48DB94B3-18CA-4D2A-A400-3E36C60E0234}">
      <dgm:prSet custT="1"/>
      <dgm:spPr/>
      <dgm:t>
        <a:bodyPr/>
        <a:lstStyle/>
        <a:p>
          <a:pPr algn="ctr">
            <a:lnSpc>
              <a:spcPct val="100000"/>
            </a:lnSpc>
          </a:pPr>
          <a:r>
            <a:rPr lang="en-US" sz="3200" b="1" dirty="0">
              <a:latin typeface="Times New Roman" panose="02020603050405020304" pitchFamily="18" charset="0"/>
              <a:cs typeface="Times New Roman" panose="02020603050405020304" pitchFamily="18" charset="0"/>
            </a:rPr>
            <a:t>• Plots may include reversal (peripeteia) and recognition (anagnorisis).</a:t>
          </a:r>
        </a:p>
      </dgm:t>
    </dgm:pt>
    <dgm:pt modelId="{D728366C-1A28-48A8-A9AE-0F0907B9FBCB}" type="parTrans" cxnId="{98C45F3C-57D6-4795-9FDD-A8A004566CF0}">
      <dgm:prSet/>
      <dgm:spPr/>
      <dgm:t>
        <a:bodyPr/>
        <a:lstStyle/>
        <a:p>
          <a:endParaRPr lang="en-US"/>
        </a:p>
      </dgm:t>
    </dgm:pt>
    <dgm:pt modelId="{202526F1-5EF4-4CB9-A242-D40DA7578B64}" type="sibTrans" cxnId="{98C45F3C-57D6-4795-9FDD-A8A004566CF0}">
      <dgm:prSet/>
      <dgm:spPr/>
      <dgm:t>
        <a:bodyPr/>
        <a:lstStyle/>
        <a:p>
          <a:endParaRPr lang="en-US"/>
        </a:p>
      </dgm:t>
    </dgm:pt>
    <dgm:pt modelId="{41FFA0B8-31A5-4191-A042-0F0342B961F2}">
      <dgm:prSet custT="1"/>
      <dgm:spPr/>
      <dgm:t>
        <a:bodyPr/>
        <a:lstStyle/>
        <a:p>
          <a:pPr algn="ctr">
            <a:lnSpc>
              <a:spcPct val="100000"/>
            </a:lnSpc>
          </a:pPr>
          <a:r>
            <a:rPr lang="en-US" sz="1900" dirty="0"/>
            <a:t>• </a:t>
          </a:r>
          <a:r>
            <a:rPr lang="en-US" sz="3200" b="1" dirty="0">
              <a:latin typeface="Times New Roman" panose="02020603050405020304" pitchFamily="18" charset="0"/>
              <a:cs typeface="Times New Roman" panose="02020603050405020304" pitchFamily="18" charset="0"/>
            </a:rPr>
            <a:t>The structure of action creates emotional and intellectual effects.</a:t>
          </a:r>
          <a:endParaRPr lang="en-US" sz="1900" b="1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012B2C4A-1889-4C59-93DB-2A7D1D024E51}" type="parTrans" cxnId="{FB784D80-8530-4D5B-B8DD-14E7EDB70E24}">
      <dgm:prSet/>
      <dgm:spPr/>
      <dgm:t>
        <a:bodyPr/>
        <a:lstStyle/>
        <a:p>
          <a:endParaRPr lang="en-US"/>
        </a:p>
      </dgm:t>
    </dgm:pt>
    <dgm:pt modelId="{112BCAEE-3C9A-4E1E-912F-08769141F27B}" type="sibTrans" cxnId="{FB784D80-8530-4D5B-B8DD-14E7EDB70E24}">
      <dgm:prSet/>
      <dgm:spPr/>
      <dgm:t>
        <a:bodyPr/>
        <a:lstStyle/>
        <a:p>
          <a:endParaRPr lang="en-US"/>
        </a:p>
      </dgm:t>
    </dgm:pt>
    <dgm:pt modelId="{7475A4EE-D2BC-4EE6-897C-D95BF533774B}" type="pres">
      <dgm:prSet presAssocID="{41F3D7F0-97AC-4194-82F5-5821F72AFCB5}" presName="root" presStyleCnt="0">
        <dgm:presLayoutVars>
          <dgm:dir/>
          <dgm:resizeHandles val="exact"/>
        </dgm:presLayoutVars>
      </dgm:prSet>
      <dgm:spPr/>
    </dgm:pt>
    <dgm:pt modelId="{0E035064-6550-440A-A688-98D46A4B6DD2}" type="pres">
      <dgm:prSet presAssocID="{C99408AC-85DA-474E-B60F-AA59FF40D0C3}" presName="compNode" presStyleCnt="0"/>
      <dgm:spPr/>
    </dgm:pt>
    <dgm:pt modelId="{6F9BB001-E068-4A3E-8D85-F80B0E4C14AA}" type="pres">
      <dgm:prSet presAssocID="{C99408AC-85DA-474E-B60F-AA59FF40D0C3}" presName="bgRect" presStyleLbl="bgShp" presStyleIdx="0" presStyleCnt="5"/>
      <dgm:spPr/>
    </dgm:pt>
    <dgm:pt modelId="{BDFA7C8A-0FA8-4759-AEB2-FA112E444D96}" type="pres">
      <dgm:prSet presAssocID="{C99408AC-85DA-474E-B60F-AA59FF40D0C3}" presName="iconRect" presStyleLbl="node1" presStyleIdx="0" presStyleCnt="5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Joker Hat"/>
        </a:ext>
      </dgm:extLst>
    </dgm:pt>
    <dgm:pt modelId="{09115E05-363B-4A40-B2C2-80E5CF9D764F}" type="pres">
      <dgm:prSet presAssocID="{C99408AC-85DA-474E-B60F-AA59FF40D0C3}" presName="spaceRect" presStyleCnt="0"/>
      <dgm:spPr/>
    </dgm:pt>
    <dgm:pt modelId="{9766B71E-6959-46E1-8C82-E5EEF8B35EB4}" type="pres">
      <dgm:prSet presAssocID="{C99408AC-85DA-474E-B60F-AA59FF40D0C3}" presName="parTx" presStyleLbl="revTx" presStyleIdx="0" presStyleCnt="5">
        <dgm:presLayoutVars>
          <dgm:chMax val="0"/>
          <dgm:chPref val="0"/>
        </dgm:presLayoutVars>
      </dgm:prSet>
      <dgm:spPr/>
    </dgm:pt>
    <dgm:pt modelId="{1717551A-6CEE-44CF-95EA-1BF0F2DBEF40}" type="pres">
      <dgm:prSet presAssocID="{0050658F-5E15-4D7F-A071-509B754304D3}" presName="sibTrans" presStyleCnt="0"/>
      <dgm:spPr/>
    </dgm:pt>
    <dgm:pt modelId="{00055F17-1932-4EF4-B15C-7A00E4F9EE0A}" type="pres">
      <dgm:prSet presAssocID="{BD7066F3-1EFC-4E75-8FDC-2D96437267E2}" presName="compNode" presStyleCnt="0"/>
      <dgm:spPr/>
    </dgm:pt>
    <dgm:pt modelId="{D610982F-61F1-4180-AFF4-BC04AE090AA8}" type="pres">
      <dgm:prSet presAssocID="{BD7066F3-1EFC-4E75-8FDC-2D96437267E2}" presName="bgRect" presStyleLbl="bgShp" presStyleIdx="1" presStyleCnt="5"/>
      <dgm:spPr/>
    </dgm:pt>
    <dgm:pt modelId="{0D092D8F-2BE3-437D-B767-0BD48B9ADA3D}" type="pres">
      <dgm:prSet presAssocID="{BD7066F3-1EFC-4E75-8FDC-2D96437267E2}" presName="iconRect" presStyleLbl="node1" presStyleIdx="1" presStyleCnt="5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Cheers"/>
        </a:ext>
      </dgm:extLst>
    </dgm:pt>
    <dgm:pt modelId="{B81CCE28-CB5F-43D4-BBE6-19C64629F2ED}" type="pres">
      <dgm:prSet presAssocID="{BD7066F3-1EFC-4E75-8FDC-2D96437267E2}" presName="spaceRect" presStyleCnt="0"/>
      <dgm:spPr/>
    </dgm:pt>
    <dgm:pt modelId="{19F9CEAF-A93B-4EA9-BA67-73BC7718440E}" type="pres">
      <dgm:prSet presAssocID="{BD7066F3-1EFC-4E75-8FDC-2D96437267E2}" presName="parTx" presStyleLbl="revTx" presStyleIdx="1" presStyleCnt="5">
        <dgm:presLayoutVars>
          <dgm:chMax val="0"/>
          <dgm:chPref val="0"/>
        </dgm:presLayoutVars>
      </dgm:prSet>
      <dgm:spPr/>
    </dgm:pt>
    <dgm:pt modelId="{ADB3E548-CFB6-4B05-B51F-85EA9842556E}" type="pres">
      <dgm:prSet presAssocID="{D97003D7-D36F-4A73-AD99-8854028F48AA}" presName="sibTrans" presStyleCnt="0"/>
      <dgm:spPr/>
    </dgm:pt>
    <dgm:pt modelId="{C2EEE52C-4116-43C7-B5F7-B10689DBEE72}" type="pres">
      <dgm:prSet presAssocID="{B8F240D5-3EA5-41AE-8F05-0A893202F2CD}" presName="compNode" presStyleCnt="0"/>
      <dgm:spPr/>
    </dgm:pt>
    <dgm:pt modelId="{E1CE1126-A84C-4DFE-8CBE-210C0C9C65EE}" type="pres">
      <dgm:prSet presAssocID="{B8F240D5-3EA5-41AE-8F05-0A893202F2CD}" presName="bgRect" presStyleLbl="bgShp" presStyleIdx="2" presStyleCnt="5"/>
      <dgm:spPr/>
    </dgm:pt>
    <dgm:pt modelId="{167A07F7-8916-4C4B-B60C-B112C2600323}" type="pres">
      <dgm:prSet presAssocID="{B8F240D5-3EA5-41AE-8F05-0A893202F2CD}" presName="iconRect" presStyleLbl="node1" presStyleIdx="2" presStyleCnt="5"/>
      <dgm:spPr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Document"/>
        </a:ext>
      </dgm:extLst>
    </dgm:pt>
    <dgm:pt modelId="{CF15B3AB-CBF1-4F8C-9E20-2C30F48FF9B6}" type="pres">
      <dgm:prSet presAssocID="{B8F240D5-3EA5-41AE-8F05-0A893202F2CD}" presName="spaceRect" presStyleCnt="0"/>
      <dgm:spPr/>
    </dgm:pt>
    <dgm:pt modelId="{A15E9886-7F27-43AE-A7D1-318C35FB0E44}" type="pres">
      <dgm:prSet presAssocID="{B8F240D5-3EA5-41AE-8F05-0A893202F2CD}" presName="parTx" presStyleLbl="revTx" presStyleIdx="2" presStyleCnt="5">
        <dgm:presLayoutVars>
          <dgm:chMax val="0"/>
          <dgm:chPref val="0"/>
        </dgm:presLayoutVars>
      </dgm:prSet>
      <dgm:spPr/>
    </dgm:pt>
    <dgm:pt modelId="{2E77CBF3-F75B-47B6-922C-F95FA8F58147}" type="pres">
      <dgm:prSet presAssocID="{8BF5F031-3880-461E-B5A6-AA6DD5161722}" presName="sibTrans" presStyleCnt="0"/>
      <dgm:spPr/>
    </dgm:pt>
    <dgm:pt modelId="{416D00DD-8ADF-4871-B584-03B3DD4E461C}" type="pres">
      <dgm:prSet presAssocID="{48DB94B3-18CA-4D2A-A400-3E36C60E0234}" presName="compNode" presStyleCnt="0"/>
      <dgm:spPr/>
    </dgm:pt>
    <dgm:pt modelId="{66C83C1D-E8B6-47CF-BF07-3C4696B415FA}" type="pres">
      <dgm:prSet presAssocID="{48DB94B3-18CA-4D2A-A400-3E36C60E0234}" presName="bgRect" presStyleLbl="bgShp" presStyleIdx="3" presStyleCnt="5"/>
      <dgm:spPr/>
    </dgm:pt>
    <dgm:pt modelId="{D484CD83-E4E0-4F9C-839B-07B79E618852}" type="pres">
      <dgm:prSet presAssocID="{48DB94B3-18CA-4D2A-A400-3E36C60E0234}" presName="iconRect" presStyleLbl="node1" presStyleIdx="3" presStyleCnt="5"/>
      <dgm:spPr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Statistics"/>
        </a:ext>
      </dgm:extLst>
    </dgm:pt>
    <dgm:pt modelId="{879B23B4-FB75-4AE2-8492-BBFB24CBDE3B}" type="pres">
      <dgm:prSet presAssocID="{48DB94B3-18CA-4D2A-A400-3E36C60E0234}" presName="spaceRect" presStyleCnt="0"/>
      <dgm:spPr/>
    </dgm:pt>
    <dgm:pt modelId="{8D8CDA4A-DD8C-4844-94A9-A7AD43A6B7C9}" type="pres">
      <dgm:prSet presAssocID="{48DB94B3-18CA-4D2A-A400-3E36C60E0234}" presName="parTx" presStyleLbl="revTx" presStyleIdx="3" presStyleCnt="5">
        <dgm:presLayoutVars>
          <dgm:chMax val="0"/>
          <dgm:chPref val="0"/>
        </dgm:presLayoutVars>
      </dgm:prSet>
      <dgm:spPr/>
    </dgm:pt>
    <dgm:pt modelId="{563E9421-7378-44DA-93D8-C074065445F3}" type="pres">
      <dgm:prSet presAssocID="{202526F1-5EF4-4CB9-A242-D40DA7578B64}" presName="sibTrans" presStyleCnt="0"/>
      <dgm:spPr/>
    </dgm:pt>
    <dgm:pt modelId="{E6967AE8-3F55-40EE-BE6B-B97023932937}" type="pres">
      <dgm:prSet presAssocID="{41FFA0B8-31A5-4191-A042-0F0342B961F2}" presName="compNode" presStyleCnt="0"/>
      <dgm:spPr/>
    </dgm:pt>
    <dgm:pt modelId="{C97DC04E-DE09-4285-8DBE-3633C8C9BC30}" type="pres">
      <dgm:prSet presAssocID="{41FFA0B8-31A5-4191-A042-0F0342B961F2}" presName="bgRect" presStyleLbl="bgShp" presStyleIdx="4" presStyleCnt="5"/>
      <dgm:spPr/>
    </dgm:pt>
    <dgm:pt modelId="{5678E025-08A0-422E-A889-306DE382EC04}" type="pres">
      <dgm:prSet presAssocID="{41FFA0B8-31A5-4191-A042-0F0342B961F2}" presName="iconRect" presStyleLbl="node1" presStyleIdx="4" presStyleCnt="5"/>
      <dgm:spPr>
        <a:blipFill>
          <a:blip xmlns:r="http://schemas.openxmlformats.org/officeDocument/2006/relationships"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Drama"/>
        </a:ext>
      </dgm:extLst>
    </dgm:pt>
    <dgm:pt modelId="{83636BA4-09E2-429A-BD14-CB452BAE62FC}" type="pres">
      <dgm:prSet presAssocID="{41FFA0B8-31A5-4191-A042-0F0342B961F2}" presName="spaceRect" presStyleCnt="0"/>
      <dgm:spPr/>
    </dgm:pt>
    <dgm:pt modelId="{068685DA-8B49-4885-AE03-FC352E8CBFDF}" type="pres">
      <dgm:prSet presAssocID="{41FFA0B8-31A5-4191-A042-0F0342B961F2}" presName="parTx" presStyleLbl="revTx" presStyleIdx="4" presStyleCnt="5">
        <dgm:presLayoutVars>
          <dgm:chMax val="0"/>
          <dgm:chPref val="0"/>
        </dgm:presLayoutVars>
      </dgm:prSet>
      <dgm:spPr/>
    </dgm:pt>
  </dgm:ptLst>
  <dgm:cxnLst>
    <dgm:cxn modelId="{2D5FC11F-F364-4189-B51B-BDFF39560BE1}" type="presOf" srcId="{B8F240D5-3EA5-41AE-8F05-0A893202F2CD}" destId="{A15E9886-7F27-43AE-A7D1-318C35FB0E44}" srcOrd="0" destOrd="0" presId="urn:microsoft.com/office/officeart/2018/2/layout/IconVerticalSolidList"/>
    <dgm:cxn modelId="{98C45F3C-57D6-4795-9FDD-A8A004566CF0}" srcId="{41F3D7F0-97AC-4194-82F5-5821F72AFCB5}" destId="{48DB94B3-18CA-4D2A-A400-3E36C60E0234}" srcOrd="3" destOrd="0" parTransId="{D728366C-1A28-48A8-A9AE-0F0907B9FBCB}" sibTransId="{202526F1-5EF4-4CB9-A242-D40DA7578B64}"/>
    <dgm:cxn modelId="{66AB3B40-9AA6-4648-B295-65706EF23618}" type="presOf" srcId="{41F3D7F0-97AC-4194-82F5-5821F72AFCB5}" destId="{7475A4EE-D2BC-4EE6-897C-D95BF533774B}" srcOrd="0" destOrd="0" presId="urn:microsoft.com/office/officeart/2018/2/layout/IconVerticalSolidList"/>
    <dgm:cxn modelId="{DB130D45-086B-447D-B0C4-D346F8ECB0DF}" type="presOf" srcId="{C99408AC-85DA-474E-B60F-AA59FF40D0C3}" destId="{9766B71E-6959-46E1-8C82-E5EEF8B35EB4}" srcOrd="0" destOrd="0" presId="urn:microsoft.com/office/officeart/2018/2/layout/IconVerticalSolidList"/>
    <dgm:cxn modelId="{CC52D84E-8734-42BC-A176-F9B1F745EC91}" srcId="{41F3D7F0-97AC-4194-82F5-5821F72AFCB5}" destId="{C99408AC-85DA-474E-B60F-AA59FF40D0C3}" srcOrd="0" destOrd="0" parTransId="{0CD609AF-1966-4EEB-8F36-78260A8F9634}" sibTransId="{0050658F-5E15-4D7F-A071-509B754304D3}"/>
    <dgm:cxn modelId="{4D84496A-514F-4D75-A49E-5E7BA56F2F75}" srcId="{41F3D7F0-97AC-4194-82F5-5821F72AFCB5}" destId="{B8F240D5-3EA5-41AE-8F05-0A893202F2CD}" srcOrd="2" destOrd="0" parTransId="{7C271F69-0EE9-4647-95DA-444292166F8B}" sibTransId="{8BF5F031-3880-461E-B5A6-AA6DD5161722}"/>
    <dgm:cxn modelId="{FB784D80-8530-4D5B-B8DD-14E7EDB70E24}" srcId="{41F3D7F0-97AC-4194-82F5-5821F72AFCB5}" destId="{41FFA0B8-31A5-4191-A042-0F0342B961F2}" srcOrd="4" destOrd="0" parTransId="{012B2C4A-1889-4C59-93DB-2A7D1D024E51}" sibTransId="{112BCAEE-3C9A-4E1E-912F-08769141F27B}"/>
    <dgm:cxn modelId="{45D71B87-8325-44D8-818F-D1083829174C}" srcId="{41F3D7F0-97AC-4194-82F5-5821F72AFCB5}" destId="{BD7066F3-1EFC-4E75-8FDC-2D96437267E2}" srcOrd="1" destOrd="0" parTransId="{3C805272-CC76-4F3A-B008-5574115665FB}" sibTransId="{D97003D7-D36F-4A73-AD99-8854028F48AA}"/>
    <dgm:cxn modelId="{FB13298B-33AD-456A-9A7F-4C0DE69F19B4}" type="presOf" srcId="{BD7066F3-1EFC-4E75-8FDC-2D96437267E2}" destId="{19F9CEAF-A93B-4EA9-BA67-73BC7718440E}" srcOrd="0" destOrd="0" presId="urn:microsoft.com/office/officeart/2018/2/layout/IconVerticalSolidList"/>
    <dgm:cxn modelId="{C2D889DC-936C-482B-86DC-DC4562B03AB2}" type="presOf" srcId="{48DB94B3-18CA-4D2A-A400-3E36C60E0234}" destId="{8D8CDA4A-DD8C-4844-94A9-A7AD43A6B7C9}" srcOrd="0" destOrd="0" presId="urn:microsoft.com/office/officeart/2018/2/layout/IconVerticalSolidList"/>
    <dgm:cxn modelId="{B5587FFD-EE82-45B3-82EB-5A1A1C97DE99}" type="presOf" srcId="{41FFA0B8-31A5-4191-A042-0F0342B961F2}" destId="{068685DA-8B49-4885-AE03-FC352E8CBFDF}" srcOrd="0" destOrd="0" presId="urn:microsoft.com/office/officeart/2018/2/layout/IconVerticalSolidList"/>
    <dgm:cxn modelId="{CDD48ECE-B87A-402D-B682-85BB38746A74}" type="presParOf" srcId="{7475A4EE-D2BC-4EE6-897C-D95BF533774B}" destId="{0E035064-6550-440A-A688-98D46A4B6DD2}" srcOrd="0" destOrd="0" presId="urn:microsoft.com/office/officeart/2018/2/layout/IconVerticalSolidList"/>
    <dgm:cxn modelId="{222ABFE6-81FD-4E12-93EF-88D55FF20B02}" type="presParOf" srcId="{0E035064-6550-440A-A688-98D46A4B6DD2}" destId="{6F9BB001-E068-4A3E-8D85-F80B0E4C14AA}" srcOrd="0" destOrd="0" presId="urn:microsoft.com/office/officeart/2018/2/layout/IconVerticalSolidList"/>
    <dgm:cxn modelId="{53C6DEBB-CDC1-4197-92E3-8AE9E0AFEE62}" type="presParOf" srcId="{0E035064-6550-440A-A688-98D46A4B6DD2}" destId="{BDFA7C8A-0FA8-4759-AEB2-FA112E444D96}" srcOrd="1" destOrd="0" presId="urn:microsoft.com/office/officeart/2018/2/layout/IconVerticalSolidList"/>
    <dgm:cxn modelId="{C94FCAD2-0DCA-42AC-A65E-11D55C3B4B25}" type="presParOf" srcId="{0E035064-6550-440A-A688-98D46A4B6DD2}" destId="{09115E05-363B-4A40-B2C2-80E5CF9D764F}" srcOrd="2" destOrd="0" presId="urn:microsoft.com/office/officeart/2018/2/layout/IconVerticalSolidList"/>
    <dgm:cxn modelId="{DA2C1ADF-B379-40B9-B8ED-3694D4013C7D}" type="presParOf" srcId="{0E035064-6550-440A-A688-98D46A4B6DD2}" destId="{9766B71E-6959-46E1-8C82-E5EEF8B35EB4}" srcOrd="3" destOrd="0" presId="urn:microsoft.com/office/officeart/2018/2/layout/IconVerticalSolidList"/>
    <dgm:cxn modelId="{FAACF20E-7615-4B1C-8CEE-E22612798267}" type="presParOf" srcId="{7475A4EE-D2BC-4EE6-897C-D95BF533774B}" destId="{1717551A-6CEE-44CF-95EA-1BF0F2DBEF40}" srcOrd="1" destOrd="0" presId="urn:microsoft.com/office/officeart/2018/2/layout/IconVerticalSolidList"/>
    <dgm:cxn modelId="{D59B7BD5-131A-4BBD-8CFC-4D3EC81BE3A6}" type="presParOf" srcId="{7475A4EE-D2BC-4EE6-897C-D95BF533774B}" destId="{00055F17-1932-4EF4-B15C-7A00E4F9EE0A}" srcOrd="2" destOrd="0" presId="urn:microsoft.com/office/officeart/2018/2/layout/IconVerticalSolidList"/>
    <dgm:cxn modelId="{CBA99421-D65C-4186-9AAC-1CC28800158C}" type="presParOf" srcId="{00055F17-1932-4EF4-B15C-7A00E4F9EE0A}" destId="{D610982F-61F1-4180-AFF4-BC04AE090AA8}" srcOrd="0" destOrd="0" presId="urn:microsoft.com/office/officeart/2018/2/layout/IconVerticalSolidList"/>
    <dgm:cxn modelId="{E7D5240C-E9C3-4E92-A0D5-A1681182EC30}" type="presParOf" srcId="{00055F17-1932-4EF4-B15C-7A00E4F9EE0A}" destId="{0D092D8F-2BE3-437D-B767-0BD48B9ADA3D}" srcOrd="1" destOrd="0" presId="urn:microsoft.com/office/officeart/2018/2/layout/IconVerticalSolidList"/>
    <dgm:cxn modelId="{384D5903-8F20-4C14-92DF-39BAAA8DAE11}" type="presParOf" srcId="{00055F17-1932-4EF4-B15C-7A00E4F9EE0A}" destId="{B81CCE28-CB5F-43D4-BBE6-19C64629F2ED}" srcOrd="2" destOrd="0" presId="urn:microsoft.com/office/officeart/2018/2/layout/IconVerticalSolidList"/>
    <dgm:cxn modelId="{EAC8E508-E14F-48F2-AFCD-8FC84065A659}" type="presParOf" srcId="{00055F17-1932-4EF4-B15C-7A00E4F9EE0A}" destId="{19F9CEAF-A93B-4EA9-BA67-73BC7718440E}" srcOrd="3" destOrd="0" presId="urn:microsoft.com/office/officeart/2018/2/layout/IconVerticalSolidList"/>
    <dgm:cxn modelId="{D05B3E33-3373-487B-A952-3573C03A32EA}" type="presParOf" srcId="{7475A4EE-D2BC-4EE6-897C-D95BF533774B}" destId="{ADB3E548-CFB6-4B05-B51F-85EA9842556E}" srcOrd="3" destOrd="0" presId="urn:microsoft.com/office/officeart/2018/2/layout/IconVerticalSolidList"/>
    <dgm:cxn modelId="{88DA8A96-E1D3-41FF-9C1B-FFB1DB833F45}" type="presParOf" srcId="{7475A4EE-D2BC-4EE6-897C-D95BF533774B}" destId="{C2EEE52C-4116-43C7-B5F7-B10689DBEE72}" srcOrd="4" destOrd="0" presId="urn:microsoft.com/office/officeart/2018/2/layout/IconVerticalSolidList"/>
    <dgm:cxn modelId="{286BF8AF-6BAB-44F6-B118-74E6D589A9F0}" type="presParOf" srcId="{C2EEE52C-4116-43C7-B5F7-B10689DBEE72}" destId="{E1CE1126-A84C-4DFE-8CBE-210C0C9C65EE}" srcOrd="0" destOrd="0" presId="urn:microsoft.com/office/officeart/2018/2/layout/IconVerticalSolidList"/>
    <dgm:cxn modelId="{E32B6FBA-D676-418E-A47F-FA18E92BF6B6}" type="presParOf" srcId="{C2EEE52C-4116-43C7-B5F7-B10689DBEE72}" destId="{167A07F7-8916-4C4B-B60C-B112C2600323}" srcOrd="1" destOrd="0" presId="urn:microsoft.com/office/officeart/2018/2/layout/IconVerticalSolidList"/>
    <dgm:cxn modelId="{D572FD02-6B9B-4037-9920-69650C57BDF7}" type="presParOf" srcId="{C2EEE52C-4116-43C7-B5F7-B10689DBEE72}" destId="{CF15B3AB-CBF1-4F8C-9E20-2C30F48FF9B6}" srcOrd="2" destOrd="0" presId="urn:microsoft.com/office/officeart/2018/2/layout/IconVerticalSolidList"/>
    <dgm:cxn modelId="{F32FA732-BB3A-4882-A8F6-A39F546D30F3}" type="presParOf" srcId="{C2EEE52C-4116-43C7-B5F7-B10689DBEE72}" destId="{A15E9886-7F27-43AE-A7D1-318C35FB0E44}" srcOrd="3" destOrd="0" presId="urn:microsoft.com/office/officeart/2018/2/layout/IconVerticalSolidList"/>
    <dgm:cxn modelId="{4519234A-BA58-4723-A22F-430FE449DE80}" type="presParOf" srcId="{7475A4EE-D2BC-4EE6-897C-D95BF533774B}" destId="{2E77CBF3-F75B-47B6-922C-F95FA8F58147}" srcOrd="5" destOrd="0" presId="urn:microsoft.com/office/officeart/2018/2/layout/IconVerticalSolidList"/>
    <dgm:cxn modelId="{D0CF14AF-E485-4009-80BB-1DE73D75BABF}" type="presParOf" srcId="{7475A4EE-D2BC-4EE6-897C-D95BF533774B}" destId="{416D00DD-8ADF-4871-B584-03B3DD4E461C}" srcOrd="6" destOrd="0" presId="urn:microsoft.com/office/officeart/2018/2/layout/IconVerticalSolidList"/>
    <dgm:cxn modelId="{1D58B3FA-55F3-4817-BECD-DD2CE881C497}" type="presParOf" srcId="{416D00DD-8ADF-4871-B584-03B3DD4E461C}" destId="{66C83C1D-E8B6-47CF-BF07-3C4696B415FA}" srcOrd="0" destOrd="0" presId="urn:microsoft.com/office/officeart/2018/2/layout/IconVerticalSolidList"/>
    <dgm:cxn modelId="{3590C8E7-E154-4B96-8A25-5985495E6605}" type="presParOf" srcId="{416D00DD-8ADF-4871-B584-03B3DD4E461C}" destId="{D484CD83-E4E0-4F9C-839B-07B79E618852}" srcOrd="1" destOrd="0" presId="urn:microsoft.com/office/officeart/2018/2/layout/IconVerticalSolidList"/>
    <dgm:cxn modelId="{C89778B7-056A-4B78-8059-1186F81C330E}" type="presParOf" srcId="{416D00DD-8ADF-4871-B584-03B3DD4E461C}" destId="{879B23B4-FB75-4AE2-8492-BBFB24CBDE3B}" srcOrd="2" destOrd="0" presId="urn:microsoft.com/office/officeart/2018/2/layout/IconVerticalSolidList"/>
    <dgm:cxn modelId="{CC9DE100-20FF-4A80-91F7-26A8FF64E541}" type="presParOf" srcId="{416D00DD-8ADF-4871-B584-03B3DD4E461C}" destId="{8D8CDA4A-DD8C-4844-94A9-A7AD43A6B7C9}" srcOrd="3" destOrd="0" presId="urn:microsoft.com/office/officeart/2018/2/layout/IconVerticalSolidList"/>
    <dgm:cxn modelId="{73885C58-77FD-451A-A558-FF25F18C7A2A}" type="presParOf" srcId="{7475A4EE-D2BC-4EE6-897C-D95BF533774B}" destId="{563E9421-7378-44DA-93D8-C074065445F3}" srcOrd="7" destOrd="0" presId="urn:microsoft.com/office/officeart/2018/2/layout/IconVerticalSolidList"/>
    <dgm:cxn modelId="{8CF45A0F-4751-4F51-B620-FC027AEC100E}" type="presParOf" srcId="{7475A4EE-D2BC-4EE6-897C-D95BF533774B}" destId="{E6967AE8-3F55-40EE-BE6B-B97023932937}" srcOrd="8" destOrd="0" presId="urn:microsoft.com/office/officeart/2018/2/layout/IconVerticalSolidList"/>
    <dgm:cxn modelId="{5FF29916-7DEC-452D-86F6-6AB987D39354}" type="presParOf" srcId="{E6967AE8-3F55-40EE-BE6B-B97023932937}" destId="{C97DC04E-DE09-4285-8DBE-3633C8C9BC30}" srcOrd="0" destOrd="0" presId="urn:microsoft.com/office/officeart/2018/2/layout/IconVerticalSolidList"/>
    <dgm:cxn modelId="{92EC58F3-AA65-495D-A591-0C93A3152E35}" type="presParOf" srcId="{E6967AE8-3F55-40EE-BE6B-B97023932937}" destId="{5678E025-08A0-422E-A889-306DE382EC04}" srcOrd="1" destOrd="0" presId="urn:microsoft.com/office/officeart/2018/2/layout/IconVerticalSolidList"/>
    <dgm:cxn modelId="{EF48B455-325F-440E-8234-7C8599203A21}" type="presParOf" srcId="{E6967AE8-3F55-40EE-BE6B-B97023932937}" destId="{83636BA4-09E2-429A-BD14-CB452BAE62FC}" srcOrd="2" destOrd="0" presId="urn:microsoft.com/office/officeart/2018/2/layout/IconVerticalSolidList"/>
    <dgm:cxn modelId="{305B904B-7915-49D2-BD97-E622D4D47A1D}" type="presParOf" srcId="{E6967AE8-3F55-40EE-BE6B-B97023932937}" destId="{068685DA-8B49-4885-AE03-FC352E8CBFDF}" srcOrd="3" destOrd="0" presId="urn:microsoft.com/office/officeart/2018/2/layout/IconVerticalSoli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F0F6DBA4-2FD9-4E94-B808-EAD57EDB943C}" type="doc">
      <dgm:prSet loTypeId="urn:microsoft.com/office/officeart/2018/2/layout/IconVerticalSolidList" loCatId="icon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D9FAC8D8-73B5-4247-B007-F7F64D303A51}">
      <dgm:prSet custT="1"/>
      <dgm:spPr/>
      <dgm:t>
        <a:bodyPr/>
        <a:lstStyle/>
        <a:p>
          <a:pPr>
            <a:lnSpc>
              <a:spcPct val="100000"/>
            </a:lnSpc>
          </a:pPr>
          <a:r>
            <a:rPr lang="en-US" sz="2800" b="1" dirty="0">
              <a:latin typeface="Times New Roman" panose="02020603050405020304" pitchFamily="18" charset="0"/>
              <a:cs typeface="Times New Roman" panose="02020603050405020304" pitchFamily="18" charset="0"/>
            </a:rPr>
            <a:t>• Characters represent types of human action and moral choice.</a:t>
          </a:r>
        </a:p>
      </dgm:t>
    </dgm:pt>
    <dgm:pt modelId="{4822F44E-63DA-4C54-A0FB-3E0F58CAD647}" type="parTrans" cxnId="{E98B56C9-B9FA-4E89-9B78-F4970EB0B6C8}">
      <dgm:prSet/>
      <dgm:spPr/>
      <dgm:t>
        <a:bodyPr/>
        <a:lstStyle/>
        <a:p>
          <a:endParaRPr lang="en-US"/>
        </a:p>
      </dgm:t>
    </dgm:pt>
    <dgm:pt modelId="{EC937B27-07C9-44A0-B719-F47D2241A1FB}" type="sibTrans" cxnId="{E98B56C9-B9FA-4E89-9B78-F4970EB0B6C8}">
      <dgm:prSet/>
      <dgm:spPr/>
      <dgm:t>
        <a:bodyPr/>
        <a:lstStyle/>
        <a:p>
          <a:endParaRPr lang="en-US"/>
        </a:p>
      </dgm:t>
    </dgm:pt>
    <dgm:pt modelId="{87A9B0BB-CC5A-41C0-8593-4039902ECFA0}">
      <dgm:prSet custT="1"/>
      <dgm:spPr/>
      <dgm:t>
        <a:bodyPr/>
        <a:lstStyle/>
        <a:p>
          <a:pPr>
            <a:lnSpc>
              <a:spcPct val="100000"/>
            </a:lnSpc>
          </a:pPr>
          <a:r>
            <a:rPr lang="en-US" sz="1900" b="1" dirty="0"/>
            <a:t>• </a:t>
          </a:r>
          <a:r>
            <a:rPr lang="en-US" sz="2800" b="1" dirty="0">
              <a:latin typeface="Times New Roman" panose="02020603050405020304" pitchFamily="18" charset="0"/>
              <a:cs typeface="Times New Roman" panose="02020603050405020304" pitchFamily="18" charset="0"/>
            </a:rPr>
            <a:t>The poet does not have to reproduce one real individual exactly.</a:t>
          </a:r>
          <a:endParaRPr lang="en-US" sz="19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5743CEA7-5ABA-41CB-848D-C7878CFA974C}" type="parTrans" cxnId="{E2F3BEC7-F857-4B8A-81A8-C3213B8AF446}">
      <dgm:prSet/>
      <dgm:spPr/>
      <dgm:t>
        <a:bodyPr/>
        <a:lstStyle/>
        <a:p>
          <a:endParaRPr lang="en-US"/>
        </a:p>
      </dgm:t>
    </dgm:pt>
    <dgm:pt modelId="{C728B738-4DB6-4765-B66F-6751028D0F96}" type="sibTrans" cxnId="{E2F3BEC7-F857-4B8A-81A8-C3213B8AF446}">
      <dgm:prSet/>
      <dgm:spPr/>
      <dgm:t>
        <a:bodyPr/>
        <a:lstStyle/>
        <a:p>
          <a:endParaRPr lang="en-US"/>
        </a:p>
      </dgm:t>
    </dgm:pt>
    <dgm:pt modelId="{2E2B1BD7-B55C-4CC9-9DD2-FD81699E9E64}">
      <dgm:prSet custT="1"/>
      <dgm:spPr/>
      <dgm:t>
        <a:bodyPr/>
        <a:lstStyle/>
        <a:p>
          <a:pPr>
            <a:lnSpc>
              <a:spcPct val="100000"/>
            </a:lnSpc>
          </a:pPr>
          <a:r>
            <a:rPr lang="en-US" sz="1900" b="1" dirty="0"/>
            <a:t>• </a:t>
          </a:r>
          <a:r>
            <a:rPr lang="en-US" sz="2800" b="1" dirty="0">
              <a:latin typeface="Times New Roman" panose="02020603050405020304" pitchFamily="18" charset="0"/>
              <a:cs typeface="Times New Roman" panose="02020603050405020304" pitchFamily="18" charset="0"/>
            </a:rPr>
            <a:t>Literature can show general truths through particular characters.</a:t>
          </a:r>
          <a:endParaRPr lang="en-US" sz="19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04032515-EFFA-4B63-B2E1-7B5FDE12C925}" type="parTrans" cxnId="{15630680-4655-4704-B514-B8F2A3B5A5DF}">
      <dgm:prSet/>
      <dgm:spPr/>
      <dgm:t>
        <a:bodyPr/>
        <a:lstStyle/>
        <a:p>
          <a:endParaRPr lang="en-US"/>
        </a:p>
      </dgm:t>
    </dgm:pt>
    <dgm:pt modelId="{603FEF52-E7DA-40A1-86DD-4195AB057861}" type="sibTrans" cxnId="{15630680-4655-4704-B514-B8F2A3B5A5DF}">
      <dgm:prSet/>
      <dgm:spPr/>
      <dgm:t>
        <a:bodyPr/>
        <a:lstStyle/>
        <a:p>
          <a:endParaRPr lang="en-US"/>
        </a:p>
      </dgm:t>
    </dgm:pt>
    <dgm:pt modelId="{593B306C-430E-404F-BCDE-AE57D5D2B2A6}">
      <dgm:prSet custT="1"/>
      <dgm:spPr/>
      <dgm:t>
        <a:bodyPr/>
        <a:lstStyle/>
        <a:p>
          <a:pPr algn="ctr">
            <a:lnSpc>
              <a:spcPct val="100000"/>
            </a:lnSpc>
          </a:pPr>
          <a:r>
            <a:rPr lang="en-US" sz="2800" b="1" dirty="0">
              <a:latin typeface="Times New Roman" panose="02020603050405020304" pitchFamily="18" charset="0"/>
              <a:cs typeface="Times New Roman" panose="02020603050405020304" pitchFamily="18" charset="0"/>
            </a:rPr>
            <a:t>• Universal patterns include ambition, jealousy, pride, love, fear, loyalty and conflict.</a:t>
          </a:r>
          <a:endParaRPr lang="en-US" sz="28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D7E49D92-2491-4DD4-A530-3EF940976181}" type="parTrans" cxnId="{791FBD65-1D28-44CA-8B03-BA19283A9100}">
      <dgm:prSet/>
      <dgm:spPr/>
      <dgm:t>
        <a:bodyPr/>
        <a:lstStyle/>
        <a:p>
          <a:endParaRPr lang="en-US"/>
        </a:p>
      </dgm:t>
    </dgm:pt>
    <dgm:pt modelId="{EE8883B6-981D-47D5-9CEA-63A068E1F7A9}" type="sibTrans" cxnId="{791FBD65-1D28-44CA-8B03-BA19283A9100}">
      <dgm:prSet/>
      <dgm:spPr/>
      <dgm:t>
        <a:bodyPr/>
        <a:lstStyle/>
        <a:p>
          <a:endParaRPr lang="en-US"/>
        </a:p>
      </dgm:t>
    </dgm:pt>
    <dgm:pt modelId="{4E6679FC-3ACB-4802-A8C5-42E167606E72}">
      <dgm:prSet custT="1"/>
      <dgm:spPr/>
      <dgm:t>
        <a:bodyPr/>
        <a:lstStyle/>
        <a:p>
          <a:pPr algn="ctr">
            <a:lnSpc>
              <a:spcPct val="100000"/>
            </a:lnSpc>
          </a:pPr>
          <a:r>
            <a:rPr lang="en-US" sz="2800" b="1" dirty="0">
              <a:latin typeface="Times New Roman" panose="02020603050405020304" pitchFamily="18" charset="0"/>
              <a:cs typeface="Times New Roman" panose="02020603050405020304" pitchFamily="18" charset="0"/>
            </a:rPr>
            <a:t>• This is one reason fictional events can feel true even when they never happened.</a:t>
          </a:r>
          <a:endParaRPr lang="en-US" sz="28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1F67EAF4-4DE7-4AAF-A6B0-03AEAE2FEDFD}" type="parTrans" cxnId="{CAE2EEEC-17BE-4F5E-A077-3C1BD455C5FB}">
      <dgm:prSet/>
      <dgm:spPr/>
      <dgm:t>
        <a:bodyPr/>
        <a:lstStyle/>
        <a:p>
          <a:endParaRPr lang="en-US"/>
        </a:p>
      </dgm:t>
    </dgm:pt>
    <dgm:pt modelId="{0400AC28-A8B8-4C09-BA6E-9E9326A9861F}" type="sibTrans" cxnId="{CAE2EEEC-17BE-4F5E-A077-3C1BD455C5FB}">
      <dgm:prSet/>
      <dgm:spPr/>
      <dgm:t>
        <a:bodyPr/>
        <a:lstStyle/>
        <a:p>
          <a:endParaRPr lang="en-US"/>
        </a:p>
      </dgm:t>
    </dgm:pt>
    <dgm:pt modelId="{3FCB70DF-1F1A-4032-A1E9-5FC06A8C06B8}" type="pres">
      <dgm:prSet presAssocID="{F0F6DBA4-2FD9-4E94-B808-EAD57EDB943C}" presName="root" presStyleCnt="0">
        <dgm:presLayoutVars>
          <dgm:dir/>
          <dgm:resizeHandles val="exact"/>
        </dgm:presLayoutVars>
      </dgm:prSet>
      <dgm:spPr/>
    </dgm:pt>
    <dgm:pt modelId="{0C77F553-6A42-420C-A73B-8D93F2EEE2B1}" type="pres">
      <dgm:prSet presAssocID="{D9FAC8D8-73B5-4247-B007-F7F64D303A51}" presName="compNode" presStyleCnt="0"/>
      <dgm:spPr/>
    </dgm:pt>
    <dgm:pt modelId="{DCB4A6EF-EF69-49E1-A51F-9B91D5D58BE6}" type="pres">
      <dgm:prSet presAssocID="{D9FAC8D8-73B5-4247-B007-F7F64D303A51}" presName="bgRect" presStyleLbl="bgShp" presStyleIdx="0" presStyleCnt="5"/>
      <dgm:spPr/>
    </dgm:pt>
    <dgm:pt modelId="{07233D2C-1A5F-490B-8048-9400B8DC4BAE}" type="pres">
      <dgm:prSet presAssocID="{D9FAC8D8-73B5-4247-B007-F7F64D303A51}" presName="iconRect" presStyleLbl="node1" presStyleIdx="0" presStyleCnt="5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Drama"/>
        </a:ext>
      </dgm:extLst>
    </dgm:pt>
    <dgm:pt modelId="{8E4415A7-2EEC-4122-AAE0-828C825D4CA9}" type="pres">
      <dgm:prSet presAssocID="{D9FAC8D8-73B5-4247-B007-F7F64D303A51}" presName="spaceRect" presStyleCnt="0"/>
      <dgm:spPr/>
    </dgm:pt>
    <dgm:pt modelId="{68132117-3CA1-4238-B29E-96219AE83DF0}" type="pres">
      <dgm:prSet presAssocID="{D9FAC8D8-73B5-4247-B007-F7F64D303A51}" presName="parTx" presStyleLbl="revTx" presStyleIdx="0" presStyleCnt="5">
        <dgm:presLayoutVars>
          <dgm:chMax val="0"/>
          <dgm:chPref val="0"/>
        </dgm:presLayoutVars>
      </dgm:prSet>
      <dgm:spPr/>
    </dgm:pt>
    <dgm:pt modelId="{EE8F8C83-83E1-4E50-AEED-B10470557400}" type="pres">
      <dgm:prSet presAssocID="{EC937B27-07C9-44A0-B719-F47D2241A1FB}" presName="sibTrans" presStyleCnt="0"/>
      <dgm:spPr/>
    </dgm:pt>
    <dgm:pt modelId="{F8449620-D06B-4B34-A061-E66E5840A1BD}" type="pres">
      <dgm:prSet presAssocID="{87A9B0BB-CC5A-41C0-8593-4039902ECFA0}" presName="compNode" presStyleCnt="0"/>
      <dgm:spPr/>
    </dgm:pt>
    <dgm:pt modelId="{CC8551B0-1CB9-4770-9A80-D2B199393333}" type="pres">
      <dgm:prSet presAssocID="{87A9B0BB-CC5A-41C0-8593-4039902ECFA0}" presName="bgRect" presStyleLbl="bgShp" presStyleIdx="1" presStyleCnt="5"/>
      <dgm:spPr/>
    </dgm:pt>
    <dgm:pt modelId="{337D0916-E916-4F92-B838-27D8540F7664}" type="pres">
      <dgm:prSet presAssocID="{87A9B0BB-CC5A-41C0-8593-4039902ECFA0}" presName="iconRect" presStyleLbl="node1" presStyleIdx="1" presStyleCnt="5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Questions"/>
        </a:ext>
      </dgm:extLst>
    </dgm:pt>
    <dgm:pt modelId="{C0224ED9-E232-4C29-9EEC-C574F1EE73F0}" type="pres">
      <dgm:prSet presAssocID="{87A9B0BB-CC5A-41C0-8593-4039902ECFA0}" presName="spaceRect" presStyleCnt="0"/>
      <dgm:spPr/>
    </dgm:pt>
    <dgm:pt modelId="{56846D1A-330F-4F9E-87CB-5CE015415DD5}" type="pres">
      <dgm:prSet presAssocID="{87A9B0BB-CC5A-41C0-8593-4039902ECFA0}" presName="parTx" presStyleLbl="revTx" presStyleIdx="1" presStyleCnt="5">
        <dgm:presLayoutVars>
          <dgm:chMax val="0"/>
          <dgm:chPref val="0"/>
        </dgm:presLayoutVars>
      </dgm:prSet>
      <dgm:spPr/>
    </dgm:pt>
    <dgm:pt modelId="{55DFBC7F-6DB0-4D0E-A07A-E61A73F2D257}" type="pres">
      <dgm:prSet presAssocID="{C728B738-4DB6-4765-B66F-6751028D0F96}" presName="sibTrans" presStyleCnt="0"/>
      <dgm:spPr/>
    </dgm:pt>
    <dgm:pt modelId="{AD45AC61-7A03-45BD-9E30-DE6BCA468CCC}" type="pres">
      <dgm:prSet presAssocID="{2E2B1BD7-B55C-4CC9-9DD2-FD81699E9E64}" presName="compNode" presStyleCnt="0"/>
      <dgm:spPr/>
    </dgm:pt>
    <dgm:pt modelId="{01ACB635-18AE-4EDB-8E9A-5B04DDB93D7E}" type="pres">
      <dgm:prSet presAssocID="{2E2B1BD7-B55C-4CC9-9DD2-FD81699E9E64}" presName="bgRect" presStyleLbl="bgShp" presStyleIdx="2" presStyleCnt="5"/>
      <dgm:spPr/>
    </dgm:pt>
    <dgm:pt modelId="{D586257E-C655-4C7B-A35A-623F5C002F81}" type="pres">
      <dgm:prSet presAssocID="{2E2B1BD7-B55C-4CC9-9DD2-FD81699E9E64}" presName="iconRect" presStyleLbl="node1" presStyleIdx="2" presStyleCnt="5"/>
      <dgm:spPr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Books on Shelf"/>
        </a:ext>
      </dgm:extLst>
    </dgm:pt>
    <dgm:pt modelId="{003A139E-0804-4B08-9A41-E4675508B388}" type="pres">
      <dgm:prSet presAssocID="{2E2B1BD7-B55C-4CC9-9DD2-FD81699E9E64}" presName="spaceRect" presStyleCnt="0"/>
      <dgm:spPr/>
    </dgm:pt>
    <dgm:pt modelId="{397F2BAD-A2AE-4C54-BC27-6E15E99B4D32}" type="pres">
      <dgm:prSet presAssocID="{2E2B1BD7-B55C-4CC9-9DD2-FD81699E9E64}" presName="parTx" presStyleLbl="revTx" presStyleIdx="2" presStyleCnt="5">
        <dgm:presLayoutVars>
          <dgm:chMax val="0"/>
          <dgm:chPref val="0"/>
        </dgm:presLayoutVars>
      </dgm:prSet>
      <dgm:spPr/>
    </dgm:pt>
    <dgm:pt modelId="{DF362C22-72A3-4A1C-9F64-A9679AE4C276}" type="pres">
      <dgm:prSet presAssocID="{603FEF52-E7DA-40A1-86DD-4195AB057861}" presName="sibTrans" presStyleCnt="0"/>
      <dgm:spPr/>
    </dgm:pt>
    <dgm:pt modelId="{86B175C1-E0CF-48B2-96E1-EDEB997FFEB3}" type="pres">
      <dgm:prSet presAssocID="{593B306C-430E-404F-BCDE-AE57D5D2B2A6}" presName="compNode" presStyleCnt="0"/>
      <dgm:spPr/>
    </dgm:pt>
    <dgm:pt modelId="{AECB04BB-C2C0-4223-B44A-192963E35E79}" type="pres">
      <dgm:prSet presAssocID="{593B306C-430E-404F-BCDE-AE57D5D2B2A6}" presName="bgRect" presStyleLbl="bgShp" presStyleIdx="3" presStyleCnt="5"/>
      <dgm:spPr/>
    </dgm:pt>
    <dgm:pt modelId="{79AB267E-B0E0-41FA-92A9-306B5F56D197}" type="pres">
      <dgm:prSet presAssocID="{593B306C-430E-404F-BCDE-AE57D5D2B2A6}" presName="iconRect" presStyleLbl="node1" presStyleIdx="3" presStyleCnt="5"/>
      <dgm:spPr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Devil Face with Solid Fill"/>
        </a:ext>
      </dgm:extLst>
    </dgm:pt>
    <dgm:pt modelId="{432AF203-17A6-45AF-BFA2-58EA498690C6}" type="pres">
      <dgm:prSet presAssocID="{593B306C-430E-404F-BCDE-AE57D5D2B2A6}" presName="spaceRect" presStyleCnt="0"/>
      <dgm:spPr/>
    </dgm:pt>
    <dgm:pt modelId="{80A26FC6-E6D9-40AF-9395-ED62B67131E6}" type="pres">
      <dgm:prSet presAssocID="{593B306C-430E-404F-BCDE-AE57D5D2B2A6}" presName="parTx" presStyleLbl="revTx" presStyleIdx="3" presStyleCnt="5">
        <dgm:presLayoutVars>
          <dgm:chMax val="0"/>
          <dgm:chPref val="0"/>
        </dgm:presLayoutVars>
      </dgm:prSet>
      <dgm:spPr/>
    </dgm:pt>
    <dgm:pt modelId="{8828F41F-ADB4-4506-8B70-369B73B05151}" type="pres">
      <dgm:prSet presAssocID="{EE8883B6-981D-47D5-9CEA-63A068E1F7A9}" presName="sibTrans" presStyleCnt="0"/>
      <dgm:spPr/>
    </dgm:pt>
    <dgm:pt modelId="{A16DC148-472D-45FC-9450-ED0D4ECEE676}" type="pres">
      <dgm:prSet presAssocID="{4E6679FC-3ACB-4802-A8C5-42E167606E72}" presName="compNode" presStyleCnt="0"/>
      <dgm:spPr/>
    </dgm:pt>
    <dgm:pt modelId="{6EFC3986-5858-49DE-942A-7F565D2C7CF3}" type="pres">
      <dgm:prSet presAssocID="{4E6679FC-3ACB-4802-A8C5-42E167606E72}" presName="bgRect" presStyleLbl="bgShp" presStyleIdx="4" presStyleCnt="5"/>
      <dgm:spPr/>
    </dgm:pt>
    <dgm:pt modelId="{4276820B-2091-4319-A023-390E13992834}" type="pres">
      <dgm:prSet presAssocID="{4E6679FC-3ACB-4802-A8C5-42E167606E72}" presName="iconRect" presStyleLbl="node1" presStyleIdx="4" presStyleCnt="5"/>
      <dgm:spPr>
        <a:blipFill>
          <a:blip xmlns:r="http://schemas.openxmlformats.org/officeDocument/2006/relationships"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Castle scene"/>
        </a:ext>
      </dgm:extLst>
    </dgm:pt>
    <dgm:pt modelId="{DCFDAE1D-1062-422E-A57E-43813B83B94E}" type="pres">
      <dgm:prSet presAssocID="{4E6679FC-3ACB-4802-A8C5-42E167606E72}" presName="spaceRect" presStyleCnt="0"/>
      <dgm:spPr/>
    </dgm:pt>
    <dgm:pt modelId="{EC487951-F545-47E0-8317-03DA454D61B5}" type="pres">
      <dgm:prSet presAssocID="{4E6679FC-3ACB-4802-A8C5-42E167606E72}" presName="parTx" presStyleLbl="revTx" presStyleIdx="4" presStyleCnt="5">
        <dgm:presLayoutVars>
          <dgm:chMax val="0"/>
          <dgm:chPref val="0"/>
        </dgm:presLayoutVars>
      </dgm:prSet>
      <dgm:spPr/>
    </dgm:pt>
  </dgm:ptLst>
  <dgm:cxnLst>
    <dgm:cxn modelId="{7FC99419-2D5F-4CCA-BD36-1A1C41868F5C}" type="presOf" srcId="{87A9B0BB-CC5A-41C0-8593-4039902ECFA0}" destId="{56846D1A-330F-4F9E-87CB-5CE015415DD5}" srcOrd="0" destOrd="0" presId="urn:microsoft.com/office/officeart/2018/2/layout/IconVerticalSolidList"/>
    <dgm:cxn modelId="{3B1D9320-E1E4-4EEA-9EEA-BCFD3D9F01BC}" type="presOf" srcId="{2E2B1BD7-B55C-4CC9-9DD2-FD81699E9E64}" destId="{397F2BAD-A2AE-4C54-BC27-6E15E99B4D32}" srcOrd="0" destOrd="0" presId="urn:microsoft.com/office/officeart/2018/2/layout/IconVerticalSolidList"/>
    <dgm:cxn modelId="{5EFAD021-CBAC-488A-89C6-32AAFE9334C2}" type="presOf" srcId="{4E6679FC-3ACB-4802-A8C5-42E167606E72}" destId="{EC487951-F545-47E0-8317-03DA454D61B5}" srcOrd="0" destOrd="0" presId="urn:microsoft.com/office/officeart/2018/2/layout/IconVerticalSolidList"/>
    <dgm:cxn modelId="{D5761361-15FA-45E1-A57C-3C1DA659EBF2}" type="presOf" srcId="{593B306C-430E-404F-BCDE-AE57D5D2B2A6}" destId="{80A26FC6-E6D9-40AF-9395-ED62B67131E6}" srcOrd="0" destOrd="0" presId="urn:microsoft.com/office/officeart/2018/2/layout/IconVerticalSolidList"/>
    <dgm:cxn modelId="{791FBD65-1D28-44CA-8B03-BA19283A9100}" srcId="{F0F6DBA4-2FD9-4E94-B808-EAD57EDB943C}" destId="{593B306C-430E-404F-BCDE-AE57D5D2B2A6}" srcOrd="3" destOrd="0" parTransId="{D7E49D92-2491-4DD4-A530-3EF940976181}" sibTransId="{EE8883B6-981D-47D5-9CEA-63A068E1F7A9}"/>
    <dgm:cxn modelId="{A9250870-4108-46DA-9878-1735E691FEEA}" type="presOf" srcId="{D9FAC8D8-73B5-4247-B007-F7F64D303A51}" destId="{68132117-3CA1-4238-B29E-96219AE83DF0}" srcOrd="0" destOrd="0" presId="urn:microsoft.com/office/officeart/2018/2/layout/IconVerticalSolidList"/>
    <dgm:cxn modelId="{15630680-4655-4704-B514-B8F2A3B5A5DF}" srcId="{F0F6DBA4-2FD9-4E94-B808-EAD57EDB943C}" destId="{2E2B1BD7-B55C-4CC9-9DD2-FD81699E9E64}" srcOrd="2" destOrd="0" parTransId="{04032515-EFFA-4B63-B2E1-7B5FDE12C925}" sibTransId="{603FEF52-E7DA-40A1-86DD-4195AB057861}"/>
    <dgm:cxn modelId="{E2F3BEC7-F857-4B8A-81A8-C3213B8AF446}" srcId="{F0F6DBA4-2FD9-4E94-B808-EAD57EDB943C}" destId="{87A9B0BB-CC5A-41C0-8593-4039902ECFA0}" srcOrd="1" destOrd="0" parTransId="{5743CEA7-5ABA-41CB-848D-C7878CFA974C}" sibTransId="{C728B738-4DB6-4765-B66F-6751028D0F96}"/>
    <dgm:cxn modelId="{E98B56C9-B9FA-4E89-9B78-F4970EB0B6C8}" srcId="{F0F6DBA4-2FD9-4E94-B808-EAD57EDB943C}" destId="{D9FAC8D8-73B5-4247-B007-F7F64D303A51}" srcOrd="0" destOrd="0" parTransId="{4822F44E-63DA-4C54-A0FB-3E0F58CAD647}" sibTransId="{EC937B27-07C9-44A0-B719-F47D2241A1FB}"/>
    <dgm:cxn modelId="{1BB05EE6-8B38-4CE5-883F-90A3D8151390}" type="presOf" srcId="{F0F6DBA4-2FD9-4E94-B808-EAD57EDB943C}" destId="{3FCB70DF-1F1A-4032-A1E9-5FC06A8C06B8}" srcOrd="0" destOrd="0" presId="urn:microsoft.com/office/officeart/2018/2/layout/IconVerticalSolidList"/>
    <dgm:cxn modelId="{CAE2EEEC-17BE-4F5E-A077-3C1BD455C5FB}" srcId="{F0F6DBA4-2FD9-4E94-B808-EAD57EDB943C}" destId="{4E6679FC-3ACB-4802-A8C5-42E167606E72}" srcOrd="4" destOrd="0" parTransId="{1F67EAF4-4DE7-4AAF-A6B0-03AEAE2FEDFD}" sibTransId="{0400AC28-A8B8-4C09-BA6E-9E9326A9861F}"/>
    <dgm:cxn modelId="{61893DC7-096D-4F1C-A22A-94A41B37C5C4}" type="presParOf" srcId="{3FCB70DF-1F1A-4032-A1E9-5FC06A8C06B8}" destId="{0C77F553-6A42-420C-A73B-8D93F2EEE2B1}" srcOrd="0" destOrd="0" presId="urn:microsoft.com/office/officeart/2018/2/layout/IconVerticalSolidList"/>
    <dgm:cxn modelId="{40E896D5-2660-4671-A0B5-709F34FBEB55}" type="presParOf" srcId="{0C77F553-6A42-420C-A73B-8D93F2EEE2B1}" destId="{DCB4A6EF-EF69-49E1-A51F-9B91D5D58BE6}" srcOrd="0" destOrd="0" presId="urn:microsoft.com/office/officeart/2018/2/layout/IconVerticalSolidList"/>
    <dgm:cxn modelId="{2E4B91E4-8159-487D-B9F2-2E92C669FC96}" type="presParOf" srcId="{0C77F553-6A42-420C-A73B-8D93F2EEE2B1}" destId="{07233D2C-1A5F-490B-8048-9400B8DC4BAE}" srcOrd="1" destOrd="0" presId="urn:microsoft.com/office/officeart/2018/2/layout/IconVerticalSolidList"/>
    <dgm:cxn modelId="{E4E6439F-1305-4F64-814E-3AF39A41AEE9}" type="presParOf" srcId="{0C77F553-6A42-420C-A73B-8D93F2EEE2B1}" destId="{8E4415A7-2EEC-4122-AAE0-828C825D4CA9}" srcOrd="2" destOrd="0" presId="urn:microsoft.com/office/officeart/2018/2/layout/IconVerticalSolidList"/>
    <dgm:cxn modelId="{41602FCD-2971-4E36-A96D-8BC5FF60A7DF}" type="presParOf" srcId="{0C77F553-6A42-420C-A73B-8D93F2EEE2B1}" destId="{68132117-3CA1-4238-B29E-96219AE83DF0}" srcOrd="3" destOrd="0" presId="urn:microsoft.com/office/officeart/2018/2/layout/IconVerticalSolidList"/>
    <dgm:cxn modelId="{AE1745AA-CA6A-4E79-95F6-3903E3E3FCED}" type="presParOf" srcId="{3FCB70DF-1F1A-4032-A1E9-5FC06A8C06B8}" destId="{EE8F8C83-83E1-4E50-AEED-B10470557400}" srcOrd="1" destOrd="0" presId="urn:microsoft.com/office/officeart/2018/2/layout/IconVerticalSolidList"/>
    <dgm:cxn modelId="{6B988389-DE0A-4101-9885-A68E40EC50BD}" type="presParOf" srcId="{3FCB70DF-1F1A-4032-A1E9-5FC06A8C06B8}" destId="{F8449620-D06B-4B34-A061-E66E5840A1BD}" srcOrd="2" destOrd="0" presId="urn:microsoft.com/office/officeart/2018/2/layout/IconVerticalSolidList"/>
    <dgm:cxn modelId="{52EC3EA9-5E79-4A50-93C7-3E3A7E4386BE}" type="presParOf" srcId="{F8449620-D06B-4B34-A061-E66E5840A1BD}" destId="{CC8551B0-1CB9-4770-9A80-D2B199393333}" srcOrd="0" destOrd="0" presId="urn:microsoft.com/office/officeart/2018/2/layout/IconVerticalSolidList"/>
    <dgm:cxn modelId="{1E7900BB-96DC-4BA9-954C-7B209DD5D53A}" type="presParOf" srcId="{F8449620-D06B-4B34-A061-E66E5840A1BD}" destId="{337D0916-E916-4F92-B838-27D8540F7664}" srcOrd="1" destOrd="0" presId="urn:microsoft.com/office/officeart/2018/2/layout/IconVerticalSolidList"/>
    <dgm:cxn modelId="{883F8790-3A2A-46E8-8F4B-D951BB0D4AB3}" type="presParOf" srcId="{F8449620-D06B-4B34-A061-E66E5840A1BD}" destId="{C0224ED9-E232-4C29-9EEC-C574F1EE73F0}" srcOrd="2" destOrd="0" presId="urn:microsoft.com/office/officeart/2018/2/layout/IconVerticalSolidList"/>
    <dgm:cxn modelId="{954B3506-1E48-4737-A51C-A2CBF79D284E}" type="presParOf" srcId="{F8449620-D06B-4B34-A061-E66E5840A1BD}" destId="{56846D1A-330F-4F9E-87CB-5CE015415DD5}" srcOrd="3" destOrd="0" presId="urn:microsoft.com/office/officeart/2018/2/layout/IconVerticalSolidList"/>
    <dgm:cxn modelId="{EA7C147F-2901-4125-B4A7-0E81D93243A8}" type="presParOf" srcId="{3FCB70DF-1F1A-4032-A1E9-5FC06A8C06B8}" destId="{55DFBC7F-6DB0-4D0E-A07A-E61A73F2D257}" srcOrd="3" destOrd="0" presId="urn:microsoft.com/office/officeart/2018/2/layout/IconVerticalSolidList"/>
    <dgm:cxn modelId="{B9D0139F-D2B0-4290-9007-EDB25FCCD902}" type="presParOf" srcId="{3FCB70DF-1F1A-4032-A1E9-5FC06A8C06B8}" destId="{AD45AC61-7A03-45BD-9E30-DE6BCA468CCC}" srcOrd="4" destOrd="0" presId="urn:microsoft.com/office/officeart/2018/2/layout/IconVerticalSolidList"/>
    <dgm:cxn modelId="{D12D6559-6028-4CFD-BA88-81BC5C68A5EE}" type="presParOf" srcId="{AD45AC61-7A03-45BD-9E30-DE6BCA468CCC}" destId="{01ACB635-18AE-4EDB-8E9A-5B04DDB93D7E}" srcOrd="0" destOrd="0" presId="urn:microsoft.com/office/officeart/2018/2/layout/IconVerticalSolidList"/>
    <dgm:cxn modelId="{DDA8F704-D294-437B-B424-29D65C2E3F0E}" type="presParOf" srcId="{AD45AC61-7A03-45BD-9E30-DE6BCA468CCC}" destId="{D586257E-C655-4C7B-A35A-623F5C002F81}" srcOrd="1" destOrd="0" presId="urn:microsoft.com/office/officeart/2018/2/layout/IconVerticalSolidList"/>
    <dgm:cxn modelId="{0A30DDBF-46E1-40C9-B196-A581E7014956}" type="presParOf" srcId="{AD45AC61-7A03-45BD-9E30-DE6BCA468CCC}" destId="{003A139E-0804-4B08-9A41-E4675508B388}" srcOrd="2" destOrd="0" presId="urn:microsoft.com/office/officeart/2018/2/layout/IconVerticalSolidList"/>
    <dgm:cxn modelId="{4AAC9F3A-1DD4-4298-AE29-45EEABB08153}" type="presParOf" srcId="{AD45AC61-7A03-45BD-9E30-DE6BCA468CCC}" destId="{397F2BAD-A2AE-4C54-BC27-6E15E99B4D32}" srcOrd="3" destOrd="0" presId="urn:microsoft.com/office/officeart/2018/2/layout/IconVerticalSolidList"/>
    <dgm:cxn modelId="{926073CC-9C10-4408-AFB2-A5AE142C6A86}" type="presParOf" srcId="{3FCB70DF-1F1A-4032-A1E9-5FC06A8C06B8}" destId="{DF362C22-72A3-4A1C-9F64-A9679AE4C276}" srcOrd="5" destOrd="0" presId="urn:microsoft.com/office/officeart/2018/2/layout/IconVerticalSolidList"/>
    <dgm:cxn modelId="{70F570B8-B8D6-4FC9-9EF7-64B60F65F2B6}" type="presParOf" srcId="{3FCB70DF-1F1A-4032-A1E9-5FC06A8C06B8}" destId="{86B175C1-E0CF-48B2-96E1-EDEB997FFEB3}" srcOrd="6" destOrd="0" presId="urn:microsoft.com/office/officeart/2018/2/layout/IconVerticalSolidList"/>
    <dgm:cxn modelId="{2F5ACF20-016B-4F85-A90C-CFE06DB60EB4}" type="presParOf" srcId="{86B175C1-E0CF-48B2-96E1-EDEB997FFEB3}" destId="{AECB04BB-C2C0-4223-B44A-192963E35E79}" srcOrd="0" destOrd="0" presId="urn:microsoft.com/office/officeart/2018/2/layout/IconVerticalSolidList"/>
    <dgm:cxn modelId="{4E64BEAC-F96C-4789-84E0-141F982DA7AD}" type="presParOf" srcId="{86B175C1-E0CF-48B2-96E1-EDEB997FFEB3}" destId="{79AB267E-B0E0-41FA-92A9-306B5F56D197}" srcOrd="1" destOrd="0" presId="urn:microsoft.com/office/officeart/2018/2/layout/IconVerticalSolidList"/>
    <dgm:cxn modelId="{8A6DC39E-C9B2-405E-A2B0-036D37997D41}" type="presParOf" srcId="{86B175C1-E0CF-48B2-96E1-EDEB997FFEB3}" destId="{432AF203-17A6-45AF-BFA2-58EA498690C6}" srcOrd="2" destOrd="0" presId="urn:microsoft.com/office/officeart/2018/2/layout/IconVerticalSolidList"/>
    <dgm:cxn modelId="{CCED8D27-1E29-4EE7-B817-23AE4E6F07C1}" type="presParOf" srcId="{86B175C1-E0CF-48B2-96E1-EDEB997FFEB3}" destId="{80A26FC6-E6D9-40AF-9395-ED62B67131E6}" srcOrd="3" destOrd="0" presId="urn:microsoft.com/office/officeart/2018/2/layout/IconVerticalSolidList"/>
    <dgm:cxn modelId="{12388B59-547D-45C3-BF80-9927AC0B1BD1}" type="presParOf" srcId="{3FCB70DF-1F1A-4032-A1E9-5FC06A8C06B8}" destId="{8828F41F-ADB4-4506-8B70-369B73B05151}" srcOrd="7" destOrd="0" presId="urn:microsoft.com/office/officeart/2018/2/layout/IconVerticalSolidList"/>
    <dgm:cxn modelId="{4A0CB4F7-31DD-4C18-A628-6EDFF1528177}" type="presParOf" srcId="{3FCB70DF-1F1A-4032-A1E9-5FC06A8C06B8}" destId="{A16DC148-472D-45FC-9450-ED0D4ECEE676}" srcOrd="8" destOrd="0" presId="urn:microsoft.com/office/officeart/2018/2/layout/IconVerticalSolidList"/>
    <dgm:cxn modelId="{B6C89AC0-8DC7-47A8-B12C-AADA24AB9DBC}" type="presParOf" srcId="{A16DC148-472D-45FC-9450-ED0D4ECEE676}" destId="{6EFC3986-5858-49DE-942A-7F565D2C7CF3}" srcOrd="0" destOrd="0" presId="urn:microsoft.com/office/officeart/2018/2/layout/IconVerticalSolidList"/>
    <dgm:cxn modelId="{1F2CF14E-AD99-4476-A641-9780BBCE8443}" type="presParOf" srcId="{A16DC148-472D-45FC-9450-ED0D4ECEE676}" destId="{4276820B-2091-4319-A023-390E13992834}" srcOrd="1" destOrd="0" presId="urn:microsoft.com/office/officeart/2018/2/layout/IconVerticalSolidList"/>
    <dgm:cxn modelId="{95B6BDB9-5ED3-48A3-BEB7-D65A4B2F04B9}" type="presParOf" srcId="{A16DC148-472D-45FC-9450-ED0D4ECEE676}" destId="{DCFDAE1D-1062-422E-A57E-43813B83B94E}" srcOrd="2" destOrd="0" presId="urn:microsoft.com/office/officeart/2018/2/layout/IconVerticalSolidList"/>
    <dgm:cxn modelId="{6F29C9FA-5CC4-47CB-ACA0-A5D0F2B90ADB}" type="presParOf" srcId="{A16DC148-472D-45FC-9450-ED0D4ECEE676}" destId="{EC487951-F545-47E0-8317-03DA454D61B5}" srcOrd="3" destOrd="0" presId="urn:microsoft.com/office/officeart/2018/2/layout/IconVerticalSoli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A25C5E62-C116-4448-A008-D7B9D8EB1222}" type="doc">
      <dgm:prSet loTypeId="urn:microsoft.com/office/officeart/2018/2/layout/IconVerticalSolidList" loCatId="icon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037B0248-677F-4F23-85E7-2825E4CF012F}">
      <dgm:prSet custT="1"/>
      <dgm:spPr/>
      <dgm:t>
        <a:bodyPr/>
        <a:lstStyle/>
        <a:p>
          <a:pPr algn="ctr">
            <a:lnSpc>
              <a:spcPct val="100000"/>
            </a:lnSpc>
          </a:pPr>
          <a:r>
            <a:rPr lang="en-US" sz="1900" dirty="0"/>
            <a:t>• </a:t>
          </a:r>
          <a:r>
            <a:rPr lang="en-US" sz="2800" b="1" dirty="0">
              <a:latin typeface="Times New Roman" panose="02020603050405020304" pitchFamily="18" charset="0"/>
              <a:cs typeface="Times New Roman" panose="02020603050405020304" pitchFamily="18" charset="0"/>
            </a:rPr>
            <a:t>Mimesis means imitation/representation, but not mechanical copying.</a:t>
          </a:r>
          <a:endParaRPr lang="en-US" sz="19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91313781-F3E8-4987-8F4D-14D884262BB4}" type="parTrans" cxnId="{041A370E-36C2-423F-ABD0-2938341A36A1}">
      <dgm:prSet/>
      <dgm:spPr/>
      <dgm:t>
        <a:bodyPr/>
        <a:lstStyle/>
        <a:p>
          <a:endParaRPr lang="en-US"/>
        </a:p>
      </dgm:t>
    </dgm:pt>
    <dgm:pt modelId="{C072BFFF-757A-4F60-90E0-1363B7E82A05}" type="sibTrans" cxnId="{041A370E-36C2-423F-ABD0-2938341A36A1}">
      <dgm:prSet/>
      <dgm:spPr/>
      <dgm:t>
        <a:bodyPr/>
        <a:lstStyle/>
        <a:p>
          <a:endParaRPr lang="en-US"/>
        </a:p>
      </dgm:t>
    </dgm:pt>
    <dgm:pt modelId="{38A270A5-4248-477A-88A9-B2CDD21C42DA}">
      <dgm:prSet custT="1"/>
      <dgm:spPr/>
      <dgm:t>
        <a:bodyPr/>
        <a:lstStyle/>
        <a:p>
          <a:pPr algn="ctr">
            <a:lnSpc>
              <a:spcPct val="100000"/>
            </a:lnSpc>
          </a:pPr>
          <a:r>
            <a:rPr lang="en-US" sz="1900" b="1" dirty="0"/>
            <a:t>• </a:t>
          </a:r>
          <a:r>
            <a:rPr lang="en-US" sz="2800" b="1" dirty="0">
              <a:latin typeface="Times New Roman" panose="02020603050405020304" pitchFamily="18" charset="0"/>
              <a:cs typeface="Times New Roman" panose="02020603050405020304" pitchFamily="18" charset="0"/>
            </a:rPr>
            <a:t>Aristotle sees imitation as natural, pleasurable and intellectually valuable.</a:t>
          </a:r>
          <a:endParaRPr lang="en-US" sz="19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621CC2E2-79F8-4018-83C0-1D381F38BDC8}" type="parTrans" cxnId="{4126C921-6A63-4194-9592-C0339737BAE5}">
      <dgm:prSet/>
      <dgm:spPr/>
      <dgm:t>
        <a:bodyPr/>
        <a:lstStyle/>
        <a:p>
          <a:endParaRPr lang="en-US"/>
        </a:p>
      </dgm:t>
    </dgm:pt>
    <dgm:pt modelId="{817E7A8C-62CC-471F-9565-085BA10B705D}" type="sibTrans" cxnId="{4126C921-6A63-4194-9592-C0339737BAE5}">
      <dgm:prSet/>
      <dgm:spPr/>
      <dgm:t>
        <a:bodyPr/>
        <a:lstStyle/>
        <a:p>
          <a:endParaRPr lang="en-US"/>
        </a:p>
      </dgm:t>
    </dgm:pt>
    <dgm:pt modelId="{0FEDD976-6E5B-476A-B4D0-1CF79E254A70}">
      <dgm:prSet custT="1"/>
      <dgm:spPr/>
      <dgm:t>
        <a:bodyPr/>
        <a:lstStyle/>
        <a:p>
          <a:pPr algn="ctr">
            <a:lnSpc>
              <a:spcPct val="100000"/>
            </a:lnSpc>
          </a:pPr>
          <a:r>
            <a:rPr lang="en-US" sz="1900" b="1" dirty="0"/>
            <a:t>• </a:t>
          </a:r>
          <a:r>
            <a:rPr lang="en-US" sz="2800" b="1" dirty="0">
              <a:latin typeface="Times New Roman" panose="02020603050405020304" pitchFamily="18" charset="0"/>
              <a:cs typeface="Times New Roman" panose="02020603050405020304" pitchFamily="18" charset="0"/>
            </a:rPr>
            <a:t>Poetry represents possible actions and can express universal truths.</a:t>
          </a:r>
          <a:endParaRPr lang="en-US" sz="19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68BC11D3-3C3D-4A72-94F5-3965315890BF}" type="parTrans" cxnId="{F61507DC-16DC-40C6-8FF6-4DB9FEC15BCE}">
      <dgm:prSet/>
      <dgm:spPr/>
      <dgm:t>
        <a:bodyPr/>
        <a:lstStyle/>
        <a:p>
          <a:endParaRPr lang="en-US"/>
        </a:p>
      </dgm:t>
    </dgm:pt>
    <dgm:pt modelId="{D9A955EC-969A-40AC-A3E6-62D167F93442}" type="sibTrans" cxnId="{F61507DC-16DC-40C6-8FF6-4DB9FEC15BCE}">
      <dgm:prSet/>
      <dgm:spPr/>
      <dgm:t>
        <a:bodyPr/>
        <a:lstStyle/>
        <a:p>
          <a:endParaRPr lang="en-US"/>
        </a:p>
      </dgm:t>
    </dgm:pt>
    <dgm:pt modelId="{E8D56EA0-D94A-46B5-B98C-AD9D7FCCC05E}">
      <dgm:prSet custT="1"/>
      <dgm:spPr/>
      <dgm:t>
        <a:bodyPr/>
        <a:lstStyle/>
        <a:p>
          <a:pPr algn="ctr">
            <a:lnSpc>
              <a:spcPct val="100000"/>
            </a:lnSpc>
          </a:pPr>
          <a:r>
            <a:rPr lang="en-US" sz="1900" b="1" dirty="0"/>
            <a:t>• </a:t>
          </a:r>
          <a:r>
            <a:rPr lang="en-US" sz="2800" b="1" dirty="0">
              <a:latin typeface="Times New Roman" panose="02020603050405020304" pitchFamily="18" charset="0"/>
              <a:cs typeface="Times New Roman" panose="02020603050405020304" pitchFamily="18" charset="0"/>
            </a:rPr>
            <a:t>In tragedy, plot—the arrangement of action—is central.</a:t>
          </a:r>
          <a:endParaRPr lang="en-US" sz="19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9A1FBD0F-86BB-4A89-B190-8515F22D0D31}" type="parTrans" cxnId="{827EC35B-959B-42E3-AB0E-963888D9B484}">
      <dgm:prSet/>
      <dgm:spPr/>
      <dgm:t>
        <a:bodyPr/>
        <a:lstStyle/>
        <a:p>
          <a:endParaRPr lang="en-US"/>
        </a:p>
      </dgm:t>
    </dgm:pt>
    <dgm:pt modelId="{E4EBB207-03AE-4963-9925-38A8F01945CD}" type="sibTrans" cxnId="{827EC35B-959B-42E3-AB0E-963888D9B484}">
      <dgm:prSet/>
      <dgm:spPr/>
      <dgm:t>
        <a:bodyPr/>
        <a:lstStyle/>
        <a:p>
          <a:endParaRPr lang="en-US"/>
        </a:p>
      </dgm:t>
    </dgm:pt>
    <dgm:pt modelId="{7969FAA8-962C-49DF-9BB6-ADCE7886FEF6}">
      <dgm:prSet custT="1"/>
      <dgm:spPr/>
      <dgm:t>
        <a:bodyPr/>
        <a:lstStyle/>
        <a:p>
          <a:pPr algn="ctr">
            <a:lnSpc>
              <a:spcPct val="100000"/>
            </a:lnSpc>
          </a:pPr>
          <a:r>
            <a:rPr lang="en-US" sz="1900" b="1" dirty="0"/>
            <a:t>• </a:t>
          </a:r>
          <a:r>
            <a:rPr lang="en-US" sz="2800" b="1" dirty="0">
              <a:latin typeface="Times New Roman" panose="02020603050405020304" pitchFamily="18" charset="0"/>
              <a:cs typeface="Times New Roman" panose="02020603050405020304" pitchFamily="18" charset="0"/>
            </a:rPr>
            <a:t>Probability, necessity, unity, reversal, recognition and catharsis help explain tragic representation</a:t>
          </a:r>
          <a:r>
            <a:rPr lang="en-US" sz="1900" b="1" dirty="0"/>
            <a:t>.</a:t>
          </a:r>
          <a:endParaRPr lang="en-US" sz="1900" dirty="0"/>
        </a:p>
      </dgm:t>
    </dgm:pt>
    <dgm:pt modelId="{511534E0-8805-4ACA-9718-4679AAEC8652}" type="parTrans" cxnId="{F07753EB-862A-4455-BA08-826890E202C8}">
      <dgm:prSet/>
      <dgm:spPr/>
      <dgm:t>
        <a:bodyPr/>
        <a:lstStyle/>
        <a:p>
          <a:endParaRPr lang="en-US"/>
        </a:p>
      </dgm:t>
    </dgm:pt>
    <dgm:pt modelId="{D605EB71-A3DB-45AD-8C34-AF139B88E55C}" type="sibTrans" cxnId="{F07753EB-862A-4455-BA08-826890E202C8}">
      <dgm:prSet/>
      <dgm:spPr/>
      <dgm:t>
        <a:bodyPr/>
        <a:lstStyle/>
        <a:p>
          <a:endParaRPr lang="en-US"/>
        </a:p>
      </dgm:t>
    </dgm:pt>
    <dgm:pt modelId="{2B21E05D-D077-4D12-A822-96C9BBE68A6F}">
      <dgm:prSet custT="1"/>
      <dgm:spPr/>
      <dgm:t>
        <a:bodyPr/>
        <a:lstStyle/>
        <a:p>
          <a:pPr algn="ctr">
            <a:lnSpc>
              <a:spcPct val="100000"/>
            </a:lnSpc>
          </a:pPr>
          <a:r>
            <a:rPr lang="en-US" sz="1900" b="1" dirty="0"/>
            <a:t>• </a:t>
          </a:r>
          <a:r>
            <a:rPr lang="en-US" sz="2800" b="1" dirty="0">
              <a:latin typeface="Times New Roman" panose="02020603050405020304" pitchFamily="18" charset="0"/>
              <a:cs typeface="Times New Roman" panose="02020603050405020304" pitchFamily="18" charset="0"/>
            </a:rPr>
            <a:t>Aristotle transforms imitation from a charge against poetry into a foundation of artistic theory.</a:t>
          </a:r>
          <a:endParaRPr lang="en-US" sz="19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D7FAEA20-6235-42E4-A546-E23318AD2CBC}" type="parTrans" cxnId="{DC156DA5-0CE4-44BD-971B-A787B7E8C3C1}">
      <dgm:prSet/>
      <dgm:spPr/>
      <dgm:t>
        <a:bodyPr/>
        <a:lstStyle/>
        <a:p>
          <a:endParaRPr lang="en-US"/>
        </a:p>
      </dgm:t>
    </dgm:pt>
    <dgm:pt modelId="{19642D12-7475-4B74-9B56-F6F2612BD21E}" type="sibTrans" cxnId="{DC156DA5-0CE4-44BD-971B-A787B7E8C3C1}">
      <dgm:prSet/>
      <dgm:spPr/>
      <dgm:t>
        <a:bodyPr/>
        <a:lstStyle/>
        <a:p>
          <a:endParaRPr lang="en-US"/>
        </a:p>
      </dgm:t>
    </dgm:pt>
    <dgm:pt modelId="{01E12741-3EB1-4CAB-852A-75981F69105D}" type="pres">
      <dgm:prSet presAssocID="{A25C5E62-C116-4448-A008-D7B9D8EB1222}" presName="root" presStyleCnt="0">
        <dgm:presLayoutVars>
          <dgm:dir/>
          <dgm:resizeHandles val="exact"/>
        </dgm:presLayoutVars>
      </dgm:prSet>
      <dgm:spPr/>
    </dgm:pt>
    <dgm:pt modelId="{0E36655C-0C23-4AD4-B70D-19C5EB4ADD3A}" type="pres">
      <dgm:prSet presAssocID="{037B0248-677F-4F23-85E7-2825E4CF012F}" presName="compNode" presStyleCnt="0"/>
      <dgm:spPr/>
    </dgm:pt>
    <dgm:pt modelId="{88A7B2C2-F0FF-4999-ACEC-690FF2C1E17F}" type="pres">
      <dgm:prSet presAssocID="{037B0248-677F-4F23-85E7-2825E4CF012F}" presName="bgRect" presStyleLbl="bgShp" presStyleIdx="0" presStyleCnt="6"/>
      <dgm:spPr/>
    </dgm:pt>
    <dgm:pt modelId="{F92EA4BB-3B02-47C6-9B9B-7EED662097E4}" type="pres">
      <dgm:prSet presAssocID="{037B0248-677F-4F23-85E7-2825E4CF012F}" presName="iconRect" presStyleLbl="node1" presStyleIdx="0" presStyleCnt="6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Judge"/>
        </a:ext>
      </dgm:extLst>
    </dgm:pt>
    <dgm:pt modelId="{2EF86537-72BD-4651-90F9-1D8C7DD80050}" type="pres">
      <dgm:prSet presAssocID="{037B0248-677F-4F23-85E7-2825E4CF012F}" presName="spaceRect" presStyleCnt="0"/>
      <dgm:spPr/>
    </dgm:pt>
    <dgm:pt modelId="{55E45FB3-C857-46A5-BFB5-D930DECAF1FD}" type="pres">
      <dgm:prSet presAssocID="{037B0248-677F-4F23-85E7-2825E4CF012F}" presName="parTx" presStyleLbl="revTx" presStyleIdx="0" presStyleCnt="6">
        <dgm:presLayoutVars>
          <dgm:chMax val="0"/>
          <dgm:chPref val="0"/>
        </dgm:presLayoutVars>
      </dgm:prSet>
      <dgm:spPr/>
    </dgm:pt>
    <dgm:pt modelId="{57CE7F61-9842-434D-81D9-162D933858D3}" type="pres">
      <dgm:prSet presAssocID="{C072BFFF-757A-4F60-90E0-1363B7E82A05}" presName="sibTrans" presStyleCnt="0"/>
      <dgm:spPr/>
    </dgm:pt>
    <dgm:pt modelId="{921D52B9-E368-412E-AA8E-E6746AFE6630}" type="pres">
      <dgm:prSet presAssocID="{38A270A5-4248-477A-88A9-B2CDD21C42DA}" presName="compNode" presStyleCnt="0"/>
      <dgm:spPr/>
    </dgm:pt>
    <dgm:pt modelId="{9887C080-A38B-443C-92D1-8A5B9E210665}" type="pres">
      <dgm:prSet presAssocID="{38A270A5-4248-477A-88A9-B2CDD21C42DA}" presName="bgRect" presStyleLbl="bgShp" presStyleIdx="1" presStyleCnt="6" custLinFactNeighborX="3341" custLinFactNeighborY="1889"/>
      <dgm:spPr/>
    </dgm:pt>
    <dgm:pt modelId="{1BC0E336-0B67-42B2-A8B4-18E9345B9971}" type="pres">
      <dgm:prSet presAssocID="{38A270A5-4248-477A-88A9-B2CDD21C42DA}" presName="iconRect" presStyleLbl="node1" presStyleIdx="1" presStyleCnt="6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Tongue Face Outline"/>
        </a:ext>
      </dgm:extLst>
    </dgm:pt>
    <dgm:pt modelId="{C76C49A9-F22F-4F6B-A63E-B8BF8B0D44E7}" type="pres">
      <dgm:prSet presAssocID="{38A270A5-4248-477A-88A9-B2CDD21C42DA}" presName="spaceRect" presStyleCnt="0"/>
      <dgm:spPr/>
    </dgm:pt>
    <dgm:pt modelId="{7C9BE0AB-CA9F-4613-9952-01C16BB5A90C}" type="pres">
      <dgm:prSet presAssocID="{38A270A5-4248-477A-88A9-B2CDD21C42DA}" presName="parTx" presStyleLbl="revTx" presStyleIdx="1" presStyleCnt="6">
        <dgm:presLayoutVars>
          <dgm:chMax val="0"/>
          <dgm:chPref val="0"/>
        </dgm:presLayoutVars>
      </dgm:prSet>
      <dgm:spPr/>
    </dgm:pt>
    <dgm:pt modelId="{F9155536-AB30-412C-855E-DF4B1BB1C569}" type="pres">
      <dgm:prSet presAssocID="{817E7A8C-62CC-471F-9565-085BA10B705D}" presName="sibTrans" presStyleCnt="0"/>
      <dgm:spPr/>
    </dgm:pt>
    <dgm:pt modelId="{B0FF625A-46A3-4995-B576-BCC1B4D9B06D}" type="pres">
      <dgm:prSet presAssocID="{0FEDD976-6E5B-476A-B4D0-1CF79E254A70}" presName="compNode" presStyleCnt="0"/>
      <dgm:spPr/>
    </dgm:pt>
    <dgm:pt modelId="{875FCB39-83AA-4322-AE73-138B1E7BF190}" type="pres">
      <dgm:prSet presAssocID="{0FEDD976-6E5B-476A-B4D0-1CF79E254A70}" presName="bgRect" presStyleLbl="bgShp" presStyleIdx="2" presStyleCnt="6"/>
      <dgm:spPr/>
    </dgm:pt>
    <dgm:pt modelId="{2A468954-8469-4B26-84F1-590C2E3171E2}" type="pres">
      <dgm:prSet presAssocID="{0FEDD976-6E5B-476A-B4D0-1CF79E254A70}" presName="iconRect" presStyleLbl="node1" presStyleIdx="2" presStyleCnt="6"/>
      <dgm:spPr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Open Quotation Mark"/>
        </a:ext>
      </dgm:extLst>
    </dgm:pt>
    <dgm:pt modelId="{3BF17DBA-2B30-401B-AC98-9AA6D23C30AA}" type="pres">
      <dgm:prSet presAssocID="{0FEDD976-6E5B-476A-B4D0-1CF79E254A70}" presName="spaceRect" presStyleCnt="0"/>
      <dgm:spPr/>
    </dgm:pt>
    <dgm:pt modelId="{5833FCFA-E10B-43B5-AEBA-DF4D35EA13FD}" type="pres">
      <dgm:prSet presAssocID="{0FEDD976-6E5B-476A-B4D0-1CF79E254A70}" presName="parTx" presStyleLbl="revTx" presStyleIdx="2" presStyleCnt="6">
        <dgm:presLayoutVars>
          <dgm:chMax val="0"/>
          <dgm:chPref val="0"/>
        </dgm:presLayoutVars>
      </dgm:prSet>
      <dgm:spPr/>
    </dgm:pt>
    <dgm:pt modelId="{0DED755E-28BC-4068-81DF-842DAAF97274}" type="pres">
      <dgm:prSet presAssocID="{D9A955EC-969A-40AC-A3E6-62D167F93442}" presName="sibTrans" presStyleCnt="0"/>
      <dgm:spPr/>
    </dgm:pt>
    <dgm:pt modelId="{18C3DB51-1758-4D14-90C2-5F83E4A66B9A}" type="pres">
      <dgm:prSet presAssocID="{E8D56EA0-D94A-46B5-B98C-AD9D7FCCC05E}" presName="compNode" presStyleCnt="0"/>
      <dgm:spPr/>
    </dgm:pt>
    <dgm:pt modelId="{A52B0736-E61E-4AB5-A222-F9AEF63238FB}" type="pres">
      <dgm:prSet presAssocID="{E8D56EA0-D94A-46B5-B98C-AD9D7FCCC05E}" presName="bgRect" presStyleLbl="bgShp" presStyleIdx="3" presStyleCnt="6"/>
      <dgm:spPr/>
    </dgm:pt>
    <dgm:pt modelId="{64E14835-C346-4C83-9933-B4337DCB1205}" type="pres">
      <dgm:prSet presAssocID="{E8D56EA0-D94A-46B5-B98C-AD9D7FCCC05E}" presName="iconRect" presStyleLbl="node1" presStyleIdx="3" presStyleCnt="6"/>
      <dgm:spPr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Joker Hat"/>
        </a:ext>
      </dgm:extLst>
    </dgm:pt>
    <dgm:pt modelId="{C33BA1BC-B1C7-499E-99BF-DCA0759CCC65}" type="pres">
      <dgm:prSet presAssocID="{E8D56EA0-D94A-46B5-B98C-AD9D7FCCC05E}" presName="spaceRect" presStyleCnt="0"/>
      <dgm:spPr/>
    </dgm:pt>
    <dgm:pt modelId="{B1FEF4E4-EA6D-4A79-B37C-2FC52E5EA65E}" type="pres">
      <dgm:prSet presAssocID="{E8D56EA0-D94A-46B5-B98C-AD9D7FCCC05E}" presName="parTx" presStyleLbl="revTx" presStyleIdx="3" presStyleCnt="6">
        <dgm:presLayoutVars>
          <dgm:chMax val="0"/>
          <dgm:chPref val="0"/>
        </dgm:presLayoutVars>
      </dgm:prSet>
      <dgm:spPr/>
    </dgm:pt>
    <dgm:pt modelId="{3E6E9AAD-64B8-4271-895B-2686E349C3CC}" type="pres">
      <dgm:prSet presAssocID="{E4EBB207-03AE-4963-9925-38A8F01945CD}" presName="sibTrans" presStyleCnt="0"/>
      <dgm:spPr/>
    </dgm:pt>
    <dgm:pt modelId="{2DEC8B8D-6DB7-4F58-A732-50BF763DB5E9}" type="pres">
      <dgm:prSet presAssocID="{7969FAA8-962C-49DF-9BB6-ADCE7886FEF6}" presName="compNode" presStyleCnt="0"/>
      <dgm:spPr/>
    </dgm:pt>
    <dgm:pt modelId="{50555FBF-B9ED-4F5C-BD18-B19EEEA20A11}" type="pres">
      <dgm:prSet presAssocID="{7969FAA8-962C-49DF-9BB6-ADCE7886FEF6}" presName="bgRect" presStyleLbl="bgShp" presStyleIdx="4" presStyleCnt="6"/>
      <dgm:spPr/>
    </dgm:pt>
    <dgm:pt modelId="{2297EFBA-43DE-4B1D-9105-8AFF13F31CA1}" type="pres">
      <dgm:prSet presAssocID="{7969FAA8-962C-49DF-9BB6-ADCE7886FEF6}" presName="iconRect" presStyleLbl="node1" presStyleIdx="4" presStyleCnt="6"/>
      <dgm:spPr>
        <a:blipFill>
          <a:blip xmlns:r="http://schemas.openxmlformats.org/officeDocument/2006/relationships"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Dice"/>
        </a:ext>
      </dgm:extLst>
    </dgm:pt>
    <dgm:pt modelId="{C086E9D4-8F25-465B-8434-888064222F9E}" type="pres">
      <dgm:prSet presAssocID="{7969FAA8-962C-49DF-9BB6-ADCE7886FEF6}" presName="spaceRect" presStyleCnt="0"/>
      <dgm:spPr/>
    </dgm:pt>
    <dgm:pt modelId="{5A46200E-8B4F-4594-BDCA-B956A42CE5EC}" type="pres">
      <dgm:prSet presAssocID="{7969FAA8-962C-49DF-9BB6-ADCE7886FEF6}" presName="parTx" presStyleLbl="revTx" presStyleIdx="4" presStyleCnt="6">
        <dgm:presLayoutVars>
          <dgm:chMax val="0"/>
          <dgm:chPref val="0"/>
        </dgm:presLayoutVars>
      </dgm:prSet>
      <dgm:spPr/>
    </dgm:pt>
    <dgm:pt modelId="{A2A8F8DE-0C1E-4B1C-9CA0-7DDBFB059789}" type="pres">
      <dgm:prSet presAssocID="{D605EB71-A3DB-45AD-8C34-AF139B88E55C}" presName="sibTrans" presStyleCnt="0"/>
      <dgm:spPr/>
    </dgm:pt>
    <dgm:pt modelId="{2181497F-8A2A-4DD6-A953-543A5CC38B92}" type="pres">
      <dgm:prSet presAssocID="{2B21E05D-D077-4D12-A822-96C9BBE68A6F}" presName="compNode" presStyleCnt="0"/>
      <dgm:spPr/>
    </dgm:pt>
    <dgm:pt modelId="{4C0CC1DF-6B54-44B5-89FC-ABAB61660748}" type="pres">
      <dgm:prSet presAssocID="{2B21E05D-D077-4D12-A822-96C9BBE68A6F}" presName="bgRect" presStyleLbl="bgShp" presStyleIdx="5" presStyleCnt="6"/>
      <dgm:spPr/>
    </dgm:pt>
    <dgm:pt modelId="{284B3F37-F70C-4E88-B527-F88780346342}" type="pres">
      <dgm:prSet presAssocID="{2B21E05D-D077-4D12-A822-96C9BBE68A6F}" presName="iconRect" presStyleLbl="node1" presStyleIdx="5" presStyleCnt="6"/>
      <dgm:spPr>
        <a:blipFill>
          <a:blip xmlns:r="http://schemas.openxmlformats.org/officeDocument/2006/relationships"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Classroom"/>
        </a:ext>
      </dgm:extLst>
    </dgm:pt>
    <dgm:pt modelId="{A8837978-FA82-464A-B9C1-E67EEC4C0DBA}" type="pres">
      <dgm:prSet presAssocID="{2B21E05D-D077-4D12-A822-96C9BBE68A6F}" presName="spaceRect" presStyleCnt="0"/>
      <dgm:spPr/>
    </dgm:pt>
    <dgm:pt modelId="{8B2C8C78-AB43-4168-A28F-B909BD65CC75}" type="pres">
      <dgm:prSet presAssocID="{2B21E05D-D077-4D12-A822-96C9BBE68A6F}" presName="parTx" presStyleLbl="revTx" presStyleIdx="5" presStyleCnt="6">
        <dgm:presLayoutVars>
          <dgm:chMax val="0"/>
          <dgm:chPref val="0"/>
        </dgm:presLayoutVars>
      </dgm:prSet>
      <dgm:spPr/>
    </dgm:pt>
  </dgm:ptLst>
  <dgm:cxnLst>
    <dgm:cxn modelId="{E9CA4A04-4C9E-49B4-A5B3-E516AB4660BB}" type="presOf" srcId="{7969FAA8-962C-49DF-9BB6-ADCE7886FEF6}" destId="{5A46200E-8B4F-4594-BDCA-B956A42CE5EC}" srcOrd="0" destOrd="0" presId="urn:microsoft.com/office/officeart/2018/2/layout/IconVerticalSolidList"/>
    <dgm:cxn modelId="{041A370E-36C2-423F-ABD0-2938341A36A1}" srcId="{A25C5E62-C116-4448-A008-D7B9D8EB1222}" destId="{037B0248-677F-4F23-85E7-2825E4CF012F}" srcOrd="0" destOrd="0" parTransId="{91313781-F3E8-4987-8F4D-14D884262BB4}" sibTransId="{C072BFFF-757A-4F60-90E0-1363B7E82A05}"/>
    <dgm:cxn modelId="{4126C921-6A63-4194-9592-C0339737BAE5}" srcId="{A25C5E62-C116-4448-A008-D7B9D8EB1222}" destId="{38A270A5-4248-477A-88A9-B2CDD21C42DA}" srcOrd="1" destOrd="0" parTransId="{621CC2E2-79F8-4018-83C0-1D381F38BDC8}" sibTransId="{817E7A8C-62CC-471F-9565-085BA10B705D}"/>
    <dgm:cxn modelId="{88F74C58-4C44-4CF7-AFFC-785242DE0DB9}" type="presOf" srcId="{38A270A5-4248-477A-88A9-B2CDD21C42DA}" destId="{7C9BE0AB-CA9F-4613-9952-01C16BB5A90C}" srcOrd="0" destOrd="0" presId="urn:microsoft.com/office/officeart/2018/2/layout/IconVerticalSolidList"/>
    <dgm:cxn modelId="{827EC35B-959B-42E3-AB0E-963888D9B484}" srcId="{A25C5E62-C116-4448-A008-D7B9D8EB1222}" destId="{E8D56EA0-D94A-46B5-B98C-AD9D7FCCC05E}" srcOrd="3" destOrd="0" parTransId="{9A1FBD0F-86BB-4A89-B190-8515F22D0D31}" sibTransId="{E4EBB207-03AE-4963-9925-38A8F01945CD}"/>
    <dgm:cxn modelId="{31D90970-B847-4E9E-8252-2371B0CD14EF}" type="presOf" srcId="{0FEDD976-6E5B-476A-B4D0-1CF79E254A70}" destId="{5833FCFA-E10B-43B5-AEBA-DF4D35EA13FD}" srcOrd="0" destOrd="0" presId="urn:microsoft.com/office/officeart/2018/2/layout/IconVerticalSolidList"/>
    <dgm:cxn modelId="{75C6D779-F95F-4926-A2D1-87B279C2211E}" type="presOf" srcId="{A25C5E62-C116-4448-A008-D7B9D8EB1222}" destId="{01E12741-3EB1-4CAB-852A-75981F69105D}" srcOrd="0" destOrd="0" presId="urn:microsoft.com/office/officeart/2018/2/layout/IconVerticalSolidList"/>
    <dgm:cxn modelId="{A3EFDD7B-F7A1-4062-A5EE-6C2812053DB4}" type="presOf" srcId="{037B0248-677F-4F23-85E7-2825E4CF012F}" destId="{55E45FB3-C857-46A5-BFB5-D930DECAF1FD}" srcOrd="0" destOrd="0" presId="urn:microsoft.com/office/officeart/2018/2/layout/IconVerticalSolidList"/>
    <dgm:cxn modelId="{B7027C9A-6FD6-440C-AD13-B38B0284D592}" type="presOf" srcId="{E8D56EA0-D94A-46B5-B98C-AD9D7FCCC05E}" destId="{B1FEF4E4-EA6D-4A79-B37C-2FC52E5EA65E}" srcOrd="0" destOrd="0" presId="urn:microsoft.com/office/officeart/2018/2/layout/IconVerticalSolidList"/>
    <dgm:cxn modelId="{DC156DA5-0CE4-44BD-971B-A787B7E8C3C1}" srcId="{A25C5E62-C116-4448-A008-D7B9D8EB1222}" destId="{2B21E05D-D077-4D12-A822-96C9BBE68A6F}" srcOrd="5" destOrd="0" parTransId="{D7FAEA20-6235-42E4-A546-E23318AD2CBC}" sibTransId="{19642D12-7475-4B74-9B56-F6F2612BD21E}"/>
    <dgm:cxn modelId="{446FFFBA-D047-4538-8446-14ACC052B7F3}" type="presOf" srcId="{2B21E05D-D077-4D12-A822-96C9BBE68A6F}" destId="{8B2C8C78-AB43-4168-A28F-B909BD65CC75}" srcOrd="0" destOrd="0" presId="urn:microsoft.com/office/officeart/2018/2/layout/IconVerticalSolidList"/>
    <dgm:cxn modelId="{F61507DC-16DC-40C6-8FF6-4DB9FEC15BCE}" srcId="{A25C5E62-C116-4448-A008-D7B9D8EB1222}" destId="{0FEDD976-6E5B-476A-B4D0-1CF79E254A70}" srcOrd="2" destOrd="0" parTransId="{68BC11D3-3C3D-4A72-94F5-3965315890BF}" sibTransId="{D9A955EC-969A-40AC-A3E6-62D167F93442}"/>
    <dgm:cxn modelId="{F07753EB-862A-4455-BA08-826890E202C8}" srcId="{A25C5E62-C116-4448-A008-D7B9D8EB1222}" destId="{7969FAA8-962C-49DF-9BB6-ADCE7886FEF6}" srcOrd="4" destOrd="0" parTransId="{511534E0-8805-4ACA-9718-4679AAEC8652}" sibTransId="{D605EB71-A3DB-45AD-8C34-AF139B88E55C}"/>
    <dgm:cxn modelId="{FE783985-1C95-4FE9-8EC0-01F7DAC1A0BF}" type="presParOf" srcId="{01E12741-3EB1-4CAB-852A-75981F69105D}" destId="{0E36655C-0C23-4AD4-B70D-19C5EB4ADD3A}" srcOrd="0" destOrd="0" presId="urn:microsoft.com/office/officeart/2018/2/layout/IconVerticalSolidList"/>
    <dgm:cxn modelId="{98E4F6DD-7F7A-403D-B72B-D7B47B188678}" type="presParOf" srcId="{0E36655C-0C23-4AD4-B70D-19C5EB4ADD3A}" destId="{88A7B2C2-F0FF-4999-ACEC-690FF2C1E17F}" srcOrd="0" destOrd="0" presId="urn:microsoft.com/office/officeart/2018/2/layout/IconVerticalSolidList"/>
    <dgm:cxn modelId="{2C48CA3B-3C2D-40DF-905D-61503E899D26}" type="presParOf" srcId="{0E36655C-0C23-4AD4-B70D-19C5EB4ADD3A}" destId="{F92EA4BB-3B02-47C6-9B9B-7EED662097E4}" srcOrd="1" destOrd="0" presId="urn:microsoft.com/office/officeart/2018/2/layout/IconVerticalSolidList"/>
    <dgm:cxn modelId="{3E08E5C0-0F8D-4EF4-B944-81E9695D96AA}" type="presParOf" srcId="{0E36655C-0C23-4AD4-B70D-19C5EB4ADD3A}" destId="{2EF86537-72BD-4651-90F9-1D8C7DD80050}" srcOrd="2" destOrd="0" presId="urn:microsoft.com/office/officeart/2018/2/layout/IconVerticalSolidList"/>
    <dgm:cxn modelId="{83BCA64F-E3A9-4006-9D37-E23E41C2296B}" type="presParOf" srcId="{0E36655C-0C23-4AD4-B70D-19C5EB4ADD3A}" destId="{55E45FB3-C857-46A5-BFB5-D930DECAF1FD}" srcOrd="3" destOrd="0" presId="urn:microsoft.com/office/officeart/2018/2/layout/IconVerticalSolidList"/>
    <dgm:cxn modelId="{8887BCF9-C37A-4511-94A6-19DC2F97C439}" type="presParOf" srcId="{01E12741-3EB1-4CAB-852A-75981F69105D}" destId="{57CE7F61-9842-434D-81D9-162D933858D3}" srcOrd="1" destOrd="0" presId="urn:microsoft.com/office/officeart/2018/2/layout/IconVerticalSolidList"/>
    <dgm:cxn modelId="{F32FBFF5-8565-483A-8213-1FB41E6CB735}" type="presParOf" srcId="{01E12741-3EB1-4CAB-852A-75981F69105D}" destId="{921D52B9-E368-412E-AA8E-E6746AFE6630}" srcOrd="2" destOrd="0" presId="urn:microsoft.com/office/officeart/2018/2/layout/IconVerticalSolidList"/>
    <dgm:cxn modelId="{6CCAD465-045E-41A8-BDD1-3A21D32E9DF5}" type="presParOf" srcId="{921D52B9-E368-412E-AA8E-E6746AFE6630}" destId="{9887C080-A38B-443C-92D1-8A5B9E210665}" srcOrd="0" destOrd="0" presId="urn:microsoft.com/office/officeart/2018/2/layout/IconVerticalSolidList"/>
    <dgm:cxn modelId="{4818815E-B1B1-439F-B195-1915C1302731}" type="presParOf" srcId="{921D52B9-E368-412E-AA8E-E6746AFE6630}" destId="{1BC0E336-0B67-42B2-A8B4-18E9345B9971}" srcOrd="1" destOrd="0" presId="urn:microsoft.com/office/officeart/2018/2/layout/IconVerticalSolidList"/>
    <dgm:cxn modelId="{55E8760C-85D0-4777-B914-07FA0A0E476C}" type="presParOf" srcId="{921D52B9-E368-412E-AA8E-E6746AFE6630}" destId="{C76C49A9-F22F-4F6B-A63E-B8BF8B0D44E7}" srcOrd="2" destOrd="0" presId="urn:microsoft.com/office/officeart/2018/2/layout/IconVerticalSolidList"/>
    <dgm:cxn modelId="{B89B64D5-2CFB-4423-B432-445E6EDEC80F}" type="presParOf" srcId="{921D52B9-E368-412E-AA8E-E6746AFE6630}" destId="{7C9BE0AB-CA9F-4613-9952-01C16BB5A90C}" srcOrd="3" destOrd="0" presId="urn:microsoft.com/office/officeart/2018/2/layout/IconVerticalSolidList"/>
    <dgm:cxn modelId="{DC05C1B9-18C4-4AC6-A097-96FE2A1CD36F}" type="presParOf" srcId="{01E12741-3EB1-4CAB-852A-75981F69105D}" destId="{F9155536-AB30-412C-855E-DF4B1BB1C569}" srcOrd="3" destOrd="0" presId="urn:microsoft.com/office/officeart/2018/2/layout/IconVerticalSolidList"/>
    <dgm:cxn modelId="{D9A8085B-8BA1-40BB-96CA-7AE807764989}" type="presParOf" srcId="{01E12741-3EB1-4CAB-852A-75981F69105D}" destId="{B0FF625A-46A3-4995-B576-BCC1B4D9B06D}" srcOrd="4" destOrd="0" presId="urn:microsoft.com/office/officeart/2018/2/layout/IconVerticalSolidList"/>
    <dgm:cxn modelId="{29DF8A84-D3FD-45CE-8232-DAD087D4C45A}" type="presParOf" srcId="{B0FF625A-46A3-4995-B576-BCC1B4D9B06D}" destId="{875FCB39-83AA-4322-AE73-138B1E7BF190}" srcOrd="0" destOrd="0" presId="urn:microsoft.com/office/officeart/2018/2/layout/IconVerticalSolidList"/>
    <dgm:cxn modelId="{4FFB67EE-3069-448A-B33F-597FD06E3F92}" type="presParOf" srcId="{B0FF625A-46A3-4995-B576-BCC1B4D9B06D}" destId="{2A468954-8469-4B26-84F1-590C2E3171E2}" srcOrd="1" destOrd="0" presId="urn:microsoft.com/office/officeart/2018/2/layout/IconVerticalSolidList"/>
    <dgm:cxn modelId="{29FF045D-1651-479A-A7A9-1F3398B301BE}" type="presParOf" srcId="{B0FF625A-46A3-4995-B576-BCC1B4D9B06D}" destId="{3BF17DBA-2B30-401B-AC98-9AA6D23C30AA}" srcOrd="2" destOrd="0" presId="urn:microsoft.com/office/officeart/2018/2/layout/IconVerticalSolidList"/>
    <dgm:cxn modelId="{11EADBE9-764F-436D-8EEC-7C41A996F0F6}" type="presParOf" srcId="{B0FF625A-46A3-4995-B576-BCC1B4D9B06D}" destId="{5833FCFA-E10B-43B5-AEBA-DF4D35EA13FD}" srcOrd="3" destOrd="0" presId="urn:microsoft.com/office/officeart/2018/2/layout/IconVerticalSolidList"/>
    <dgm:cxn modelId="{D73A03DE-8257-48A8-A8DE-38FFDA80F6D1}" type="presParOf" srcId="{01E12741-3EB1-4CAB-852A-75981F69105D}" destId="{0DED755E-28BC-4068-81DF-842DAAF97274}" srcOrd="5" destOrd="0" presId="urn:microsoft.com/office/officeart/2018/2/layout/IconVerticalSolidList"/>
    <dgm:cxn modelId="{0999B780-1844-4D4D-8115-B68F11FA8D37}" type="presParOf" srcId="{01E12741-3EB1-4CAB-852A-75981F69105D}" destId="{18C3DB51-1758-4D14-90C2-5F83E4A66B9A}" srcOrd="6" destOrd="0" presId="urn:microsoft.com/office/officeart/2018/2/layout/IconVerticalSolidList"/>
    <dgm:cxn modelId="{23956827-82B3-4994-8175-5BD8F9C4DE49}" type="presParOf" srcId="{18C3DB51-1758-4D14-90C2-5F83E4A66B9A}" destId="{A52B0736-E61E-4AB5-A222-F9AEF63238FB}" srcOrd="0" destOrd="0" presId="urn:microsoft.com/office/officeart/2018/2/layout/IconVerticalSolidList"/>
    <dgm:cxn modelId="{AAB3FB2F-6B68-4E51-ADF1-80999C934D9A}" type="presParOf" srcId="{18C3DB51-1758-4D14-90C2-5F83E4A66B9A}" destId="{64E14835-C346-4C83-9933-B4337DCB1205}" srcOrd="1" destOrd="0" presId="urn:microsoft.com/office/officeart/2018/2/layout/IconVerticalSolidList"/>
    <dgm:cxn modelId="{9248B13F-2540-46E8-8CBA-028963F69168}" type="presParOf" srcId="{18C3DB51-1758-4D14-90C2-5F83E4A66B9A}" destId="{C33BA1BC-B1C7-499E-99BF-DCA0759CCC65}" srcOrd="2" destOrd="0" presId="urn:microsoft.com/office/officeart/2018/2/layout/IconVerticalSolidList"/>
    <dgm:cxn modelId="{362A1020-3DC9-4A55-ADA9-1694F3EAD3D5}" type="presParOf" srcId="{18C3DB51-1758-4D14-90C2-5F83E4A66B9A}" destId="{B1FEF4E4-EA6D-4A79-B37C-2FC52E5EA65E}" srcOrd="3" destOrd="0" presId="urn:microsoft.com/office/officeart/2018/2/layout/IconVerticalSolidList"/>
    <dgm:cxn modelId="{6D773D47-CCCC-4289-8718-539926C84BA4}" type="presParOf" srcId="{01E12741-3EB1-4CAB-852A-75981F69105D}" destId="{3E6E9AAD-64B8-4271-895B-2686E349C3CC}" srcOrd="7" destOrd="0" presId="urn:microsoft.com/office/officeart/2018/2/layout/IconVerticalSolidList"/>
    <dgm:cxn modelId="{393659B9-40A9-4618-9FFC-4019D3C7A296}" type="presParOf" srcId="{01E12741-3EB1-4CAB-852A-75981F69105D}" destId="{2DEC8B8D-6DB7-4F58-A732-50BF763DB5E9}" srcOrd="8" destOrd="0" presId="urn:microsoft.com/office/officeart/2018/2/layout/IconVerticalSolidList"/>
    <dgm:cxn modelId="{88CF62B5-3743-48BE-9C87-0196B062B512}" type="presParOf" srcId="{2DEC8B8D-6DB7-4F58-A732-50BF763DB5E9}" destId="{50555FBF-B9ED-4F5C-BD18-B19EEEA20A11}" srcOrd="0" destOrd="0" presId="urn:microsoft.com/office/officeart/2018/2/layout/IconVerticalSolidList"/>
    <dgm:cxn modelId="{6F656CC0-DA3A-40EC-B89B-60E1A0B8F256}" type="presParOf" srcId="{2DEC8B8D-6DB7-4F58-A732-50BF763DB5E9}" destId="{2297EFBA-43DE-4B1D-9105-8AFF13F31CA1}" srcOrd="1" destOrd="0" presId="urn:microsoft.com/office/officeart/2018/2/layout/IconVerticalSolidList"/>
    <dgm:cxn modelId="{7E702CD8-6F8D-4468-8A94-49BDC240498D}" type="presParOf" srcId="{2DEC8B8D-6DB7-4F58-A732-50BF763DB5E9}" destId="{C086E9D4-8F25-465B-8434-888064222F9E}" srcOrd="2" destOrd="0" presId="urn:microsoft.com/office/officeart/2018/2/layout/IconVerticalSolidList"/>
    <dgm:cxn modelId="{0DEE0268-BF85-4DB9-9964-16A1E66B5E37}" type="presParOf" srcId="{2DEC8B8D-6DB7-4F58-A732-50BF763DB5E9}" destId="{5A46200E-8B4F-4594-BDCA-B956A42CE5EC}" srcOrd="3" destOrd="0" presId="urn:microsoft.com/office/officeart/2018/2/layout/IconVerticalSolidList"/>
    <dgm:cxn modelId="{A892879C-8E96-4BFC-BE8C-8DF662CAB696}" type="presParOf" srcId="{01E12741-3EB1-4CAB-852A-75981F69105D}" destId="{A2A8F8DE-0C1E-4B1C-9CA0-7DDBFB059789}" srcOrd="9" destOrd="0" presId="urn:microsoft.com/office/officeart/2018/2/layout/IconVerticalSolidList"/>
    <dgm:cxn modelId="{67EB61DD-1D10-4F4A-8DB0-D18621F04D67}" type="presParOf" srcId="{01E12741-3EB1-4CAB-852A-75981F69105D}" destId="{2181497F-8A2A-4DD6-A953-543A5CC38B92}" srcOrd="10" destOrd="0" presId="urn:microsoft.com/office/officeart/2018/2/layout/IconVerticalSolidList"/>
    <dgm:cxn modelId="{9DFC7F1F-9EA0-4543-88F3-A0CE3538D764}" type="presParOf" srcId="{2181497F-8A2A-4DD6-A953-543A5CC38B92}" destId="{4C0CC1DF-6B54-44B5-89FC-ABAB61660748}" srcOrd="0" destOrd="0" presId="urn:microsoft.com/office/officeart/2018/2/layout/IconVerticalSolidList"/>
    <dgm:cxn modelId="{1745CEF0-29E9-480C-A932-9F6FBBC31D3C}" type="presParOf" srcId="{2181497F-8A2A-4DD6-A953-543A5CC38B92}" destId="{284B3F37-F70C-4E88-B527-F88780346342}" srcOrd="1" destOrd="0" presId="urn:microsoft.com/office/officeart/2018/2/layout/IconVerticalSolidList"/>
    <dgm:cxn modelId="{AEFB3B0F-0691-42B0-BF4F-EEE6BD2E1A92}" type="presParOf" srcId="{2181497F-8A2A-4DD6-A953-543A5CC38B92}" destId="{A8837978-FA82-464A-B9C1-E67EEC4C0DBA}" srcOrd="2" destOrd="0" presId="urn:microsoft.com/office/officeart/2018/2/layout/IconVerticalSolidList"/>
    <dgm:cxn modelId="{A676F938-C237-4379-B7DB-B8A062645CA4}" type="presParOf" srcId="{2181497F-8A2A-4DD6-A953-543A5CC38B92}" destId="{8B2C8C78-AB43-4168-A28F-B909BD65CC75}" srcOrd="3" destOrd="0" presId="urn:microsoft.com/office/officeart/2018/2/layout/IconVerticalSoli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7CA4D6B-A6C6-554E-886F-B1B29953728D}">
      <dsp:nvSpPr>
        <dsp:cNvPr id="0" name=""/>
        <dsp:cNvSpPr/>
      </dsp:nvSpPr>
      <dsp:spPr>
        <a:xfrm>
          <a:off x="0" y="106361"/>
          <a:ext cx="7978812" cy="1185008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8110" tIns="118110" rIns="118110" bIns="118110" numCol="1" spcCol="1270" anchor="ctr" anchorCtr="0">
          <a:noAutofit/>
        </a:bodyPr>
        <a:lstStyle/>
        <a:p>
          <a:pPr marL="0" lvl="0" indent="0" algn="ctr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100" kern="1200" dirty="0"/>
            <a:t>• </a:t>
          </a:r>
          <a:r>
            <a:rPr lang="en-US" sz="3100" b="1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Understand Aristotle’s concept of mimesis.</a:t>
          </a:r>
          <a:endParaRPr lang="en-US" sz="31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57847" y="164208"/>
        <a:ext cx="7863118" cy="1069314"/>
      </dsp:txXfrm>
    </dsp:sp>
    <dsp:sp modelId="{A9B38FDD-2D43-5349-8A6B-67559ED82F5E}">
      <dsp:nvSpPr>
        <dsp:cNvPr id="0" name=""/>
        <dsp:cNvSpPr/>
      </dsp:nvSpPr>
      <dsp:spPr>
        <a:xfrm>
          <a:off x="0" y="1380650"/>
          <a:ext cx="7978812" cy="1185008"/>
        </a:xfrm>
        <a:prstGeom prst="roundRect">
          <a:avLst/>
        </a:prstGeom>
        <a:solidFill>
          <a:schemeClr val="accent2">
            <a:hueOff val="1170380"/>
            <a:satOff val="-1460"/>
            <a:lumOff val="343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8110" tIns="118110" rIns="118110" bIns="118110" numCol="1" spcCol="1270" anchor="ctr" anchorCtr="0">
          <a:noAutofit/>
        </a:bodyPr>
        <a:lstStyle/>
        <a:p>
          <a:pPr marL="0" lvl="0" indent="0" algn="ctr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100" b="1" kern="1200" dirty="0"/>
            <a:t>• </a:t>
          </a:r>
          <a:r>
            <a:rPr lang="en-US" sz="3100" b="1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Distinguish Aristotle’s theory from Plato’s theory of imitation.</a:t>
          </a:r>
          <a:endParaRPr lang="en-US" sz="31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57847" y="1438497"/>
        <a:ext cx="7863118" cy="1069314"/>
      </dsp:txXfrm>
    </dsp:sp>
    <dsp:sp modelId="{447B5B00-7E31-CE4C-984B-B1F6781C1806}">
      <dsp:nvSpPr>
        <dsp:cNvPr id="0" name=""/>
        <dsp:cNvSpPr/>
      </dsp:nvSpPr>
      <dsp:spPr>
        <a:xfrm>
          <a:off x="0" y="2654939"/>
          <a:ext cx="7978812" cy="1185008"/>
        </a:xfrm>
        <a:prstGeom prst="roundRect">
          <a:avLst/>
        </a:prstGeom>
        <a:solidFill>
          <a:schemeClr val="accent2">
            <a:lumMod val="20000"/>
            <a:lumOff val="8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8110" tIns="118110" rIns="118110" bIns="118110" numCol="1" spcCol="1270" anchor="ctr" anchorCtr="0">
          <a:noAutofit/>
        </a:bodyPr>
        <a:lstStyle/>
        <a:p>
          <a:pPr marL="0" lvl="0" indent="0" algn="ctr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100" b="1" kern="1200" dirty="0">
              <a:solidFill>
                <a:srgbClr val="002060"/>
              </a:solidFill>
            </a:rPr>
            <a:t>• </a:t>
          </a:r>
          <a:r>
            <a:rPr lang="en-US" sz="3100" b="1" kern="12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Explain why poetry is a form of representation of human action.</a:t>
          </a:r>
          <a:endParaRPr lang="en-US" sz="3100" kern="1200" dirty="0">
            <a:solidFill>
              <a:srgbClr val="002060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57847" y="2712786"/>
        <a:ext cx="7863118" cy="1069314"/>
      </dsp:txXfrm>
    </dsp:sp>
    <dsp:sp modelId="{1B5D5592-CACB-9743-B76F-1BC404F185AE}">
      <dsp:nvSpPr>
        <dsp:cNvPr id="0" name=""/>
        <dsp:cNvSpPr/>
      </dsp:nvSpPr>
      <dsp:spPr>
        <a:xfrm>
          <a:off x="0" y="3929228"/>
          <a:ext cx="7978812" cy="1185008"/>
        </a:xfrm>
        <a:prstGeom prst="roundRect">
          <a:avLst/>
        </a:prstGeom>
        <a:solidFill>
          <a:schemeClr val="accent4">
            <a:lumMod val="20000"/>
            <a:lumOff val="8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8110" tIns="118110" rIns="118110" bIns="118110" numCol="1" spcCol="1270" anchor="ctr" anchorCtr="0">
          <a:noAutofit/>
        </a:bodyPr>
        <a:lstStyle/>
        <a:p>
          <a:pPr marL="0" lvl="0" indent="0" algn="ctr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100" b="1" kern="1200" dirty="0">
              <a:solidFill>
                <a:srgbClr val="002060"/>
              </a:solidFill>
            </a:rPr>
            <a:t>• </a:t>
          </a:r>
          <a:r>
            <a:rPr lang="en-US" sz="3100" b="1" kern="12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Understand plot, character, universality and probability in Aristotle’s theory.</a:t>
          </a:r>
          <a:endParaRPr lang="en-US" sz="3100" kern="1200" dirty="0">
            <a:solidFill>
              <a:srgbClr val="002060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57847" y="3987075"/>
        <a:ext cx="7863118" cy="1069314"/>
      </dsp:txXfrm>
    </dsp:sp>
    <dsp:sp modelId="{667FCB98-6A15-0F41-8C31-12C9DFCDAA55}">
      <dsp:nvSpPr>
        <dsp:cNvPr id="0" name=""/>
        <dsp:cNvSpPr/>
      </dsp:nvSpPr>
      <dsp:spPr>
        <a:xfrm>
          <a:off x="0" y="5203517"/>
          <a:ext cx="7978812" cy="1185008"/>
        </a:xfrm>
        <a:prstGeom prst="roundRect">
          <a:avLst/>
        </a:prstGeom>
        <a:solidFill>
          <a:schemeClr val="accent2">
            <a:hueOff val="4681520"/>
            <a:satOff val="-5839"/>
            <a:lumOff val="1373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8110" tIns="118110" rIns="118110" bIns="118110" numCol="1" spcCol="1270" anchor="ctr" anchorCtr="0">
          <a:noAutofit/>
        </a:bodyPr>
        <a:lstStyle/>
        <a:p>
          <a:pPr marL="0" lvl="0" indent="0" algn="ctr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100" b="1" kern="1200" dirty="0"/>
            <a:t>• </a:t>
          </a:r>
          <a:r>
            <a:rPr lang="en-US" sz="3100" b="1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Apply the concept to literary and dramatic examples.</a:t>
          </a:r>
          <a:endParaRPr lang="en-US" sz="31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57847" y="5261364"/>
        <a:ext cx="7863118" cy="1069314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BEFC970-D17F-174B-9381-8C02D136C3C9}">
      <dsp:nvSpPr>
        <dsp:cNvPr id="0" name=""/>
        <dsp:cNvSpPr/>
      </dsp:nvSpPr>
      <dsp:spPr>
        <a:xfrm>
          <a:off x="0" y="796"/>
          <a:ext cx="7503321" cy="0"/>
        </a:xfrm>
        <a:prstGeom prst="lin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54CD7CE-C9E2-D648-93DA-A6F59B534E38}">
      <dsp:nvSpPr>
        <dsp:cNvPr id="0" name=""/>
        <dsp:cNvSpPr/>
      </dsp:nvSpPr>
      <dsp:spPr>
        <a:xfrm>
          <a:off x="0" y="796"/>
          <a:ext cx="7503321" cy="130517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106680" rIns="106680" bIns="106680" numCol="1" spcCol="1270" anchor="t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b="1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• </a:t>
          </a:r>
          <a:r>
            <a:rPr lang="en-US" sz="3200" b="1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Greek: mimesis = imitation, representation or enactment.</a:t>
          </a:r>
          <a:endParaRPr lang="en-US" sz="2800" b="1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0" y="796"/>
        <a:ext cx="7503321" cy="1305177"/>
      </dsp:txXfrm>
    </dsp:sp>
    <dsp:sp modelId="{EBA5C197-4189-5445-8BEC-40A33E4CC8D1}">
      <dsp:nvSpPr>
        <dsp:cNvPr id="0" name=""/>
        <dsp:cNvSpPr/>
      </dsp:nvSpPr>
      <dsp:spPr>
        <a:xfrm>
          <a:off x="0" y="1305974"/>
          <a:ext cx="7503321" cy="0"/>
        </a:xfrm>
        <a:prstGeom prst="lin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BFEE5BF-17A5-D146-84EB-8B3C55B6C4F2}">
      <dsp:nvSpPr>
        <dsp:cNvPr id="0" name=""/>
        <dsp:cNvSpPr/>
      </dsp:nvSpPr>
      <dsp:spPr>
        <a:xfrm>
          <a:off x="0" y="1305974"/>
          <a:ext cx="7503321" cy="130517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106680" rIns="106680" bIns="106680" numCol="1" spcCol="1270" anchor="t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kern="1200" dirty="0"/>
            <a:t>• </a:t>
          </a:r>
          <a:r>
            <a:rPr lang="en-US" sz="3200" b="1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For Aristotle, art represents or imitates life, action and human experience.</a:t>
          </a:r>
          <a:endParaRPr lang="en-US" sz="2800" b="1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0" y="1305974"/>
        <a:ext cx="7503321" cy="1305177"/>
      </dsp:txXfrm>
    </dsp:sp>
    <dsp:sp modelId="{738455E7-3043-4042-A198-C6E21CF5681A}">
      <dsp:nvSpPr>
        <dsp:cNvPr id="0" name=""/>
        <dsp:cNvSpPr/>
      </dsp:nvSpPr>
      <dsp:spPr>
        <a:xfrm>
          <a:off x="0" y="2611151"/>
          <a:ext cx="7503321" cy="0"/>
        </a:xfrm>
        <a:prstGeom prst="lin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D9A56D0-0A33-6F46-91DF-544DC2C229A4}">
      <dsp:nvSpPr>
        <dsp:cNvPr id="0" name=""/>
        <dsp:cNvSpPr/>
      </dsp:nvSpPr>
      <dsp:spPr>
        <a:xfrm>
          <a:off x="0" y="2611151"/>
          <a:ext cx="7503321" cy="130517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106680" rIns="106680" bIns="106680" numCol="1" spcCol="1270" anchor="t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kern="1200" dirty="0"/>
            <a:t>• </a:t>
          </a:r>
          <a:r>
            <a:rPr lang="en-US" sz="3200" b="1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Mimesis is not </a:t>
          </a:r>
          <a:r>
            <a:rPr lang="en-US" sz="3200" b="1" kern="1200" dirty="0">
              <a:highlight>
                <a:srgbClr val="00FFFF"/>
              </a:highlight>
              <a:latin typeface="Times New Roman" panose="02020603050405020304" pitchFamily="18" charset="0"/>
              <a:cs typeface="Times New Roman" panose="02020603050405020304" pitchFamily="18" charset="0"/>
            </a:rPr>
            <a:t>mere photographic copying of reality</a:t>
          </a:r>
          <a:r>
            <a:rPr lang="en-US" sz="3200" b="1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.</a:t>
          </a:r>
          <a:endParaRPr lang="en-US" sz="2800" b="1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0" y="2611151"/>
        <a:ext cx="7503321" cy="1305177"/>
      </dsp:txXfrm>
    </dsp:sp>
    <dsp:sp modelId="{0E6A854A-BCC6-5345-B926-1B8C87A86654}">
      <dsp:nvSpPr>
        <dsp:cNvPr id="0" name=""/>
        <dsp:cNvSpPr/>
      </dsp:nvSpPr>
      <dsp:spPr>
        <a:xfrm>
          <a:off x="0" y="3916329"/>
          <a:ext cx="7503321" cy="0"/>
        </a:xfrm>
        <a:prstGeom prst="lin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E560FA5-7936-1449-ACBE-55A491D4B21E}">
      <dsp:nvSpPr>
        <dsp:cNvPr id="0" name=""/>
        <dsp:cNvSpPr/>
      </dsp:nvSpPr>
      <dsp:spPr>
        <a:xfrm>
          <a:off x="0" y="3916329"/>
          <a:ext cx="7503321" cy="130517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106680" rIns="106680" bIns="106680" numCol="1" spcCol="1270" anchor="t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kern="1200" dirty="0"/>
            <a:t>• </a:t>
          </a:r>
          <a:r>
            <a:rPr lang="en-US" sz="3200" b="1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The artist </a:t>
          </a:r>
          <a:r>
            <a:rPr lang="en-US" sz="3200" b="1" kern="1200" dirty="0">
              <a:highlight>
                <a:srgbClr val="00FF00"/>
              </a:highlight>
              <a:latin typeface="Times New Roman" panose="02020603050405020304" pitchFamily="18" charset="0"/>
              <a:cs typeface="Times New Roman" panose="02020603050405020304" pitchFamily="18" charset="0"/>
            </a:rPr>
            <a:t>selects, organizes and transforms experience into an artistic form</a:t>
          </a:r>
          <a:r>
            <a:rPr lang="en-US" sz="3200" b="1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.</a:t>
          </a:r>
          <a:endParaRPr lang="en-US" sz="2800" b="1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0" y="3916329"/>
        <a:ext cx="7503321" cy="1305177"/>
      </dsp:txXfrm>
    </dsp:sp>
    <dsp:sp modelId="{69BDFE29-236C-EF4D-BCBC-95373D87A979}">
      <dsp:nvSpPr>
        <dsp:cNvPr id="0" name=""/>
        <dsp:cNvSpPr/>
      </dsp:nvSpPr>
      <dsp:spPr>
        <a:xfrm>
          <a:off x="0" y="5221506"/>
          <a:ext cx="7503321" cy="0"/>
        </a:xfrm>
        <a:prstGeom prst="lin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6DA8FA3-38D5-1342-87CD-D5B11D10A09A}">
      <dsp:nvSpPr>
        <dsp:cNvPr id="0" name=""/>
        <dsp:cNvSpPr/>
      </dsp:nvSpPr>
      <dsp:spPr>
        <a:xfrm>
          <a:off x="0" y="5221506"/>
          <a:ext cx="7503321" cy="130517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106680" rIns="106680" bIns="106680" numCol="1" spcCol="1270" anchor="t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kern="1200" dirty="0"/>
            <a:t>• </a:t>
          </a:r>
          <a:r>
            <a:rPr lang="en-US" sz="3200" b="1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Thus, </a:t>
          </a:r>
          <a:r>
            <a:rPr lang="en-US" sz="3200" b="1" kern="1200" dirty="0">
              <a:highlight>
                <a:srgbClr val="FFFF00"/>
              </a:highlight>
              <a:latin typeface="Times New Roman" panose="02020603050405020304" pitchFamily="18" charset="0"/>
              <a:cs typeface="Times New Roman" panose="02020603050405020304" pitchFamily="18" charset="0"/>
            </a:rPr>
            <a:t>art can reveal patterns and meanings that ordinary experience may not show clearly</a:t>
          </a:r>
          <a:r>
            <a:rPr lang="en-US" sz="3200" b="1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.</a:t>
          </a:r>
          <a:endParaRPr lang="en-US" sz="2800" b="1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0" y="5221506"/>
        <a:ext cx="7503321" cy="1305177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38F4007-CC16-4B6E-963E-7CA781327DDC}">
      <dsp:nvSpPr>
        <dsp:cNvPr id="0" name=""/>
        <dsp:cNvSpPr/>
      </dsp:nvSpPr>
      <dsp:spPr>
        <a:xfrm>
          <a:off x="-140413" y="12765"/>
          <a:ext cx="11730037" cy="889001"/>
        </a:xfrm>
        <a:prstGeom prst="roundRect">
          <a:avLst>
            <a:gd name="adj" fmla="val 10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7965018-15D9-4A6A-954C-4C204D9E4534}">
      <dsp:nvSpPr>
        <dsp:cNvPr id="0" name=""/>
        <dsp:cNvSpPr/>
      </dsp:nvSpPr>
      <dsp:spPr>
        <a:xfrm>
          <a:off x="128509" y="212790"/>
          <a:ext cx="489907" cy="488950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A79E378-D473-4DB1-961B-F3FDD4DC35E3}">
      <dsp:nvSpPr>
        <dsp:cNvPr id="0" name=""/>
        <dsp:cNvSpPr/>
      </dsp:nvSpPr>
      <dsp:spPr>
        <a:xfrm>
          <a:off x="574331" y="12765"/>
          <a:ext cx="11296119" cy="94456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9966" tIns="99966" rIns="99966" bIns="99966" numCol="1" spcCol="1270" anchor="ctr" anchorCtr="0">
          <a:noAutofit/>
        </a:bodyPr>
        <a:lstStyle/>
        <a:p>
          <a:pPr marL="0" lvl="0" indent="0" algn="ctr" defTabSz="12446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b="1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• Aristotle discusses tragedy, epic and other poetic forms mainly in Poetics.</a:t>
          </a:r>
        </a:p>
      </dsp:txBody>
      <dsp:txXfrm>
        <a:off x="574331" y="12765"/>
        <a:ext cx="11296119" cy="944563"/>
      </dsp:txXfrm>
    </dsp:sp>
    <dsp:sp modelId="{D50D3C82-1188-4D94-B225-3B163DB07EDF}">
      <dsp:nvSpPr>
        <dsp:cNvPr id="0" name=""/>
        <dsp:cNvSpPr/>
      </dsp:nvSpPr>
      <dsp:spPr>
        <a:xfrm>
          <a:off x="-140413" y="1193470"/>
          <a:ext cx="11730037" cy="889001"/>
        </a:xfrm>
        <a:prstGeom prst="roundRect">
          <a:avLst>
            <a:gd name="adj" fmla="val 10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A18E8B6-BF5A-442C-9728-317C3A504FDB}">
      <dsp:nvSpPr>
        <dsp:cNvPr id="0" name=""/>
        <dsp:cNvSpPr/>
      </dsp:nvSpPr>
      <dsp:spPr>
        <a:xfrm>
          <a:off x="128509" y="1393495"/>
          <a:ext cx="489907" cy="488950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CB696A9-88BA-44B8-8B3B-8CC3DBC3E4C4}">
      <dsp:nvSpPr>
        <dsp:cNvPr id="0" name=""/>
        <dsp:cNvSpPr/>
      </dsp:nvSpPr>
      <dsp:spPr>
        <a:xfrm>
          <a:off x="887339" y="1193470"/>
          <a:ext cx="10670104" cy="94456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9966" tIns="99966" rIns="99966" bIns="99966" numCol="1" spcCol="1270" anchor="ctr" anchorCtr="0">
          <a:noAutofit/>
        </a:bodyPr>
        <a:lstStyle/>
        <a:p>
          <a:pPr marL="0" lvl="0" indent="0" algn="ctr" defTabSz="8445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 dirty="0"/>
            <a:t>• </a:t>
          </a:r>
          <a:r>
            <a:rPr lang="en-US" sz="3200" b="1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Poetry imitates human action rather than simply recording historical events.</a:t>
          </a:r>
          <a:endParaRPr lang="en-US" sz="1900" b="1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887339" y="1193470"/>
        <a:ext cx="10670104" cy="944563"/>
      </dsp:txXfrm>
    </dsp:sp>
    <dsp:sp modelId="{C2818431-A29A-4F65-8B05-8DC1AA9B0D54}">
      <dsp:nvSpPr>
        <dsp:cNvPr id="0" name=""/>
        <dsp:cNvSpPr/>
      </dsp:nvSpPr>
      <dsp:spPr>
        <a:xfrm>
          <a:off x="-140413" y="2374175"/>
          <a:ext cx="11730037" cy="889001"/>
        </a:xfrm>
        <a:prstGeom prst="roundRect">
          <a:avLst>
            <a:gd name="adj" fmla="val 10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26C1171-13B1-4884-BDD3-3599E16B65F3}">
      <dsp:nvSpPr>
        <dsp:cNvPr id="0" name=""/>
        <dsp:cNvSpPr/>
      </dsp:nvSpPr>
      <dsp:spPr>
        <a:xfrm>
          <a:off x="128509" y="2574200"/>
          <a:ext cx="489907" cy="488950"/>
        </a:xfrm>
        <a:prstGeom prst="rect">
          <a:avLst/>
        </a:prstGeom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CC97FEE-FE50-4688-B5A7-C41A9C170E5D}">
      <dsp:nvSpPr>
        <dsp:cNvPr id="0" name=""/>
        <dsp:cNvSpPr/>
      </dsp:nvSpPr>
      <dsp:spPr>
        <a:xfrm>
          <a:off x="887339" y="2374175"/>
          <a:ext cx="10670104" cy="94456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9966" tIns="99966" rIns="99966" bIns="99966" numCol="1" spcCol="1270" anchor="ctr" anchorCtr="0">
          <a:noAutofit/>
        </a:bodyPr>
        <a:lstStyle/>
        <a:p>
          <a:pPr marL="0" lvl="0" indent="0" algn="ctr" defTabSz="8445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 dirty="0"/>
            <a:t>• </a:t>
          </a:r>
          <a:r>
            <a:rPr lang="en-US" sz="3200" b="1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Tragedy imitates a serious and complete action.</a:t>
          </a:r>
          <a:endParaRPr lang="en-US" sz="1900" b="1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887339" y="2374175"/>
        <a:ext cx="10670104" cy="944563"/>
      </dsp:txXfrm>
    </dsp:sp>
    <dsp:sp modelId="{04808A30-722F-4ED7-AD75-051474E19109}">
      <dsp:nvSpPr>
        <dsp:cNvPr id="0" name=""/>
        <dsp:cNvSpPr/>
      </dsp:nvSpPr>
      <dsp:spPr>
        <a:xfrm>
          <a:off x="-140413" y="3554879"/>
          <a:ext cx="11730037" cy="889001"/>
        </a:xfrm>
        <a:prstGeom prst="roundRect">
          <a:avLst>
            <a:gd name="adj" fmla="val 10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8366DCD-4C4F-4B95-9C0F-67C8A2142E2E}">
      <dsp:nvSpPr>
        <dsp:cNvPr id="0" name=""/>
        <dsp:cNvSpPr/>
      </dsp:nvSpPr>
      <dsp:spPr>
        <a:xfrm>
          <a:off x="128509" y="3754905"/>
          <a:ext cx="489907" cy="488950"/>
        </a:xfrm>
        <a:prstGeom prst="rect">
          <a:avLst/>
        </a:prstGeom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F1D849C-D89C-47AA-BE09-B88E431AA4EA}">
      <dsp:nvSpPr>
        <dsp:cNvPr id="0" name=""/>
        <dsp:cNvSpPr/>
      </dsp:nvSpPr>
      <dsp:spPr>
        <a:xfrm>
          <a:off x="887339" y="3554879"/>
          <a:ext cx="10670104" cy="94456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9966" tIns="99966" rIns="99966" bIns="99966" numCol="1" spcCol="1270" anchor="ctr" anchorCtr="0">
          <a:noAutofit/>
        </a:bodyPr>
        <a:lstStyle/>
        <a:p>
          <a:pPr marL="0" lvl="0" indent="0" algn="ctr" defTabSz="8445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 dirty="0"/>
            <a:t>• </a:t>
          </a:r>
          <a:r>
            <a:rPr lang="en-US" sz="3200" b="1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The action has magnitude, unity and a structured sequence.</a:t>
          </a:r>
          <a:endParaRPr lang="en-US" sz="1900" b="1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887339" y="3554879"/>
        <a:ext cx="10670104" cy="944563"/>
      </dsp:txXfrm>
    </dsp:sp>
    <dsp:sp modelId="{5EFD5C22-C57C-4A83-8D50-7D8361A195EC}">
      <dsp:nvSpPr>
        <dsp:cNvPr id="0" name=""/>
        <dsp:cNvSpPr/>
      </dsp:nvSpPr>
      <dsp:spPr>
        <a:xfrm>
          <a:off x="-140413" y="4735584"/>
          <a:ext cx="11730037" cy="889001"/>
        </a:xfrm>
        <a:prstGeom prst="roundRect">
          <a:avLst>
            <a:gd name="adj" fmla="val 10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2B9C540-675D-46EC-8CC0-3E1B135E9673}">
      <dsp:nvSpPr>
        <dsp:cNvPr id="0" name=""/>
        <dsp:cNvSpPr/>
      </dsp:nvSpPr>
      <dsp:spPr>
        <a:xfrm>
          <a:off x="128509" y="4935609"/>
          <a:ext cx="489907" cy="488950"/>
        </a:xfrm>
        <a:prstGeom prst="rect">
          <a:avLst/>
        </a:prstGeom>
        <a:blipFill>
          <a:blip xmlns:r="http://schemas.openxmlformats.org/officeDocument/2006/relationships"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0B773C5-DBC0-4915-87F7-2D3509F82C8E}">
      <dsp:nvSpPr>
        <dsp:cNvPr id="0" name=""/>
        <dsp:cNvSpPr/>
      </dsp:nvSpPr>
      <dsp:spPr>
        <a:xfrm>
          <a:off x="887339" y="4735584"/>
          <a:ext cx="10670104" cy="94456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9966" tIns="99966" rIns="99966" bIns="99966" numCol="1" spcCol="1270" anchor="ctr" anchorCtr="0">
          <a:noAutofit/>
        </a:bodyPr>
        <a:lstStyle/>
        <a:p>
          <a:pPr marL="0" lvl="0" indent="0" algn="ctr" defTabSz="12446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b="1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• The poet creates a coherent artistic world from selected human experiences.</a:t>
          </a:r>
        </a:p>
      </dsp:txBody>
      <dsp:txXfrm>
        <a:off x="887339" y="4735584"/>
        <a:ext cx="10670104" cy="944563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56FC8FC-6CDC-F948-A964-3FAAF415A826}">
      <dsp:nvSpPr>
        <dsp:cNvPr id="0" name=""/>
        <dsp:cNvSpPr/>
      </dsp:nvSpPr>
      <dsp:spPr>
        <a:xfrm>
          <a:off x="-29317" y="0"/>
          <a:ext cx="9098135" cy="992127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 dirty="0"/>
            <a:t>• </a:t>
          </a:r>
          <a:r>
            <a:rPr lang="en-US" sz="3200" b="1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The central object of tragedy is ACTION.</a:t>
          </a:r>
          <a:endParaRPr lang="en-US" sz="2400" b="1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-259" y="29058"/>
        <a:ext cx="7911474" cy="934011"/>
      </dsp:txXfrm>
    </dsp:sp>
    <dsp:sp modelId="{67EB76C5-F843-BF47-868C-49FE7F7BA00E}">
      <dsp:nvSpPr>
        <dsp:cNvPr id="0" name=""/>
        <dsp:cNvSpPr/>
      </dsp:nvSpPr>
      <dsp:spPr>
        <a:xfrm>
          <a:off x="184992" y="1129923"/>
          <a:ext cx="10028329" cy="992127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 dirty="0"/>
            <a:t>• </a:t>
          </a:r>
          <a:r>
            <a:rPr lang="en-US" sz="3200" b="1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Characters matter because their choices and actions drive the plot.</a:t>
          </a:r>
          <a:endParaRPr lang="en-US" sz="2400" b="1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214050" y="1158981"/>
        <a:ext cx="8510528" cy="934011"/>
      </dsp:txXfrm>
    </dsp:sp>
    <dsp:sp modelId="{172F6F1C-3E87-264B-9DA5-A64D752B0671}">
      <dsp:nvSpPr>
        <dsp:cNvPr id="0" name=""/>
        <dsp:cNvSpPr/>
      </dsp:nvSpPr>
      <dsp:spPr>
        <a:xfrm>
          <a:off x="313597" y="2259846"/>
          <a:ext cx="11129931" cy="992127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 dirty="0"/>
            <a:t>• </a:t>
          </a:r>
          <a:r>
            <a:rPr lang="en-US" sz="2800" b="1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Good tragedy presents a connected chain of causes and consequences.</a:t>
          </a:r>
          <a:endParaRPr lang="en-US" sz="2400" b="1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342655" y="2288904"/>
        <a:ext cx="9451786" cy="934011"/>
      </dsp:txXfrm>
    </dsp:sp>
    <dsp:sp modelId="{BCA0335F-EE3C-FF4B-85EE-8E33D4F89FA1}">
      <dsp:nvSpPr>
        <dsp:cNvPr id="0" name=""/>
        <dsp:cNvSpPr/>
      </dsp:nvSpPr>
      <dsp:spPr>
        <a:xfrm>
          <a:off x="1270860" y="3389769"/>
          <a:ext cx="10574217" cy="992127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 dirty="0"/>
            <a:t>• </a:t>
          </a:r>
          <a:r>
            <a:rPr lang="en-US" sz="2800" b="1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Action should be complete: it must have a beginning, middle and end.</a:t>
          </a:r>
          <a:endParaRPr lang="en-US" sz="2400" b="1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1299918" y="3418827"/>
        <a:ext cx="8976959" cy="934011"/>
      </dsp:txXfrm>
    </dsp:sp>
    <dsp:sp modelId="{E9455878-029A-3842-9DF3-F0B3D18C6068}">
      <dsp:nvSpPr>
        <dsp:cNvPr id="0" name=""/>
        <dsp:cNvSpPr/>
      </dsp:nvSpPr>
      <dsp:spPr>
        <a:xfrm>
          <a:off x="2744898" y="4519692"/>
          <a:ext cx="8984955" cy="992127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marL="0" lvl="0" indent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500" kern="1200" dirty="0"/>
            <a:t>• </a:t>
          </a:r>
          <a:r>
            <a:rPr lang="en-US" sz="2800" b="1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The audience understands human motives and consequences through this represented action.</a:t>
          </a:r>
          <a:endParaRPr lang="en-US" sz="2500" b="1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2773956" y="4548750"/>
        <a:ext cx="7619024" cy="934011"/>
      </dsp:txXfrm>
    </dsp:sp>
    <dsp:sp modelId="{B53B833C-EAD8-664A-9750-77C5A29690CC}">
      <dsp:nvSpPr>
        <dsp:cNvPr id="0" name=""/>
        <dsp:cNvSpPr/>
      </dsp:nvSpPr>
      <dsp:spPr>
        <a:xfrm>
          <a:off x="8423935" y="724804"/>
          <a:ext cx="644882" cy="644882"/>
        </a:xfrm>
        <a:prstGeom prst="downArrow">
          <a:avLst>
            <a:gd name="adj1" fmla="val 55000"/>
            <a:gd name="adj2" fmla="val 45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6830" tIns="36830" rIns="36830" bIns="36830" numCol="1" spcCol="1270" anchor="ctr" anchorCtr="0">
          <a:noAutofit/>
        </a:bodyPr>
        <a:lstStyle/>
        <a:p>
          <a:pPr marL="0" lvl="0" indent="0" algn="ctr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2900" kern="1200"/>
        </a:p>
      </dsp:txBody>
      <dsp:txXfrm>
        <a:off x="8569033" y="724804"/>
        <a:ext cx="354686" cy="485274"/>
      </dsp:txXfrm>
    </dsp:sp>
    <dsp:sp modelId="{74CF56B6-8646-8D42-8379-589D7D6063C4}">
      <dsp:nvSpPr>
        <dsp:cNvPr id="0" name=""/>
        <dsp:cNvSpPr/>
      </dsp:nvSpPr>
      <dsp:spPr>
        <a:xfrm>
          <a:off x="9103342" y="1854727"/>
          <a:ext cx="644882" cy="644882"/>
        </a:xfrm>
        <a:prstGeom prst="downArrow">
          <a:avLst>
            <a:gd name="adj1" fmla="val 55000"/>
            <a:gd name="adj2" fmla="val 45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6830" tIns="36830" rIns="36830" bIns="36830" numCol="1" spcCol="1270" anchor="ctr" anchorCtr="0">
          <a:noAutofit/>
        </a:bodyPr>
        <a:lstStyle/>
        <a:p>
          <a:pPr marL="0" lvl="0" indent="0" algn="ctr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2900" kern="1200"/>
        </a:p>
      </dsp:txBody>
      <dsp:txXfrm>
        <a:off x="9248440" y="1854727"/>
        <a:ext cx="354686" cy="485274"/>
      </dsp:txXfrm>
    </dsp:sp>
    <dsp:sp modelId="{19981B89-BFC7-7645-8003-D7F681D64DBE}">
      <dsp:nvSpPr>
        <dsp:cNvPr id="0" name=""/>
        <dsp:cNvSpPr/>
      </dsp:nvSpPr>
      <dsp:spPr>
        <a:xfrm>
          <a:off x="9782748" y="2968115"/>
          <a:ext cx="644882" cy="644882"/>
        </a:xfrm>
        <a:prstGeom prst="downArrow">
          <a:avLst>
            <a:gd name="adj1" fmla="val 55000"/>
            <a:gd name="adj2" fmla="val 45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6830" tIns="36830" rIns="36830" bIns="36830" numCol="1" spcCol="1270" anchor="ctr" anchorCtr="0">
          <a:noAutofit/>
        </a:bodyPr>
        <a:lstStyle/>
        <a:p>
          <a:pPr marL="0" lvl="0" indent="0" algn="ctr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2900" kern="1200"/>
        </a:p>
      </dsp:txBody>
      <dsp:txXfrm>
        <a:off x="9927846" y="2968115"/>
        <a:ext cx="354686" cy="485274"/>
      </dsp:txXfrm>
    </dsp:sp>
    <dsp:sp modelId="{7AF471CD-798C-6E44-BF0E-D14AE258F795}">
      <dsp:nvSpPr>
        <dsp:cNvPr id="0" name=""/>
        <dsp:cNvSpPr/>
      </dsp:nvSpPr>
      <dsp:spPr>
        <a:xfrm>
          <a:off x="10462154" y="4109061"/>
          <a:ext cx="644882" cy="644882"/>
        </a:xfrm>
        <a:prstGeom prst="downArrow">
          <a:avLst>
            <a:gd name="adj1" fmla="val 55000"/>
            <a:gd name="adj2" fmla="val 45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6830" tIns="36830" rIns="36830" bIns="36830" numCol="1" spcCol="1270" anchor="ctr" anchorCtr="0">
          <a:noAutofit/>
        </a:bodyPr>
        <a:lstStyle/>
        <a:p>
          <a:pPr marL="0" lvl="0" indent="0" algn="ctr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2900" kern="1200"/>
        </a:p>
      </dsp:txBody>
      <dsp:txXfrm>
        <a:off x="10607252" y="4109061"/>
        <a:ext cx="354686" cy="485274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20239C6-183B-9C46-9402-72B7788F2CB3}">
      <dsp:nvSpPr>
        <dsp:cNvPr id="0" name=""/>
        <dsp:cNvSpPr/>
      </dsp:nvSpPr>
      <dsp:spPr>
        <a:xfrm>
          <a:off x="0" y="46549"/>
          <a:ext cx="11801475" cy="73008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0490" tIns="110490" rIns="110490" bIns="110490" numCol="1" spcCol="1270" anchor="ctr" anchorCtr="0">
          <a:noAutofit/>
        </a:bodyPr>
        <a:lstStyle/>
        <a:p>
          <a:pPr marL="0" lvl="0" indent="0" algn="l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900" kern="1200" dirty="0"/>
            <a:t>• </a:t>
          </a:r>
          <a:r>
            <a:rPr lang="en-US" sz="3200" b="1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1. Plot (mythos) – arrangement of incidents.</a:t>
          </a:r>
          <a:endParaRPr lang="en-US" sz="2900" b="1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35640" y="82189"/>
        <a:ext cx="11730195" cy="658800"/>
      </dsp:txXfrm>
    </dsp:sp>
    <dsp:sp modelId="{13023864-2551-B441-A113-BA2C1528A456}">
      <dsp:nvSpPr>
        <dsp:cNvPr id="0" name=""/>
        <dsp:cNvSpPr/>
      </dsp:nvSpPr>
      <dsp:spPr>
        <a:xfrm>
          <a:off x="0" y="888949"/>
          <a:ext cx="11801475" cy="73008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2870" tIns="102870" rIns="102870" bIns="102870" numCol="1" spcCol="1270" anchor="ctr" anchorCtr="0">
          <a:noAutofit/>
        </a:bodyPr>
        <a:lstStyle/>
        <a:p>
          <a:pPr marL="0" lvl="0" indent="0" algn="l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700" kern="1200" dirty="0"/>
            <a:t>• </a:t>
          </a:r>
          <a:r>
            <a:rPr lang="en-US" sz="2800" b="1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2. Character (ethos) – moral qualities revealed through action.</a:t>
          </a:r>
          <a:endParaRPr lang="en-US" sz="2700" b="1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35640" y="924589"/>
        <a:ext cx="11730195" cy="658800"/>
      </dsp:txXfrm>
    </dsp:sp>
    <dsp:sp modelId="{0D1592A2-D253-2742-A976-B497C11CAC09}">
      <dsp:nvSpPr>
        <dsp:cNvPr id="0" name=""/>
        <dsp:cNvSpPr/>
      </dsp:nvSpPr>
      <dsp:spPr>
        <a:xfrm>
          <a:off x="0" y="1731349"/>
          <a:ext cx="11801475" cy="73008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2870" tIns="102870" rIns="102870" bIns="102870" numCol="1" spcCol="1270" anchor="ctr" anchorCtr="0">
          <a:noAutofit/>
        </a:bodyPr>
        <a:lstStyle/>
        <a:p>
          <a:pPr marL="0" lvl="0" indent="0" algn="l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700" kern="1200" dirty="0"/>
            <a:t>• </a:t>
          </a:r>
          <a:r>
            <a:rPr lang="en-US" sz="3200" b="1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3. Thought (dianoia) – ideas, arguments and themes.</a:t>
          </a:r>
          <a:endParaRPr lang="en-US" sz="2700" b="1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35640" y="1766989"/>
        <a:ext cx="11730195" cy="658800"/>
      </dsp:txXfrm>
    </dsp:sp>
    <dsp:sp modelId="{5E23B329-BA46-EA49-851A-45819AB6822C}">
      <dsp:nvSpPr>
        <dsp:cNvPr id="0" name=""/>
        <dsp:cNvSpPr/>
      </dsp:nvSpPr>
      <dsp:spPr>
        <a:xfrm>
          <a:off x="0" y="2573750"/>
          <a:ext cx="11801475" cy="73008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2870" tIns="102870" rIns="102870" bIns="102870" numCol="1" spcCol="1270" anchor="ctr" anchorCtr="0">
          <a:noAutofit/>
        </a:bodyPr>
        <a:lstStyle/>
        <a:p>
          <a:pPr marL="0" lvl="0" indent="0" algn="l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700" kern="1200" dirty="0"/>
            <a:t>• </a:t>
          </a:r>
          <a:r>
            <a:rPr lang="en-US" sz="3200" b="1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4. Diction (lexis) – language and expression.</a:t>
          </a:r>
          <a:endParaRPr lang="en-US" sz="2700" b="1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35640" y="2609390"/>
        <a:ext cx="11730195" cy="658800"/>
      </dsp:txXfrm>
    </dsp:sp>
    <dsp:sp modelId="{E2D4FE8B-BDE9-6C4E-8D3C-84BEBDD64947}">
      <dsp:nvSpPr>
        <dsp:cNvPr id="0" name=""/>
        <dsp:cNvSpPr/>
      </dsp:nvSpPr>
      <dsp:spPr>
        <a:xfrm>
          <a:off x="0" y="3416150"/>
          <a:ext cx="11801475" cy="73008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2870" tIns="102870" rIns="102870" bIns="102870" numCol="1" spcCol="1270" anchor="ctr" anchorCtr="0">
          <a:noAutofit/>
        </a:bodyPr>
        <a:lstStyle/>
        <a:p>
          <a:pPr marL="0" lvl="0" indent="0" algn="l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700" kern="1200" dirty="0"/>
            <a:t>• </a:t>
          </a:r>
          <a:r>
            <a:rPr lang="en-US" sz="3200" b="1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5. Melody (melos) – musical element.</a:t>
          </a:r>
          <a:endParaRPr lang="en-US" sz="2700" b="1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35640" y="3451790"/>
        <a:ext cx="11730195" cy="658800"/>
      </dsp:txXfrm>
    </dsp:sp>
    <dsp:sp modelId="{0A617243-7BE9-B241-9026-5F745A179332}">
      <dsp:nvSpPr>
        <dsp:cNvPr id="0" name=""/>
        <dsp:cNvSpPr/>
      </dsp:nvSpPr>
      <dsp:spPr>
        <a:xfrm>
          <a:off x="0" y="4258550"/>
          <a:ext cx="11801475" cy="73008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2870" tIns="102870" rIns="102870" bIns="102870" numCol="1" spcCol="1270" anchor="ctr" anchorCtr="0">
          <a:noAutofit/>
        </a:bodyPr>
        <a:lstStyle/>
        <a:p>
          <a:pPr marL="0" lvl="0" indent="0" algn="l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700" kern="1200" dirty="0"/>
            <a:t>• </a:t>
          </a:r>
          <a:r>
            <a:rPr lang="en-US" sz="3200" b="1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6. Spectacle (</a:t>
          </a:r>
          <a:r>
            <a:rPr lang="en-US" sz="3200" b="1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opsis</a:t>
          </a:r>
          <a:r>
            <a:rPr lang="en-US" sz="3200" b="1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) – visual presentation.</a:t>
          </a:r>
          <a:endParaRPr lang="en-US" sz="2700" b="1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35640" y="4294190"/>
        <a:ext cx="11730195" cy="658800"/>
      </dsp:txXfrm>
    </dsp:sp>
    <dsp:sp modelId="{8BD81E30-12C5-434E-BF6A-609A8A4DCBCF}">
      <dsp:nvSpPr>
        <dsp:cNvPr id="0" name=""/>
        <dsp:cNvSpPr/>
      </dsp:nvSpPr>
      <dsp:spPr>
        <a:xfrm>
          <a:off x="0" y="5100950"/>
          <a:ext cx="11801475" cy="73008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2870" tIns="102870" rIns="102870" bIns="102870" numCol="1" spcCol="1270" anchor="ctr" anchorCtr="0">
          <a:noAutofit/>
        </a:bodyPr>
        <a:lstStyle/>
        <a:p>
          <a:pPr marL="0" lvl="0" indent="0" algn="l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700" kern="1200" dirty="0"/>
            <a:t>• </a:t>
          </a:r>
          <a:r>
            <a:rPr lang="en-US" sz="3200" b="1" kern="1200" dirty="0">
              <a:solidFill>
                <a:srgbClr val="002060"/>
              </a:solidFill>
              <a:highlight>
                <a:srgbClr val="00FF00"/>
              </a:highlight>
              <a:latin typeface="Times New Roman" panose="02020603050405020304" pitchFamily="18" charset="0"/>
              <a:cs typeface="Times New Roman" panose="02020603050405020304" pitchFamily="18" charset="0"/>
            </a:rPr>
            <a:t>Aristotle ranks Plot as the most important element.</a:t>
          </a:r>
          <a:endParaRPr lang="en-US" sz="2700" b="1" kern="1200" dirty="0">
            <a:solidFill>
              <a:srgbClr val="002060"/>
            </a:solidFill>
            <a:highlight>
              <a:srgbClr val="00FF00"/>
            </a:highlight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35640" y="5136590"/>
        <a:ext cx="11730195" cy="658800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F9BB001-E068-4A3E-8D85-F80B0E4C14AA}">
      <dsp:nvSpPr>
        <dsp:cNvPr id="0" name=""/>
        <dsp:cNvSpPr/>
      </dsp:nvSpPr>
      <dsp:spPr>
        <a:xfrm>
          <a:off x="0" y="7457"/>
          <a:ext cx="11847195" cy="822830"/>
        </a:xfrm>
        <a:prstGeom prst="roundRect">
          <a:avLst>
            <a:gd name="adj" fmla="val 10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DFA7C8A-0FA8-4759-AEB2-FA112E444D96}">
      <dsp:nvSpPr>
        <dsp:cNvPr id="0" name=""/>
        <dsp:cNvSpPr/>
      </dsp:nvSpPr>
      <dsp:spPr>
        <a:xfrm>
          <a:off x="248906" y="192594"/>
          <a:ext cx="452999" cy="452556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766B71E-6959-46E1-8C82-E5EEF8B35EB4}">
      <dsp:nvSpPr>
        <dsp:cNvPr id="0" name=""/>
        <dsp:cNvSpPr/>
      </dsp:nvSpPr>
      <dsp:spPr>
        <a:xfrm>
          <a:off x="950811" y="7457"/>
          <a:ext cx="10810960" cy="97711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3411" tIns="103411" rIns="103411" bIns="103411" numCol="1" spcCol="1270" anchor="ctr" anchorCtr="0">
          <a:noAutofit/>
        </a:bodyPr>
        <a:lstStyle/>
        <a:p>
          <a:pPr marL="0" lvl="0" indent="0" algn="ctr" defTabSz="14224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200" b="1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• Tragedy is an imitation of an action, not simply of persons.</a:t>
          </a:r>
        </a:p>
      </dsp:txBody>
      <dsp:txXfrm>
        <a:off x="950811" y="7457"/>
        <a:ext cx="10810960" cy="977110"/>
      </dsp:txXfrm>
    </dsp:sp>
    <dsp:sp modelId="{D610982F-61F1-4180-AFF4-BC04AE090AA8}">
      <dsp:nvSpPr>
        <dsp:cNvPr id="0" name=""/>
        <dsp:cNvSpPr/>
      </dsp:nvSpPr>
      <dsp:spPr>
        <a:xfrm>
          <a:off x="0" y="1228845"/>
          <a:ext cx="11847195" cy="822830"/>
        </a:xfrm>
        <a:prstGeom prst="roundRect">
          <a:avLst>
            <a:gd name="adj" fmla="val 10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D092D8F-2BE3-437D-B767-0BD48B9ADA3D}">
      <dsp:nvSpPr>
        <dsp:cNvPr id="0" name=""/>
        <dsp:cNvSpPr/>
      </dsp:nvSpPr>
      <dsp:spPr>
        <a:xfrm>
          <a:off x="248906" y="1413982"/>
          <a:ext cx="452999" cy="452556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9F9CEAF-A93B-4EA9-BA67-73BC7718440E}">
      <dsp:nvSpPr>
        <dsp:cNvPr id="0" name=""/>
        <dsp:cNvSpPr/>
      </dsp:nvSpPr>
      <dsp:spPr>
        <a:xfrm>
          <a:off x="950811" y="1228845"/>
          <a:ext cx="10810960" cy="97711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3411" tIns="103411" rIns="103411" bIns="103411" numCol="1" spcCol="1270" anchor="ctr" anchorCtr="0">
          <a:noAutofit/>
        </a:bodyPr>
        <a:lstStyle/>
        <a:p>
          <a:pPr marL="0" lvl="0" indent="0" algn="ctr" defTabSz="14224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200" b="1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• A strong plot has unity: every major incident contributes to the whole.</a:t>
          </a:r>
        </a:p>
      </dsp:txBody>
      <dsp:txXfrm>
        <a:off x="950811" y="1228845"/>
        <a:ext cx="10810960" cy="977110"/>
      </dsp:txXfrm>
    </dsp:sp>
    <dsp:sp modelId="{E1CE1126-A84C-4DFE-8CBE-210C0C9C65EE}">
      <dsp:nvSpPr>
        <dsp:cNvPr id="0" name=""/>
        <dsp:cNvSpPr/>
      </dsp:nvSpPr>
      <dsp:spPr>
        <a:xfrm>
          <a:off x="0" y="2450234"/>
          <a:ext cx="11847195" cy="822830"/>
        </a:xfrm>
        <a:prstGeom prst="roundRect">
          <a:avLst>
            <a:gd name="adj" fmla="val 10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67A07F7-8916-4C4B-B60C-B112C2600323}">
      <dsp:nvSpPr>
        <dsp:cNvPr id="0" name=""/>
        <dsp:cNvSpPr/>
      </dsp:nvSpPr>
      <dsp:spPr>
        <a:xfrm>
          <a:off x="248906" y="2635371"/>
          <a:ext cx="452999" cy="452556"/>
        </a:xfrm>
        <a:prstGeom prst="rect">
          <a:avLst/>
        </a:prstGeom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15E9886-7F27-43AE-A7D1-318C35FB0E44}">
      <dsp:nvSpPr>
        <dsp:cNvPr id="0" name=""/>
        <dsp:cNvSpPr/>
      </dsp:nvSpPr>
      <dsp:spPr>
        <a:xfrm>
          <a:off x="950811" y="2450234"/>
          <a:ext cx="10810960" cy="97711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3411" tIns="103411" rIns="103411" bIns="103411" numCol="1" spcCol="1270" anchor="ctr" anchorCtr="0">
          <a:noAutofit/>
        </a:bodyPr>
        <a:lstStyle/>
        <a:p>
          <a:pPr marL="0" lvl="0" indent="0" algn="ctr" defTabSz="14224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200" b="1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• Incidents should follow probability or necessity.</a:t>
          </a:r>
        </a:p>
      </dsp:txBody>
      <dsp:txXfrm>
        <a:off x="950811" y="2450234"/>
        <a:ext cx="10810960" cy="977110"/>
      </dsp:txXfrm>
    </dsp:sp>
    <dsp:sp modelId="{66C83C1D-E8B6-47CF-BF07-3C4696B415FA}">
      <dsp:nvSpPr>
        <dsp:cNvPr id="0" name=""/>
        <dsp:cNvSpPr/>
      </dsp:nvSpPr>
      <dsp:spPr>
        <a:xfrm>
          <a:off x="0" y="3671623"/>
          <a:ext cx="11847195" cy="822830"/>
        </a:xfrm>
        <a:prstGeom prst="roundRect">
          <a:avLst>
            <a:gd name="adj" fmla="val 10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484CD83-E4E0-4F9C-839B-07B79E618852}">
      <dsp:nvSpPr>
        <dsp:cNvPr id="0" name=""/>
        <dsp:cNvSpPr/>
      </dsp:nvSpPr>
      <dsp:spPr>
        <a:xfrm>
          <a:off x="248906" y="3856759"/>
          <a:ext cx="452999" cy="452556"/>
        </a:xfrm>
        <a:prstGeom prst="rect">
          <a:avLst/>
        </a:prstGeom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D8CDA4A-DD8C-4844-94A9-A7AD43A6B7C9}">
      <dsp:nvSpPr>
        <dsp:cNvPr id="0" name=""/>
        <dsp:cNvSpPr/>
      </dsp:nvSpPr>
      <dsp:spPr>
        <a:xfrm>
          <a:off x="950811" y="3671623"/>
          <a:ext cx="10810960" cy="97711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3411" tIns="103411" rIns="103411" bIns="103411" numCol="1" spcCol="1270" anchor="ctr" anchorCtr="0">
          <a:noAutofit/>
        </a:bodyPr>
        <a:lstStyle/>
        <a:p>
          <a:pPr marL="0" lvl="0" indent="0" algn="ctr" defTabSz="14224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200" b="1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• Plots may include reversal (peripeteia) and recognition (anagnorisis).</a:t>
          </a:r>
        </a:p>
      </dsp:txBody>
      <dsp:txXfrm>
        <a:off x="950811" y="3671623"/>
        <a:ext cx="10810960" cy="977110"/>
      </dsp:txXfrm>
    </dsp:sp>
    <dsp:sp modelId="{C97DC04E-DE09-4285-8DBE-3633C8C9BC30}">
      <dsp:nvSpPr>
        <dsp:cNvPr id="0" name=""/>
        <dsp:cNvSpPr/>
      </dsp:nvSpPr>
      <dsp:spPr>
        <a:xfrm>
          <a:off x="0" y="4893011"/>
          <a:ext cx="11847195" cy="822830"/>
        </a:xfrm>
        <a:prstGeom prst="roundRect">
          <a:avLst>
            <a:gd name="adj" fmla="val 10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678E025-08A0-422E-A889-306DE382EC04}">
      <dsp:nvSpPr>
        <dsp:cNvPr id="0" name=""/>
        <dsp:cNvSpPr/>
      </dsp:nvSpPr>
      <dsp:spPr>
        <a:xfrm>
          <a:off x="248906" y="5078148"/>
          <a:ext cx="452999" cy="452556"/>
        </a:xfrm>
        <a:prstGeom prst="rect">
          <a:avLst/>
        </a:prstGeom>
        <a:blipFill>
          <a:blip xmlns:r="http://schemas.openxmlformats.org/officeDocument/2006/relationships"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68685DA-8B49-4885-AE03-FC352E8CBFDF}">
      <dsp:nvSpPr>
        <dsp:cNvPr id="0" name=""/>
        <dsp:cNvSpPr/>
      </dsp:nvSpPr>
      <dsp:spPr>
        <a:xfrm>
          <a:off x="950811" y="4893011"/>
          <a:ext cx="10810960" cy="97711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3411" tIns="103411" rIns="103411" bIns="103411" numCol="1" spcCol="1270" anchor="ctr" anchorCtr="0">
          <a:noAutofit/>
        </a:bodyPr>
        <a:lstStyle/>
        <a:p>
          <a:pPr marL="0" lvl="0" indent="0" algn="ctr" defTabSz="8445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 dirty="0"/>
            <a:t>• </a:t>
          </a:r>
          <a:r>
            <a:rPr lang="en-US" sz="3200" b="1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The structure of action creates emotional and intellectual effects.</a:t>
          </a:r>
          <a:endParaRPr lang="en-US" sz="1900" b="1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950811" y="4893011"/>
        <a:ext cx="10810960" cy="977110"/>
      </dsp:txXfrm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CB4A6EF-EF69-49E1-A51F-9B91D5D58BE6}">
      <dsp:nvSpPr>
        <dsp:cNvPr id="0" name=""/>
        <dsp:cNvSpPr/>
      </dsp:nvSpPr>
      <dsp:spPr>
        <a:xfrm>
          <a:off x="0" y="7457"/>
          <a:ext cx="11815762" cy="947501"/>
        </a:xfrm>
        <a:prstGeom prst="roundRect">
          <a:avLst>
            <a:gd name="adj" fmla="val 10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7233D2C-1A5F-490B-8048-9400B8DC4BAE}">
      <dsp:nvSpPr>
        <dsp:cNvPr id="0" name=""/>
        <dsp:cNvSpPr/>
      </dsp:nvSpPr>
      <dsp:spPr>
        <a:xfrm>
          <a:off x="286619" y="220645"/>
          <a:ext cx="521635" cy="521125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8132117-3CA1-4238-B29E-96219AE83DF0}">
      <dsp:nvSpPr>
        <dsp:cNvPr id="0" name=""/>
        <dsp:cNvSpPr/>
      </dsp:nvSpPr>
      <dsp:spPr>
        <a:xfrm>
          <a:off x="1094873" y="7457"/>
          <a:ext cx="10704026" cy="97711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3411" tIns="103411" rIns="103411" bIns="103411" numCol="1" spcCol="1270" anchor="ctr" anchorCtr="0">
          <a:noAutofit/>
        </a:bodyPr>
        <a:lstStyle/>
        <a:p>
          <a:pPr marL="0" lvl="0" indent="0" algn="l" defTabSz="12446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b="1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• Characters represent types of human action and moral choice.</a:t>
          </a:r>
        </a:p>
      </dsp:txBody>
      <dsp:txXfrm>
        <a:off x="1094873" y="7457"/>
        <a:ext cx="10704026" cy="977110"/>
      </dsp:txXfrm>
    </dsp:sp>
    <dsp:sp modelId="{CC8551B0-1CB9-4770-9A80-D2B199393333}">
      <dsp:nvSpPr>
        <dsp:cNvPr id="0" name=""/>
        <dsp:cNvSpPr/>
      </dsp:nvSpPr>
      <dsp:spPr>
        <a:xfrm>
          <a:off x="0" y="1228845"/>
          <a:ext cx="11815762" cy="947501"/>
        </a:xfrm>
        <a:prstGeom prst="roundRect">
          <a:avLst>
            <a:gd name="adj" fmla="val 10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37D0916-E916-4F92-B838-27D8540F7664}">
      <dsp:nvSpPr>
        <dsp:cNvPr id="0" name=""/>
        <dsp:cNvSpPr/>
      </dsp:nvSpPr>
      <dsp:spPr>
        <a:xfrm>
          <a:off x="286619" y="1442033"/>
          <a:ext cx="521635" cy="521125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6846D1A-330F-4F9E-87CB-5CE015415DD5}">
      <dsp:nvSpPr>
        <dsp:cNvPr id="0" name=""/>
        <dsp:cNvSpPr/>
      </dsp:nvSpPr>
      <dsp:spPr>
        <a:xfrm>
          <a:off x="1094873" y="1228845"/>
          <a:ext cx="10704026" cy="97711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3411" tIns="103411" rIns="103411" bIns="103411" numCol="1" spcCol="1270" anchor="ctr" anchorCtr="0">
          <a:noAutofit/>
        </a:bodyPr>
        <a:lstStyle/>
        <a:p>
          <a:pPr marL="0" lvl="0" indent="0" algn="l" defTabSz="8445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b="1" kern="1200" dirty="0"/>
            <a:t>• </a:t>
          </a:r>
          <a:r>
            <a:rPr lang="en-US" sz="2800" b="1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The poet does not have to reproduce one real individual exactly.</a:t>
          </a:r>
          <a:endParaRPr lang="en-US" sz="19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1094873" y="1228845"/>
        <a:ext cx="10704026" cy="977110"/>
      </dsp:txXfrm>
    </dsp:sp>
    <dsp:sp modelId="{01ACB635-18AE-4EDB-8E9A-5B04DDB93D7E}">
      <dsp:nvSpPr>
        <dsp:cNvPr id="0" name=""/>
        <dsp:cNvSpPr/>
      </dsp:nvSpPr>
      <dsp:spPr>
        <a:xfrm>
          <a:off x="0" y="2450234"/>
          <a:ext cx="11815762" cy="947501"/>
        </a:xfrm>
        <a:prstGeom prst="roundRect">
          <a:avLst>
            <a:gd name="adj" fmla="val 10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586257E-C655-4C7B-A35A-623F5C002F81}">
      <dsp:nvSpPr>
        <dsp:cNvPr id="0" name=""/>
        <dsp:cNvSpPr/>
      </dsp:nvSpPr>
      <dsp:spPr>
        <a:xfrm>
          <a:off x="286619" y="2663422"/>
          <a:ext cx="521635" cy="521125"/>
        </a:xfrm>
        <a:prstGeom prst="rect">
          <a:avLst/>
        </a:prstGeom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97F2BAD-A2AE-4C54-BC27-6E15E99B4D32}">
      <dsp:nvSpPr>
        <dsp:cNvPr id="0" name=""/>
        <dsp:cNvSpPr/>
      </dsp:nvSpPr>
      <dsp:spPr>
        <a:xfrm>
          <a:off x="1094873" y="2450234"/>
          <a:ext cx="10704026" cy="97711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3411" tIns="103411" rIns="103411" bIns="103411" numCol="1" spcCol="1270" anchor="ctr" anchorCtr="0">
          <a:noAutofit/>
        </a:bodyPr>
        <a:lstStyle/>
        <a:p>
          <a:pPr marL="0" lvl="0" indent="0" algn="l" defTabSz="8445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b="1" kern="1200" dirty="0"/>
            <a:t>• </a:t>
          </a:r>
          <a:r>
            <a:rPr lang="en-US" sz="2800" b="1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Literature can show general truths through particular characters.</a:t>
          </a:r>
          <a:endParaRPr lang="en-US" sz="19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1094873" y="2450234"/>
        <a:ext cx="10704026" cy="977110"/>
      </dsp:txXfrm>
    </dsp:sp>
    <dsp:sp modelId="{AECB04BB-C2C0-4223-B44A-192963E35E79}">
      <dsp:nvSpPr>
        <dsp:cNvPr id="0" name=""/>
        <dsp:cNvSpPr/>
      </dsp:nvSpPr>
      <dsp:spPr>
        <a:xfrm>
          <a:off x="0" y="3671623"/>
          <a:ext cx="11815762" cy="947501"/>
        </a:xfrm>
        <a:prstGeom prst="roundRect">
          <a:avLst>
            <a:gd name="adj" fmla="val 10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9AB267E-B0E0-41FA-92A9-306B5F56D197}">
      <dsp:nvSpPr>
        <dsp:cNvPr id="0" name=""/>
        <dsp:cNvSpPr/>
      </dsp:nvSpPr>
      <dsp:spPr>
        <a:xfrm>
          <a:off x="286619" y="3884811"/>
          <a:ext cx="521635" cy="521125"/>
        </a:xfrm>
        <a:prstGeom prst="rect">
          <a:avLst/>
        </a:prstGeom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0A26FC6-E6D9-40AF-9395-ED62B67131E6}">
      <dsp:nvSpPr>
        <dsp:cNvPr id="0" name=""/>
        <dsp:cNvSpPr/>
      </dsp:nvSpPr>
      <dsp:spPr>
        <a:xfrm>
          <a:off x="1094873" y="3671623"/>
          <a:ext cx="10704026" cy="97711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3411" tIns="103411" rIns="103411" bIns="103411" numCol="1" spcCol="1270" anchor="ctr" anchorCtr="0">
          <a:noAutofit/>
        </a:bodyPr>
        <a:lstStyle/>
        <a:p>
          <a:pPr marL="0" lvl="0" indent="0" algn="ctr" defTabSz="12446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b="1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• Universal patterns include ambition, jealousy, pride, love, fear, loyalty and conflict.</a:t>
          </a:r>
          <a:endParaRPr lang="en-US" sz="28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1094873" y="3671623"/>
        <a:ext cx="10704026" cy="977110"/>
      </dsp:txXfrm>
    </dsp:sp>
    <dsp:sp modelId="{6EFC3986-5858-49DE-942A-7F565D2C7CF3}">
      <dsp:nvSpPr>
        <dsp:cNvPr id="0" name=""/>
        <dsp:cNvSpPr/>
      </dsp:nvSpPr>
      <dsp:spPr>
        <a:xfrm>
          <a:off x="0" y="4893011"/>
          <a:ext cx="11815762" cy="947501"/>
        </a:xfrm>
        <a:prstGeom prst="roundRect">
          <a:avLst>
            <a:gd name="adj" fmla="val 10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276820B-2091-4319-A023-390E13992834}">
      <dsp:nvSpPr>
        <dsp:cNvPr id="0" name=""/>
        <dsp:cNvSpPr/>
      </dsp:nvSpPr>
      <dsp:spPr>
        <a:xfrm>
          <a:off x="286619" y="5106199"/>
          <a:ext cx="521635" cy="521125"/>
        </a:xfrm>
        <a:prstGeom prst="rect">
          <a:avLst/>
        </a:prstGeom>
        <a:blipFill>
          <a:blip xmlns:r="http://schemas.openxmlformats.org/officeDocument/2006/relationships"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C487951-F545-47E0-8317-03DA454D61B5}">
      <dsp:nvSpPr>
        <dsp:cNvPr id="0" name=""/>
        <dsp:cNvSpPr/>
      </dsp:nvSpPr>
      <dsp:spPr>
        <a:xfrm>
          <a:off x="1094873" y="4893011"/>
          <a:ext cx="10704026" cy="97711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3411" tIns="103411" rIns="103411" bIns="103411" numCol="1" spcCol="1270" anchor="ctr" anchorCtr="0">
          <a:noAutofit/>
        </a:bodyPr>
        <a:lstStyle/>
        <a:p>
          <a:pPr marL="0" lvl="0" indent="0" algn="ctr" defTabSz="12446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b="1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• This is one reason fictional events can feel true even when they never happened.</a:t>
          </a:r>
          <a:endParaRPr lang="en-US" sz="28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1094873" y="4893011"/>
        <a:ext cx="10704026" cy="977110"/>
      </dsp:txXfrm>
    </dsp:sp>
  </dsp:spTree>
</dsp:drawing>
</file>

<file path=ppt/diagrams/drawing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8A7B2C2-F0FF-4999-ACEC-690FF2C1E17F}">
      <dsp:nvSpPr>
        <dsp:cNvPr id="0" name=""/>
        <dsp:cNvSpPr/>
      </dsp:nvSpPr>
      <dsp:spPr>
        <a:xfrm>
          <a:off x="0" y="4619"/>
          <a:ext cx="11801475" cy="611867"/>
        </a:xfrm>
        <a:prstGeom prst="roundRect">
          <a:avLst>
            <a:gd name="adj" fmla="val 10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92EA4BB-3B02-47C6-9B9B-7EED662097E4}">
      <dsp:nvSpPr>
        <dsp:cNvPr id="0" name=""/>
        <dsp:cNvSpPr/>
      </dsp:nvSpPr>
      <dsp:spPr>
        <a:xfrm>
          <a:off x="185089" y="142289"/>
          <a:ext cx="336856" cy="336527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5E45FB3-C857-46A5-BFB5-D930DECAF1FD}">
      <dsp:nvSpPr>
        <dsp:cNvPr id="0" name=""/>
        <dsp:cNvSpPr/>
      </dsp:nvSpPr>
      <dsp:spPr>
        <a:xfrm>
          <a:off x="707035" y="4619"/>
          <a:ext cx="10999336" cy="78395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2969" tIns="82969" rIns="82969" bIns="82969" numCol="1" spcCol="1270" anchor="ctr" anchorCtr="0">
          <a:noAutofit/>
        </a:bodyPr>
        <a:lstStyle/>
        <a:p>
          <a:pPr marL="0" lvl="0" indent="0" algn="ctr" defTabSz="8445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 dirty="0"/>
            <a:t>• </a:t>
          </a:r>
          <a:r>
            <a:rPr lang="en-US" sz="2800" b="1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Mimesis means imitation/representation, but not mechanical copying.</a:t>
          </a:r>
          <a:endParaRPr lang="en-US" sz="19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707035" y="4619"/>
        <a:ext cx="10999336" cy="783955"/>
      </dsp:txXfrm>
    </dsp:sp>
    <dsp:sp modelId="{9887C080-A38B-443C-92D1-8A5B9E210665}">
      <dsp:nvSpPr>
        <dsp:cNvPr id="0" name=""/>
        <dsp:cNvSpPr/>
      </dsp:nvSpPr>
      <dsp:spPr>
        <a:xfrm>
          <a:off x="0" y="996121"/>
          <a:ext cx="11801475" cy="611867"/>
        </a:xfrm>
        <a:prstGeom prst="roundRect">
          <a:avLst>
            <a:gd name="adj" fmla="val 10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BC0E336-0B67-42B2-A8B4-18E9345B9971}">
      <dsp:nvSpPr>
        <dsp:cNvPr id="0" name=""/>
        <dsp:cNvSpPr/>
      </dsp:nvSpPr>
      <dsp:spPr>
        <a:xfrm>
          <a:off x="185089" y="1122233"/>
          <a:ext cx="336856" cy="336527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C9BE0AB-CA9F-4613-9952-01C16BB5A90C}">
      <dsp:nvSpPr>
        <dsp:cNvPr id="0" name=""/>
        <dsp:cNvSpPr/>
      </dsp:nvSpPr>
      <dsp:spPr>
        <a:xfrm>
          <a:off x="707035" y="984563"/>
          <a:ext cx="10999336" cy="78395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2969" tIns="82969" rIns="82969" bIns="82969" numCol="1" spcCol="1270" anchor="ctr" anchorCtr="0">
          <a:noAutofit/>
        </a:bodyPr>
        <a:lstStyle/>
        <a:p>
          <a:pPr marL="0" lvl="0" indent="0" algn="ctr" defTabSz="8445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b="1" kern="1200" dirty="0"/>
            <a:t>• </a:t>
          </a:r>
          <a:r>
            <a:rPr lang="en-US" sz="2800" b="1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Aristotle sees imitation as natural, pleasurable and intellectually valuable.</a:t>
          </a:r>
          <a:endParaRPr lang="en-US" sz="19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707035" y="984563"/>
        <a:ext cx="10999336" cy="783955"/>
      </dsp:txXfrm>
    </dsp:sp>
    <dsp:sp modelId="{875FCB39-83AA-4322-AE73-138B1E7BF190}">
      <dsp:nvSpPr>
        <dsp:cNvPr id="0" name=""/>
        <dsp:cNvSpPr/>
      </dsp:nvSpPr>
      <dsp:spPr>
        <a:xfrm>
          <a:off x="0" y="1964507"/>
          <a:ext cx="11801475" cy="611867"/>
        </a:xfrm>
        <a:prstGeom prst="roundRect">
          <a:avLst>
            <a:gd name="adj" fmla="val 10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A468954-8469-4B26-84F1-590C2E3171E2}">
      <dsp:nvSpPr>
        <dsp:cNvPr id="0" name=""/>
        <dsp:cNvSpPr/>
      </dsp:nvSpPr>
      <dsp:spPr>
        <a:xfrm>
          <a:off x="185089" y="2102177"/>
          <a:ext cx="336856" cy="336527"/>
        </a:xfrm>
        <a:prstGeom prst="rect">
          <a:avLst/>
        </a:prstGeom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833FCFA-E10B-43B5-AEBA-DF4D35EA13FD}">
      <dsp:nvSpPr>
        <dsp:cNvPr id="0" name=""/>
        <dsp:cNvSpPr/>
      </dsp:nvSpPr>
      <dsp:spPr>
        <a:xfrm>
          <a:off x="707035" y="1964507"/>
          <a:ext cx="10999336" cy="78395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2969" tIns="82969" rIns="82969" bIns="82969" numCol="1" spcCol="1270" anchor="ctr" anchorCtr="0">
          <a:noAutofit/>
        </a:bodyPr>
        <a:lstStyle/>
        <a:p>
          <a:pPr marL="0" lvl="0" indent="0" algn="ctr" defTabSz="8445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b="1" kern="1200" dirty="0"/>
            <a:t>• </a:t>
          </a:r>
          <a:r>
            <a:rPr lang="en-US" sz="2800" b="1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Poetry represents possible actions and can express universal truths.</a:t>
          </a:r>
          <a:endParaRPr lang="en-US" sz="19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707035" y="1964507"/>
        <a:ext cx="10999336" cy="783955"/>
      </dsp:txXfrm>
    </dsp:sp>
    <dsp:sp modelId="{A52B0736-E61E-4AB5-A222-F9AEF63238FB}">
      <dsp:nvSpPr>
        <dsp:cNvPr id="0" name=""/>
        <dsp:cNvSpPr/>
      </dsp:nvSpPr>
      <dsp:spPr>
        <a:xfrm>
          <a:off x="0" y="2944451"/>
          <a:ext cx="11801475" cy="611867"/>
        </a:xfrm>
        <a:prstGeom prst="roundRect">
          <a:avLst>
            <a:gd name="adj" fmla="val 10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4E14835-C346-4C83-9933-B4337DCB1205}">
      <dsp:nvSpPr>
        <dsp:cNvPr id="0" name=""/>
        <dsp:cNvSpPr/>
      </dsp:nvSpPr>
      <dsp:spPr>
        <a:xfrm>
          <a:off x="185089" y="3082121"/>
          <a:ext cx="336856" cy="336527"/>
        </a:xfrm>
        <a:prstGeom prst="rect">
          <a:avLst/>
        </a:prstGeom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1FEF4E4-EA6D-4A79-B37C-2FC52E5EA65E}">
      <dsp:nvSpPr>
        <dsp:cNvPr id="0" name=""/>
        <dsp:cNvSpPr/>
      </dsp:nvSpPr>
      <dsp:spPr>
        <a:xfrm>
          <a:off x="707035" y="2944451"/>
          <a:ext cx="10999336" cy="78395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2969" tIns="82969" rIns="82969" bIns="82969" numCol="1" spcCol="1270" anchor="ctr" anchorCtr="0">
          <a:noAutofit/>
        </a:bodyPr>
        <a:lstStyle/>
        <a:p>
          <a:pPr marL="0" lvl="0" indent="0" algn="ctr" defTabSz="8445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b="1" kern="1200" dirty="0"/>
            <a:t>• </a:t>
          </a:r>
          <a:r>
            <a:rPr lang="en-US" sz="2800" b="1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In tragedy, plot—the arrangement of action—is central.</a:t>
          </a:r>
          <a:endParaRPr lang="en-US" sz="19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707035" y="2944451"/>
        <a:ext cx="10999336" cy="783955"/>
      </dsp:txXfrm>
    </dsp:sp>
    <dsp:sp modelId="{50555FBF-B9ED-4F5C-BD18-B19EEEA20A11}">
      <dsp:nvSpPr>
        <dsp:cNvPr id="0" name=""/>
        <dsp:cNvSpPr/>
      </dsp:nvSpPr>
      <dsp:spPr>
        <a:xfrm>
          <a:off x="0" y="3924395"/>
          <a:ext cx="11801475" cy="611867"/>
        </a:xfrm>
        <a:prstGeom prst="roundRect">
          <a:avLst>
            <a:gd name="adj" fmla="val 10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297EFBA-43DE-4B1D-9105-8AFF13F31CA1}">
      <dsp:nvSpPr>
        <dsp:cNvPr id="0" name=""/>
        <dsp:cNvSpPr/>
      </dsp:nvSpPr>
      <dsp:spPr>
        <a:xfrm>
          <a:off x="185089" y="4062065"/>
          <a:ext cx="336856" cy="336527"/>
        </a:xfrm>
        <a:prstGeom prst="rect">
          <a:avLst/>
        </a:prstGeom>
        <a:blipFill>
          <a:blip xmlns:r="http://schemas.openxmlformats.org/officeDocument/2006/relationships"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A46200E-8B4F-4594-BDCA-B956A42CE5EC}">
      <dsp:nvSpPr>
        <dsp:cNvPr id="0" name=""/>
        <dsp:cNvSpPr/>
      </dsp:nvSpPr>
      <dsp:spPr>
        <a:xfrm>
          <a:off x="707035" y="3924395"/>
          <a:ext cx="10999336" cy="78395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2969" tIns="82969" rIns="82969" bIns="82969" numCol="1" spcCol="1270" anchor="ctr" anchorCtr="0">
          <a:noAutofit/>
        </a:bodyPr>
        <a:lstStyle/>
        <a:p>
          <a:pPr marL="0" lvl="0" indent="0" algn="ctr" defTabSz="8445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b="1" kern="1200" dirty="0"/>
            <a:t>• </a:t>
          </a:r>
          <a:r>
            <a:rPr lang="en-US" sz="2800" b="1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Probability, necessity, unity, reversal, recognition and catharsis help explain tragic representation</a:t>
          </a:r>
          <a:r>
            <a:rPr lang="en-US" sz="1900" b="1" kern="1200" dirty="0"/>
            <a:t>.</a:t>
          </a:r>
          <a:endParaRPr lang="en-US" sz="1900" kern="1200" dirty="0"/>
        </a:p>
      </dsp:txBody>
      <dsp:txXfrm>
        <a:off x="707035" y="3924395"/>
        <a:ext cx="10999336" cy="783955"/>
      </dsp:txXfrm>
    </dsp:sp>
    <dsp:sp modelId="{4C0CC1DF-6B54-44B5-89FC-ABAB61660748}">
      <dsp:nvSpPr>
        <dsp:cNvPr id="0" name=""/>
        <dsp:cNvSpPr/>
      </dsp:nvSpPr>
      <dsp:spPr>
        <a:xfrm>
          <a:off x="0" y="4904339"/>
          <a:ext cx="11801475" cy="611867"/>
        </a:xfrm>
        <a:prstGeom prst="roundRect">
          <a:avLst>
            <a:gd name="adj" fmla="val 10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84B3F37-F70C-4E88-B527-F88780346342}">
      <dsp:nvSpPr>
        <dsp:cNvPr id="0" name=""/>
        <dsp:cNvSpPr/>
      </dsp:nvSpPr>
      <dsp:spPr>
        <a:xfrm>
          <a:off x="185089" y="5042009"/>
          <a:ext cx="336856" cy="336527"/>
        </a:xfrm>
        <a:prstGeom prst="rect">
          <a:avLst/>
        </a:prstGeom>
        <a:blipFill>
          <a:blip xmlns:r="http://schemas.openxmlformats.org/officeDocument/2006/relationships"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B2C8C78-AB43-4168-A28F-B909BD65CC75}">
      <dsp:nvSpPr>
        <dsp:cNvPr id="0" name=""/>
        <dsp:cNvSpPr/>
      </dsp:nvSpPr>
      <dsp:spPr>
        <a:xfrm>
          <a:off x="707035" y="4904339"/>
          <a:ext cx="10999336" cy="78395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2969" tIns="82969" rIns="82969" bIns="82969" numCol="1" spcCol="1270" anchor="ctr" anchorCtr="0">
          <a:noAutofit/>
        </a:bodyPr>
        <a:lstStyle/>
        <a:p>
          <a:pPr marL="0" lvl="0" indent="0" algn="ctr" defTabSz="8445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b="1" kern="1200" dirty="0"/>
            <a:t>• </a:t>
          </a:r>
          <a:r>
            <a:rPr lang="en-US" sz="2800" b="1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Aristotle transforms imitation from a charge against poetry into a foundation of artistic theory.</a:t>
          </a:r>
          <a:endParaRPr lang="en-US" sz="19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707035" y="4904339"/>
        <a:ext cx="10999336" cy="783955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18/2/layout/IconVerticalSolidList">
  <dgm:title val="Icon Vertical Solid List"/>
  <dgm:desc val="Use to show a series of visuals from top to bottom with Level 1 or Level 1 and Level 2 text grouped in a shape. Works best with icons or small pictures with lengthier descri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3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5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5" axis="ch" ptType="node" func="cnt" op="lte" val="4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2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6" axis="ch" ptType="node" func="cnt" op="lte" val="6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9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else name="Name7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6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else>
    </dgm:choose>
    <dgm:ruleLst>
      <dgm:rule type="h" for="ch" forName="compNode" val="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hoose name="Name9">
          <dgm:if name="Name10" axis="ch" ptType="node" func="cnt" op="gte" val="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w" for="ch" forName="parTx" refType="w" fact="0.45"/>
              <dgm:constr type="h" for="ch" forName="parTx" refType="h"/>
              <dgm:constr type="l" for="ch" forName="parTx" refType="r" refFor="ch" refForName="spaceRect"/>
              <dgm:constr type="t" for="ch" forName="parTx"/>
              <dgm:constr type="h" for="ch" forName="desTx" refType="h"/>
              <dgm:constr type="l" for="ch" forName="desTx" refType="r" refFor="ch" refForName="parTx"/>
              <dgm:constr type="t" for="ch" forName="desTx"/>
            </dgm:constrLst>
          </dgm:if>
          <dgm:else name="Name1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h" for="ch" forName="parTx" refType="h"/>
              <dgm:constr type="l" for="ch" forName="parTx" refType="r" refFor="ch" refForName="spaceRect"/>
              <dgm:constr type="t" for="ch" forName="parTx"/>
            </dgm:constrLst>
          </dgm:else>
        </dgm:choose>
        <dgm:ruleLst>
          <dgm:rule type="h" val="INF" fact="NaN" max="NaN"/>
        </dgm:ruleLst>
        <dgm:layoutNode name="bgRect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parTx" styleLbl="revTx">
          <dgm:varLst>
            <dgm:chMax val="0"/>
            <dgm:chPref val="0"/>
          </dgm:varLst>
          <dgm:alg type="tx">
            <dgm:param type="txAnchorVert" val="mid"/>
            <dgm:param type="parTxLTRAlign" val="l"/>
            <dgm:param type="shpTxLTRAlignCh" val="l"/>
            <dgm:param type="parTxRTLAlign" val="r"/>
            <dgm:param type="shpTxRTLAlignCh" val="r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 refType="h" fact="0.3"/>
            <dgm:constr type="rMarg" refType="h" fact="0.3"/>
            <dgm:constr type="tMarg" refType="h" fact="0.3"/>
            <dgm:constr type="bMarg" refType="h" fact="0.3"/>
          </dgm:constrLst>
          <dgm:ruleLst>
            <dgm:rule type="primFontSz" val="14" fact="NaN" max="NaN"/>
            <dgm:rule type="h" val="INF" fact="NaN" max="NaN"/>
          </dgm:ruleLst>
        </dgm:layoutNode>
        <dgm:choose name="Name12">
          <dgm:if name="Name13" axis="ch" ptType="node" func="cnt" op="gte" val="1">
            <dgm:layoutNode name="desTx" styleLbl="revTx">
              <dgm:varLst/>
              <dgm:alg type="tx">
                <dgm:param type="txAnchorVertCh" val="mid"/>
                <dgm:param type="parTxLTRAlign" val="l"/>
                <dgm:param type="shpTxLTRAlignCh" val="l"/>
                <dgm:param type="parTxRTLAlign" val="r"/>
                <dgm:param type="shpTxRTLAlignCh" val="r"/>
                <dgm:param type="stBulletLvl" val="0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primFontSz" val="18"/>
                <dgm:constr type="secFontSz" refType="primFontSz"/>
                <dgm:constr type="lMarg" refType="h" fact="0.3"/>
                <dgm:constr type="rMarg" refType="h" fact="0.3"/>
                <dgm:constr type="tMarg" refType="h" fact="0.3"/>
                <dgm:constr type="bMarg" refType="h" fact="0.3"/>
              </dgm:constrLst>
              <dgm:ruleLst>
                <dgm:rule type="primFontSz" val="11" fact="NaN" max="NaN"/>
              </dgm:ruleLst>
            </dgm:layoutNode>
          </dgm:if>
          <dgm:else name="Name14"/>
        </dgm:choose>
      </dgm:layoutNode>
      <dgm:forEach name="Name15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  <a:lvl2pPr>
          <a:lnSpc>
            <a:spcPct val="100000"/>
          </a:lnSpc>
        </a:lvl2pPr>
      </dgm1612:lstStyle>
    </a:ext>
  </dgm:extLst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vProcess5">
  <dgm:title val=""/>
  <dgm:desc val=""/>
  <dgm:catLst>
    <dgm:cat type="process" pri="1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</dgm:cxnLst>
      <dgm:bg/>
      <dgm:whole/>
    </dgm:dataModel>
  </dgm:clrData>
  <dgm:layoutNode name="outerComposite">
    <dgm:varLst>
      <dgm:chMax val="5"/>
      <dgm:dir/>
      <dgm:resizeHandles val="exact"/>
    </dgm:varLst>
    <dgm:alg type="composite"/>
    <dgm:shape xmlns:r="http://schemas.openxmlformats.org/officeDocument/2006/relationships" r:blip="">
      <dgm:adjLst/>
    </dgm:shape>
    <dgm:presOf/>
    <dgm:choose name="Name0">
      <dgm:if name="Name1" func="var" arg="dir" op="equ" val="norm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l" for="ch" forName="TwoNodes_1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r" for="ch" forName="TwoNodes_2" refType="w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r" for="ch" forName="TwoConn_1-2" refType="r" refFor="ch" refForName="TwoNodes_1"/>
          <dgm:constr type="r" for="ch" forName="TwoNodes_1_text" refType="l" refFor="ch" refForName="TwoConn_1-2"/>
          <dgm:constr type="rOff" for="ch" forName="TwoNodes_1_text" refType="w" refFor="ch" refForName="TwoConn_1-2" fact="-0.5"/>
          <dgm:constr type="t" for="ch" forName="TwoNodes_1_text" refType="t" refFor="ch" refForName="TwoNodes_1"/>
          <dgm:constr type="b" for="ch" forName="TwoNodes_1_text" refType="b" refFor="ch" refForName="TwoNodes_1"/>
          <dgm:constr type="l" for="ch" forName="TwoNodes_1_text" refType="l" refFor="ch" refForName="TwoNodes_1"/>
          <dgm:constr type="r" for="ch" forName="TwoNodes_2_text" refType="l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l" for="ch" forName="TwoNodes_2_text" refType="l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l" for="ch" forName="ThreeNodes_1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r" for="ch" forName="ThreeNodes_3" refType="w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r" for="ch" forName="ThreeConn_1-2" refType="r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r" for="ch" forName="ThreeConn_2-3" refType="r" refFor="ch" refForName="ThreeNodes_2"/>
          <dgm:constr type="r" for="ch" forName="ThreeNodes_1_text" refType="l" refFor="ch" refForName="ThreeConn_1-2"/>
          <dgm:constr type="rOff" for="ch" forName="ThreeNodes_1_text" refType="w" refFor="ch" refForName="ThreeConn_1-2" fact="-0.57"/>
          <dgm:constr type="t" for="ch" forName="ThreeNodes_1_text" refType="t" refFor="ch" refForName="ThreeNodes_1"/>
          <dgm:constr type="b" for="ch" forName="ThreeNodes_1_text" refType="b" refFor="ch" refForName="ThreeNodes_1"/>
          <dgm:constr type="l" for="ch" forName="ThreeNodes_1_text" refType="l" refFor="ch" refForName="ThreeNodes_1"/>
          <dgm:constr type="r" for="ch" forName="ThreeNodes_2_text" refType="l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l" for="ch" forName="ThreeNodes_2_text" refType="l" refFor="ch" refForName="ThreeNodes_2"/>
          <dgm:constr type="r" for="ch" forName="ThreeNodes_3_text" refType="l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l" for="ch" forName="ThreeNodes_3_text" refType="l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l" for="ch" forName="FourNodes_1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467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533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r" for="ch" forName="FourNodes_4" refType="w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r" for="ch" forName="FourConn_1-2" refType="r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r" for="ch" forName="FourConn_2-3" refType="r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r" for="ch" forName="FourConn_3-4" refType="r" refFor="ch" refForName="FourNodes_3"/>
          <dgm:constr type="r" for="ch" forName="FourNodes_1_text" refType="l" refFor="ch" refForName="FourConn_1-2"/>
          <dgm:constr type="rOff" for="ch" forName="FourNodes_1_text" refType="w" refFor="ch" refForName="FourConn_1-2" fact="-0.7"/>
          <dgm:constr type="t" for="ch" forName="FourNodes_1_text" refType="t" refFor="ch" refForName="FourNodes_1"/>
          <dgm:constr type="b" for="ch" forName="FourNodes_1_text" refType="b" refFor="ch" refForName="FourNodes_1"/>
          <dgm:constr type="l" for="ch" forName="FourNodes_1_text" refType="l" refFor="ch" refForName="FourNodes_1"/>
          <dgm:constr type="r" for="ch" forName="FourNodes_2_text" refType="l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l" for="ch" forName="FourNodes_2_text" refType="l" refFor="ch" refForName="FourNodes_2"/>
          <dgm:constr type="r" for="ch" forName="FourNodes_3_text" refType="l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l" for="ch" forName="FourNodes_3_text" refType="l" refFor="ch" refForName="FourNodes_3"/>
          <dgm:constr type="r" for="ch" forName="FourNodes_4_text" refType="l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l" for="ch" forName="FourNodes_4_text" refType="l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l" for="ch" forName="FiveNodes_1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442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557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r" for="ch" forName="FiveNodes_5" refType="w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r" for="ch" forName="FiveConn_1-2" refType="r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r" for="ch" forName="FiveConn_2-3" refType="r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r" for="ch" forName="FiveConn_3-4" refType="r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r" for="ch" forName="FiveConn_4-5" refType="r" refFor="ch" refForName="FiveNodes_4"/>
          <dgm:constr type="r" for="ch" forName="FiveNodes_1_text" refType="l" refFor="ch" refForName="FiveConn_1-2"/>
          <dgm:constr type="rOff" for="ch" forName="FiveNodes_1_text" refType="w" refFor="ch" refForName="FiveConn_1-2" fact="-0.75"/>
          <dgm:constr type="t" for="ch" forName="FiveNodes_1_text" refType="t" refFor="ch" refForName="FiveNodes_1"/>
          <dgm:constr type="b" for="ch" forName="FiveNodes_1_text" refType="b" refFor="ch" refForName="FiveNodes_1"/>
          <dgm:constr type="l" for="ch" forName="FiveNodes_1_text" refType="l" refFor="ch" refForName="FiveNodes_1"/>
          <dgm:constr type="r" for="ch" forName="FiveNodes_2_text" refType="l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l" for="ch" forName="FiveNodes_2_text" refType="l" refFor="ch" refForName="FiveNodes_2"/>
          <dgm:constr type="r" for="ch" forName="FiveNodes_3_text" refType="l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l" for="ch" forName="FiveNodes_3_text" refType="l" refFor="ch" refForName="FiveNodes_3"/>
          <dgm:constr type="r" for="ch" forName="FiveNodes_4_text" refType="l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l" for="ch" forName="FiveNodes_4_text" refType="l" refFor="ch" refForName="FiveNodes_4"/>
          <dgm:constr type="r" for="ch" forName="FiveNodes_5_text" refType="l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l" for="ch" forName="FiveNodes_5_text" refType="l" refFor="ch" refForName="FiveNodes_5"/>
        </dgm:constrLst>
      </dgm:if>
      <dgm:else name="Name2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r" for="ch" forName="TwoNodes_1" refType="w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l" for="ch" forName="TwoNodes_2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l" for="ch" forName="TwoConn_1-2" refType="l" refFor="ch" refForName="TwoNodes_1"/>
          <dgm:constr type="l" for="ch" forName="TwoNodes_1_text" refType="r" refFor="ch" refForName="TwoConn_1-2"/>
          <dgm:constr type="lOff" for="ch" forName="TwoNodes_1_text" refType="w" refFor="ch" refForName="TwoConn_1-2" fact="0.5"/>
          <dgm:constr type="t" for="ch" forName="TwoNodes_1_text" refType="t" refFor="ch" refForName="TwoNodes_1"/>
          <dgm:constr type="b" for="ch" forName="TwoNodes_1_text" refType="b" refFor="ch" refForName="TwoNodes_1"/>
          <dgm:constr type="r" for="ch" forName="TwoNodes_1_text" refType="r" refFor="ch" refForName="TwoNodes_1"/>
          <dgm:constr type="l" for="ch" forName="TwoNodes_2_text" refType="r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r" for="ch" forName="TwoNodes_2_text" refType="r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r" for="ch" forName="ThreeNodes_1" refType="w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l" for="ch" forName="ThreeNodes_3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l" for="ch" forName="ThreeConn_1-2" refType="l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l" for="ch" forName="ThreeConn_2-3" refType="l" refFor="ch" refForName="ThreeNodes_2"/>
          <dgm:constr type="l" for="ch" forName="ThreeNodes_1_text" refType="r" refFor="ch" refForName="ThreeConn_1-2"/>
          <dgm:constr type="lOff" for="ch" forName="ThreeNodes_1_text" refType="w" refFor="ch" refForName="ThreeConn_1-2" fact="0.55"/>
          <dgm:constr type="t" for="ch" forName="ThreeNodes_1_text" refType="t" refFor="ch" refForName="ThreeNodes_1"/>
          <dgm:constr type="b" for="ch" forName="ThreeNodes_1_text" refType="b" refFor="ch" refForName="ThreeNodes_1"/>
          <dgm:constr type="r" for="ch" forName="ThreeNodes_1_text" refType="r" refFor="ch" refForName="ThreeNodes_1"/>
          <dgm:constr type="l" for="ch" forName="ThreeNodes_2_text" refType="r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r" for="ch" forName="ThreeNodes_2_text" refType="r" refFor="ch" refForName="ThreeNodes_2"/>
          <dgm:constr type="l" for="ch" forName="ThreeNodes_3_text" refType="r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r" for="ch" forName="ThreeNodes_3_text" refType="r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r" for="ch" forName="FourNodes_1" refType="w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533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467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l" for="ch" forName="FourNodes_4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l" for="ch" forName="FourConn_1-2" refType="l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l" for="ch" forName="FourConn_2-3" refType="l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l" for="ch" forName="FourConn_3-4" refType="l" refFor="ch" refForName="FourNodes_3"/>
          <dgm:constr type="l" for="ch" forName="FourNodes_1_text" refType="r" refFor="ch" refForName="FourConn_1-2"/>
          <dgm:constr type="lOff" for="ch" forName="FourNodes_1_text" refType="w" refFor="ch" refForName="FourConn_1-2" fact="0.69"/>
          <dgm:constr type="t" for="ch" forName="FourNodes_1_text" refType="t" refFor="ch" refForName="FourNodes_1"/>
          <dgm:constr type="b" for="ch" forName="FourNodes_1_text" refType="b" refFor="ch" refForName="FourNodes_1"/>
          <dgm:constr type="r" for="ch" forName="FourNodes_1_text" refType="r" refFor="ch" refForName="FourNodes_1"/>
          <dgm:constr type="l" for="ch" forName="FourNodes_2_text" refType="r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r" for="ch" forName="FourNodes_2_text" refType="r" refFor="ch" refForName="FourNodes_2"/>
          <dgm:constr type="l" for="ch" forName="FourNodes_3_text" refType="r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r" for="ch" forName="FourNodes_3_text" refType="r" refFor="ch" refForName="FourNodes_3"/>
          <dgm:constr type="l" for="ch" forName="FourNodes_4_text" refType="r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r" for="ch" forName="FourNodes_4_text" refType="r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r" for="ch" forName="FiveNodes_1" refType="w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557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442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l" for="ch" forName="FiveNodes_5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l" for="ch" forName="FiveConn_1-2" refType="l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l" for="ch" forName="FiveConn_2-3" refType="l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l" for="ch" forName="FiveConn_3-4" refType="l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l" for="ch" forName="FiveConn_4-5" refType="l" refFor="ch" refForName="FiveNodes_4"/>
          <dgm:constr type="l" for="ch" forName="FiveNodes_1_text" refType="r" refFor="ch" refForName="FiveConn_1-2"/>
          <dgm:constr type="lOff" for="ch" forName="FiveNodes_1_text" refType="w" refFor="ch" refForName="FiveConn_1-2" fact="0.73"/>
          <dgm:constr type="t" for="ch" forName="FiveNodes_1_text" refType="t" refFor="ch" refForName="FiveNodes_1"/>
          <dgm:constr type="b" for="ch" forName="FiveNodes_1_text" refType="b" refFor="ch" refForName="FiveNodes_1"/>
          <dgm:constr type="r" for="ch" forName="FiveNodes_1_text" refType="r" refFor="ch" refForName="FiveNodes_1"/>
          <dgm:constr type="l" for="ch" forName="FiveNodes_2_text" refType="r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r" for="ch" forName="FiveNodes_2_text" refType="r" refFor="ch" refForName="FiveNodes_2"/>
          <dgm:constr type="l" for="ch" forName="FiveNodes_3_text" refType="r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r" for="ch" forName="FiveNodes_3_text" refType="r" refFor="ch" refForName="FiveNodes_3"/>
          <dgm:constr type="l" for="ch" forName="FiveNodes_4_text" refType="r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r" for="ch" forName="FiveNodes_4_text" refType="r" refFor="ch" refForName="FiveNodes_4"/>
          <dgm:constr type="l" for="ch" forName="FiveNodes_5_text" refType="r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r" for="ch" forName="FiveNodes_5_text" refType="r" refFor="ch" refForName="FiveNodes_5"/>
        </dgm:constrLst>
      </dgm:else>
    </dgm:choose>
    <dgm:ruleLst/>
    <dgm:layoutNode name="dummyMaxCanvas">
      <dgm:varLst/>
      <dgm:alg type="sp"/>
      <dgm:shape xmlns:r="http://schemas.openxmlformats.org/officeDocument/2006/relationships" r:blip="">
        <dgm:adjLst/>
      </dgm:shape>
      <dgm:presOf/>
      <dgm:constrLst/>
      <dgm:ruleLst/>
    </dgm:layoutNode>
    <dgm:choose name="Name3">
      <dgm:if name="Name4" axis="ch" ptType="node" func="cnt" op="equ" val="1">
        <dgm:layoutNode name="OneNode_1">
          <dgm:varLst>
            <dgm:bulletEnabled val="1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ch desOrSelf" ptType="node node" st="1 1" cnt="1 0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if>
      <dgm:else name="Name5">
        <dgm:choose name="Name6">
          <dgm:if name="Name7" axis="ch" ptType="node" func="cnt" op="equ" val="2">
            <dgm:layoutNode name="TwoNodes_1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1 1" cnt="1 0"/>
              <dgm:constrLst/>
              <dgm:ruleLst/>
            </dgm:layoutNode>
            <dgm:layoutNode name="TwoNodes_2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2 1" cnt="1 0"/>
              <dgm:constrLst/>
              <dgm:ruleLst/>
            </dgm:layoutNode>
            <dgm:layoutNode name="TwoConn_1-2" styleLbl="fgAccFollowNode1">
              <dgm:varLst>
                <dgm:bulletEnabled val="1"/>
              </dgm:varLst>
              <dgm:alg type="tx"/>
              <dgm:shape xmlns:r="http://schemas.openxmlformats.org/officeDocument/2006/relationships" type="downArrow" r:blip="">
                <dgm:adjLst>
                  <dgm:adj idx="1" val="0.55"/>
                  <dgm:adj idx="2" val="0.45"/>
                </dgm:adjLst>
              </dgm:shape>
              <dgm:presOf axis="ch" ptType="sibTrans" cnt="1"/>
              <dgm:constrLst>
                <dgm:constr type="lMarg" refType="primFontSz" fact="0.1"/>
                <dgm:constr type="rMarg" refType="primFontSz" fact="0.1"/>
                <dgm:constr type="tMarg" refType="primFontSz" fact="0.1"/>
                <dgm:constr type="bMarg" refType="primFontSz" fact="0.1"/>
              </dgm:constrLst>
              <dgm:ruleLst>
                <dgm:rule type="primFontSz" val="5" fact="NaN" max="NaN"/>
              </dgm:ruleLst>
            </dgm:layoutNode>
            <dgm:layoutNode name="TwoNodes_1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1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  <dgm:layoutNode name="TwoNodes_2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2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</dgm:if>
          <dgm:else name="Name8">
            <dgm:choose name="Name9">
              <dgm:if name="Name10" axis="ch" ptType="node" func="cnt" op="equ" val="3">
                <dgm:layoutNode name="ThreeNodes_1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1 1" cnt="1 0"/>
                  <dgm:constrLst/>
                  <dgm:ruleLst/>
                </dgm:layoutNode>
                <dgm:layoutNode name="ThreeNodes_2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2 1" cnt="1 0"/>
                  <dgm:constrLst/>
                  <dgm:ruleLst/>
                </dgm:layoutNode>
                <dgm:layoutNode name="ThreeNodes_3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3 1" cnt="1 0"/>
                  <dgm:constrLst/>
                  <dgm:ruleLst/>
                </dgm:layoutNode>
                <dgm:layoutNode name="ThreeConn_1-2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Conn_2-3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st="2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Nodes_1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1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2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2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3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3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</dgm:if>
              <dgm:else name="Name11">
                <dgm:choose name="Name12">
                  <dgm:if name="Name13" axis="ch" ptType="node" func="cnt" op="equ" val="4">
                    <dgm:layoutNode name="FourNodes_1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/>
                      <dgm:ruleLst/>
                    </dgm:layoutNode>
                    <dgm:layoutNode name="FourNodes_2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/>
                      <dgm:ruleLst/>
                    </dgm:layoutNode>
                    <dgm:layoutNode name="FourNodes_3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/>
                      <dgm:ruleLst/>
                    </dgm:layoutNode>
                    <dgm:layoutNode name="FourNodes_4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/>
                      <dgm:ruleLst/>
                    </dgm:layoutNode>
                    <dgm:layoutNode name="FourConn_1-2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2-3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2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3-4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3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1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2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3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4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if>
                  <dgm:else name="Name14">
                    <dgm:choose name="Name15">
                      <dgm:if name="Name16" axis="ch" ptType="node" func="cnt" op="gte" val="5">
                        <dgm:layoutNode name="FiveNodes_1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/>
                          <dgm:ruleLst/>
                        </dgm:layoutNode>
                        <dgm:layoutNode name="FiveNodes_2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/>
                          <dgm:ruleLst/>
                        </dgm:layoutNode>
                        <dgm:layoutNode name="FiveNodes_3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/>
                          <dgm:ruleLst/>
                        </dgm:layoutNode>
                        <dgm:layoutNode name="FiveNodes_4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/>
                          <dgm:ruleLst/>
                        </dgm:layoutNode>
                        <dgm:layoutNode name="FiveNodes_5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/>
                          <dgm:ruleLst/>
                        </dgm:layoutNode>
                        <dgm:layoutNode name="FiveConn_1-2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2-3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2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3-4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3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4-5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4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1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2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3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4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5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</dgm:if>
                      <dgm:else name="Name17"/>
                    </dgm:choose>
                  </dgm:else>
                </dgm:choose>
              </dgm:else>
            </dgm:choose>
          </dgm:else>
        </dgm:choose>
      </dgm:else>
    </dgm:choose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18/2/layout/IconVerticalSolidList">
  <dgm:title val="Icon Vertical Solid List"/>
  <dgm:desc val="Use to show a series of visuals from top to bottom with Level 1 or Level 1 and Level 2 text grouped in a shape. Works best with icons or small pictures with lengthier descri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3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5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5" axis="ch" ptType="node" func="cnt" op="lte" val="4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2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6" axis="ch" ptType="node" func="cnt" op="lte" val="6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9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else name="Name7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6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else>
    </dgm:choose>
    <dgm:ruleLst>
      <dgm:rule type="h" for="ch" forName="compNode" val="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hoose name="Name9">
          <dgm:if name="Name10" axis="ch" ptType="node" func="cnt" op="gte" val="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w" for="ch" forName="parTx" refType="w" fact="0.45"/>
              <dgm:constr type="h" for="ch" forName="parTx" refType="h"/>
              <dgm:constr type="l" for="ch" forName="parTx" refType="r" refFor="ch" refForName="spaceRect"/>
              <dgm:constr type="t" for="ch" forName="parTx"/>
              <dgm:constr type="h" for="ch" forName="desTx" refType="h"/>
              <dgm:constr type="l" for="ch" forName="desTx" refType="r" refFor="ch" refForName="parTx"/>
              <dgm:constr type="t" for="ch" forName="desTx"/>
            </dgm:constrLst>
          </dgm:if>
          <dgm:else name="Name1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h" for="ch" forName="parTx" refType="h"/>
              <dgm:constr type="l" for="ch" forName="parTx" refType="r" refFor="ch" refForName="spaceRect"/>
              <dgm:constr type="t" for="ch" forName="parTx"/>
            </dgm:constrLst>
          </dgm:else>
        </dgm:choose>
        <dgm:ruleLst>
          <dgm:rule type="h" val="INF" fact="NaN" max="NaN"/>
        </dgm:ruleLst>
        <dgm:layoutNode name="bgRect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parTx" styleLbl="revTx">
          <dgm:varLst>
            <dgm:chMax val="0"/>
            <dgm:chPref val="0"/>
          </dgm:varLst>
          <dgm:alg type="tx">
            <dgm:param type="txAnchorVert" val="mid"/>
            <dgm:param type="parTxLTRAlign" val="l"/>
            <dgm:param type="shpTxLTRAlignCh" val="l"/>
            <dgm:param type="parTxRTLAlign" val="r"/>
            <dgm:param type="shpTxRTLAlignCh" val="r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 refType="h" fact="0.3"/>
            <dgm:constr type="rMarg" refType="h" fact="0.3"/>
            <dgm:constr type="tMarg" refType="h" fact="0.3"/>
            <dgm:constr type="bMarg" refType="h" fact="0.3"/>
          </dgm:constrLst>
          <dgm:ruleLst>
            <dgm:rule type="primFontSz" val="14" fact="NaN" max="NaN"/>
            <dgm:rule type="h" val="INF" fact="NaN" max="NaN"/>
          </dgm:ruleLst>
        </dgm:layoutNode>
        <dgm:choose name="Name12">
          <dgm:if name="Name13" axis="ch" ptType="node" func="cnt" op="gte" val="1">
            <dgm:layoutNode name="desTx" styleLbl="revTx">
              <dgm:varLst/>
              <dgm:alg type="tx">
                <dgm:param type="txAnchorVertCh" val="mid"/>
                <dgm:param type="parTxLTRAlign" val="l"/>
                <dgm:param type="shpTxLTRAlignCh" val="l"/>
                <dgm:param type="parTxRTLAlign" val="r"/>
                <dgm:param type="shpTxRTLAlignCh" val="r"/>
                <dgm:param type="stBulletLvl" val="0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primFontSz" val="18"/>
                <dgm:constr type="secFontSz" refType="primFontSz"/>
                <dgm:constr type="lMarg" refType="h" fact="0.3"/>
                <dgm:constr type="rMarg" refType="h" fact="0.3"/>
                <dgm:constr type="tMarg" refType="h" fact="0.3"/>
                <dgm:constr type="bMarg" refType="h" fact="0.3"/>
              </dgm:constrLst>
              <dgm:ruleLst>
                <dgm:rule type="primFontSz" val="11" fact="NaN" max="NaN"/>
              </dgm:ruleLst>
            </dgm:layoutNode>
          </dgm:if>
          <dgm:else name="Name14"/>
        </dgm:choose>
      </dgm:layoutNode>
      <dgm:forEach name="Name15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  <a:lvl2pPr>
          <a:lnSpc>
            <a:spcPct val="100000"/>
          </a:lnSpc>
        </a:lvl2pPr>
      </dgm1612:lstStyle>
    </a:ext>
  </dgm:extLst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18/2/layout/IconVerticalSolidList">
  <dgm:title val="Icon Vertical Solid List"/>
  <dgm:desc val="Use to show a series of visuals from top to bottom with Level 1 or Level 1 and Level 2 text grouped in a shape. Works best with icons or small pictures with lengthier descri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3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5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5" axis="ch" ptType="node" func="cnt" op="lte" val="4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2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6" axis="ch" ptType="node" func="cnt" op="lte" val="6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9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else name="Name7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6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else>
    </dgm:choose>
    <dgm:ruleLst>
      <dgm:rule type="h" for="ch" forName="compNode" val="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hoose name="Name9">
          <dgm:if name="Name10" axis="ch" ptType="node" func="cnt" op="gte" val="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w" for="ch" forName="parTx" refType="w" fact="0.45"/>
              <dgm:constr type="h" for="ch" forName="parTx" refType="h"/>
              <dgm:constr type="l" for="ch" forName="parTx" refType="r" refFor="ch" refForName="spaceRect"/>
              <dgm:constr type="t" for="ch" forName="parTx"/>
              <dgm:constr type="h" for="ch" forName="desTx" refType="h"/>
              <dgm:constr type="l" for="ch" forName="desTx" refType="r" refFor="ch" refForName="parTx"/>
              <dgm:constr type="t" for="ch" forName="desTx"/>
            </dgm:constrLst>
          </dgm:if>
          <dgm:else name="Name1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h" for="ch" forName="parTx" refType="h"/>
              <dgm:constr type="l" for="ch" forName="parTx" refType="r" refFor="ch" refForName="spaceRect"/>
              <dgm:constr type="t" for="ch" forName="parTx"/>
            </dgm:constrLst>
          </dgm:else>
        </dgm:choose>
        <dgm:ruleLst>
          <dgm:rule type="h" val="INF" fact="NaN" max="NaN"/>
        </dgm:ruleLst>
        <dgm:layoutNode name="bgRect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parTx" styleLbl="revTx">
          <dgm:varLst>
            <dgm:chMax val="0"/>
            <dgm:chPref val="0"/>
          </dgm:varLst>
          <dgm:alg type="tx">
            <dgm:param type="txAnchorVert" val="mid"/>
            <dgm:param type="parTxLTRAlign" val="l"/>
            <dgm:param type="shpTxLTRAlignCh" val="l"/>
            <dgm:param type="parTxRTLAlign" val="r"/>
            <dgm:param type="shpTxRTLAlignCh" val="r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 refType="h" fact="0.3"/>
            <dgm:constr type="rMarg" refType="h" fact="0.3"/>
            <dgm:constr type="tMarg" refType="h" fact="0.3"/>
            <dgm:constr type="bMarg" refType="h" fact="0.3"/>
          </dgm:constrLst>
          <dgm:ruleLst>
            <dgm:rule type="primFontSz" val="14" fact="NaN" max="NaN"/>
            <dgm:rule type="h" val="INF" fact="NaN" max="NaN"/>
          </dgm:ruleLst>
        </dgm:layoutNode>
        <dgm:choose name="Name12">
          <dgm:if name="Name13" axis="ch" ptType="node" func="cnt" op="gte" val="1">
            <dgm:layoutNode name="desTx" styleLbl="revTx">
              <dgm:varLst/>
              <dgm:alg type="tx">
                <dgm:param type="txAnchorVertCh" val="mid"/>
                <dgm:param type="parTxLTRAlign" val="l"/>
                <dgm:param type="shpTxLTRAlignCh" val="l"/>
                <dgm:param type="parTxRTLAlign" val="r"/>
                <dgm:param type="shpTxRTLAlignCh" val="r"/>
                <dgm:param type="stBulletLvl" val="0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primFontSz" val="18"/>
                <dgm:constr type="secFontSz" refType="primFontSz"/>
                <dgm:constr type="lMarg" refType="h" fact="0.3"/>
                <dgm:constr type="rMarg" refType="h" fact="0.3"/>
                <dgm:constr type="tMarg" refType="h" fact="0.3"/>
                <dgm:constr type="bMarg" refType="h" fact="0.3"/>
              </dgm:constrLst>
              <dgm:ruleLst>
                <dgm:rule type="primFontSz" val="11" fact="NaN" max="NaN"/>
              </dgm:ruleLst>
            </dgm:layoutNode>
          </dgm:if>
          <dgm:else name="Name14"/>
        </dgm:choose>
      </dgm:layoutNode>
      <dgm:forEach name="Name15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  <a:lvl2pPr>
          <a:lnSpc>
            <a:spcPct val="100000"/>
          </a:lnSpc>
        </a:lvl2pPr>
      </dgm1612:lstStyle>
    </a:ext>
  </dgm:extLst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18/2/layout/IconVerticalSolidList">
  <dgm:title val="Icon Vertical Solid List"/>
  <dgm:desc val="Use to show a series of visuals from top to bottom with Level 1 or Level 1 and Level 2 text grouped in a shape. Works best with icons or small pictures with lengthier descri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3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5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5" axis="ch" ptType="node" func="cnt" op="lte" val="4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2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6" axis="ch" ptType="node" func="cnt" op="lte" val="6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9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else name="Name7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6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else>
    </dgm:choose>
    <dgm:ruleLst>
      <dgm:rule type="h" for="ch" forName="compNode" val="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hoose name="Name9">
          <dgm:if name="Name10" axis="ch" ptType="node" func="cnt" op="gte" val="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w" for="ch" forName="parTx" refType="w" fact="0.45"/>
              <dgm:constr type="h" for="ch" forName="parTx" refType="h"/>
              <dgm:constr type="l" for="ch" forName="parTx" refType="r" refFor="ch" refForName="spaceRect"/>
              <dgm:constr type="t" for="ch" forName="parTx"/>
              <dgm:constr type="h" for="ch" forName="desTx" refType="h"/>
              <dgm:constr type="l" for="ch" forName="desTx" refType="r" refFor="ch" refForName="parTx"/>
              <dgm:constr type="t" for="ch" forName="desTx"/>
            </dgm:constrLst>
          </dgm:if>
          <dgm:else name="Name1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h" for="ch" forName="parTx" refType="h"/>
              <dgm:constr type="l" for="ch" forName="parTx" refType="r" refFor="ch" refForName="spaceRect"/>
              <dgm:constr type="t" for="ch" forName="parTx"/>
            </dgm:constrLst>
          </dgm:else>
        </dgm:choose>
        <dgm:ruleLst>
          <dgm:rule type="h" val="INF" fact="NaN" max="NaN"/>
        </dgm:ruleLst>
        <dgm:layoutNode name="bgRect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parTx" styleLbl="revTx">
          <dgm:varLst>
            <dgm:chMax val="0"/>
            <dgm:chPref val="0"/>
          </dgm:varLst>
          <dgm:alg type="tx">
            <dgm:param type="txAnchorVert" val="mid"/>
            <dgm:param type="parTxLTRAlign" val="l"/>
            <dgm:param type="shpTxLTRAlignCh" val="l"/>
            <dgm:param type="parTxRTLAlign" val="r"/>
            <dgm:param type="shpTxRTLAlignCh" val="r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 refType="h" fact="0.3"/>
            <dgm:constr type="rMarg" refType="h" fact="0.3"/>
            <dgm:constr type="tMarg" refType="h" fact="0.3"/>
            <dgm:constr type="bMarg" refType="h" fact="0.3"/>
          </dgm:constrLst>
          <dgm:ruleLst>
            <dgm:rule type="primFontSz" val="14" fact="NaN" max="NaN"/>
            <dgm:rule type="h" val="INF" fact="NaN" max="NaN"/>
          </dgm:ruleLst>
        </dgm:layoutNode>
        <dgm:choose name="Name12">
          <dgm:if name="Name13" axis="ch" ptType="node" func="cnt" op="gte" val="1">
            <dgm:layoutNode name="desTx" styleLbl="revTx">
              <dgm:varLst/>
              <dgm:alg type="tx">
                <dgm:param type="txAnchorVertCh" val="mid"/>
                <dgm:param type="parTxLTRAlign" val="l"/>
                <dgm:param type="shpTxLTRAlignCh" val="l"/>
                <dgm:param type="parTxRTLAlign" val="r"/>
                <dgm:param type="shpTxRTLAlignCh" val="r"/>
                <dgm:param type="stBulletLvl" val="0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primFontSz" val="18"/>
                <dgm:constr type="secFontSz" refType="primFontSz"/>
                <dgm:constr type="lMarg" refType="h" fact="0.3"/>
                <dgm:constr type="rMarg" refType="h" fact="0.3"/>
                <dgm:constr type="tMarg" refType="h" fact="0.3"/>
                <dgm:constr type="bMarg" refType="h" fact="0.3"/>
              </dgm:constrLst>
              <dgm:ruleLst>
                <dgm:rule type="primFontSz" val="11" fact="NaN" max="NaN"/>
              </dgm:ruleLst>
            </dgm:layoutNode>
          </dgm:if>
          <dgm:else name="Name14"/>
        </dgm:choose>
      </dgm:layoutNode>
      <dgm:forEach name="Name15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  <a:lvl2pPr>
          <a:lnSpc>
            <a:spcPct val="100000"/>
          </a:lnSpc>
        </a:lvl2pPr>
      </dgm1612:lstStyle>
    </a:ext>
  </dgm:extLst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11CD54B-1B26-DA44-ADAD-1F3C7313BB08}" type="datetimeFigureOut">
              <a:rPr lang="en-US" smtClean="0"/>
              <a:t>8/16/26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3487D4C-E64E-8741-9104-CECC3C5C085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728900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3487D4C-E64E-8741-9104-CECC3C5C0858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203427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8/16/26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8/16/26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8/16/26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8/16/26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8/16/26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8/16/26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8/16/26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8/16/26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8/16/26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8/16/26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8/16/26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8/16/26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6.xml"/><Relationship Id="rId2" Type="http://schemas.openxmlformats.org/officeDocument/2006/relationships/diagramData" Target="../diagrams/data6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6.xml"/><Relationship Id="rId5" Type="http://schemas.openxmlformats.org/officeDocument/2006/relationships/diagramColors" Target="../diagrams/colors6.xml"/><Relationship Id="rId4" Type="http://schemas.openxmlformats.org/officeDocument/2006/relationships/diagramQuickStyle" Target="../diagrams/quickStyle6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7.xml"/><Relationship Id="rId2" Type="http://schemas.openxmlformats.org/officeDocument/2006/relationships/diagramData" Target="../diagrams/data7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7.xml"/><Relationship Id="rId5" Type="http://schemas.openxmlformats.org/officeDocument/2006/relationships/diagramColors" Target="../diagrams/colors7.xml"/><Relationship Id="rId4" Type="http://schemas.openxmlformats.org/officeDocument/2006/relationships/diagramQuickStyle" Target="../diagrams/quickStyle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8.xml"/><Relationship Id="rId2" Type="http://schemas.openxmlformats.org/officeDocument/2006/relationships/diagramData" Target="../diagrams/data8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8.xml"/><Relationship Id="rId5" Type="http://schemas.openxmlformats.org/officeDocument/2006/relationships/diagramColors" Target="../diagrams/colors8.xml"/><Relationship Id="rId4" Type="http://schemas.openxmlformats.org/officeDocument/2006/relationships/diagramQuickStyle" Target="../diagrams/quickStyle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CB299CAB-C506-454B-90FC-4065728297D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C8D99311-F254-40F1-8AB5-EE3E7B9B687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85800" y="685800"/>
            <a:ext cx="10820400" cy="1758576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/>
        </p:nvSpPr>
        <p:spPr>
          <a:xfrm>
            <a:off x="1616054" y="1070149"/>
            <a:ext cx="8959893" cy="100483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algn="ctr" defTabSz="914400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defRPr sz="2800" b="1"/>
            </a:pPr>
            <a:r>
              <a:rPr lang="en-US" sz="4800" kern="1200" dirty="0">
                <a:solidFill>
                  <a:srgbClr val="595959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ARISTOTLE’S MIMESIS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7D89E3CB-00ED-4691-9F0F-F23EA356470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82016" y="2444376"/>
            <a:ext cx="10824184" cy="3727824"/>
          </a:xfrm>
          <a:prstGeom prst="rect">
            <a:avLst/>
          </a:prstGeom>
          <a:solidFill>
            <a:schemeClr val="accent2">
              <a:lumMod val="20000"/>
              <a:lumOff val="80000"/>
              <a:alpha val="5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Box 2"/>
          <p:cNvSpPr txBox="1"/>
          <p:nvPr/>
        </p:nvSpPr>
        <p:spPr>
          <a:xfrm>
            <a:off x="1616054" y="2768321"/>
            <a:ext cx="8959892" cy="2828543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indent="-228600" algn="ctr" defTabSz="914400">
              <a:lnSpc>
                <a:spcPct val="90000"/>
              </a:lnSpc>
              <a:spcAft>
                <a:spcPts val="1800"/>
              </a:spcAft>
              <a:buFont typeface="Arial" panose="020B0604020202020204" pitchFamily="34" charset="0"/>
              <a:buChar char="•"/>
              <a:defRPr sz="3000" b="1"/>
            </a:pPr>
            <a:endParaRPr lang="en-US" sz="4800" dirty="0">
              <a:solidFill>
                <a:schemeClr val="tx1">
                  <a:lumMod val="65000"/>
                  <a:lumOff val="3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-228600" algn="ctr" defTabSz="914400">
              <a:lnSpc>
                <a:spcPct val="90000"/>
              </a:lnSpc>
              <a:spcAft>
                <a:spcPts val="1800"/>
              </a:spcAft>
              <a:buFont typeface="Arial" panose="020B0604020202020204" pitchFamily="34" charset="0"/>
              <a:buChar char="•"/>
              <a:defRPr sz="3000" b="1"/>
            </a:pPr>
            <a:r>
              <a:rPr lang="en-US" sz="4800" dirty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Imitation, Representation and the Nature of Poetry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362490" y="6446520"/>
            <a:ext cx="250390" cy="2462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spcAft>
                <a:spcPts val="600"/>
              </a:spcAft>
              <a:defRPr sz="1000"/>
            </a:pPr>
            <a:r>
              <a:rPr lang="en-IN" sz="1000"/>
              <a:t>1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2659FDB4-FCBE-4A89-B46D-43D4FA54464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8313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176213" y="159038"/>
            <a:ext cx="3684549" cy="6494888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txBody>
          <a:bodyPr vert="horz" lIns="91440" tIns="45720" rIns="91440" bIns="45720" rtlCol="0" anchor="ctr">
            <a:normAutofit/>
          </a:bodyPr>
          <a:lstStyle/>
          <a:p>
            <a:pPr algn="ctr" defTabSz="914400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defRPr sz="2800" b="1"/>
            </a:pPr>
            <a:r>
              <a:rPr lang="en-US" sz="4400" kern="1200" dirty="0">
                <a:solidFill>
                  <a:schemeClr val="tx1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Objectives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C8F51B3F-8331-4E4A-AE96-D47B1006EEA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4728053" y="1132114"/>
            <a:ext cx="0" cy="5717573"/>
          </a:xfrm>
          <a:prstGeom prst="line">
            <a:avLst/>
          </a:prstGeom>
          <a:ln w="25400" cap="sq">
            <a:gradFill flip="none" rotWithShape="1"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16200000" scaled="1"/>
              <a:tileRect/>
            </a:gra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TextBox 3"/>
          <p:cNvSpPr txBox="1"/>
          <p:nvPr/>
        </p:nvSpPr>
        <p:spPr>
          <a:xfrm>
            <a:off x="11362490" y="6446520"/>
            <a:ext cx="250390" cy="2462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spcAft>
                <a:spcPts val="600"/>
              </a:spcAft>
              <a:defRPr sz="1000"/>
            </a:pPr>
            <a:r>
              <a:rPr lang="en-IN" sz="1000"/>
              <a:t>2</a:t>
            </a:r>
          </a:p>
        </p:txBody>
      </p:sp>
      <p:graphicFrame>
        <p:nvGraphicFramePr>
          <p:cNvPr id="6" name="TextBox 2">
            <a:extLst>
              <a:ext uri="{FF2B5EF4-FFF2-40B4-BE49-F238E27FC236}">
                <a16:creationId xmlns:a16="http://schemas.microsoft.com/office/drawing/2014/main" id="{C4845D74-4CB9-266F-0F90-686BEFFE7C97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919968661"/>
              </p:ext>
            </p:extLst>
          </p:nvPr>
        </p:nvGraphicFramePr>
        <p:xfrm>
          <a:off x="4036975" y="165260"/>
          <a:ext cx="7978812" cy="649488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9DBC8166-481C-4473-95F5-9A5B9073B7F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A5A5CE6E-90AF-4D43-A014-1F9EC83EB93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4512467" cy="6858000"/>
          </a:xfrm>
          <a:custGeom>
            <a:avLst/>
            <a:gdLst>
              <a:gd name="connsiteX0" fmla="*/ 0 w 4512467"/>
              <a:gd name="connsiteY0" fmla="*/ 0 h 6858000"/>
              <a:gd name="connsiteX1" fmla="*/ 2579526 w 4512467"/>
              <a:gd name="connsiteY1" fmla="*/ 0 h 6858000"/>
              <a:gd name="connsiteX2" fmla="*/ 2583267 w 4512467"/>
              <a:gd name="connsiteY2" fmla="*/ 2151 h 6858000"/>
              <a:gd name="connsiteX3" fmla="*/ 4512467 w 4512467"/>
              <a:gd name="connsiteY3" fmla="*/ 3429000 h 6858000"/>
              <a:gd name="connsiteX4" fmla="*/ 2583267 w 4512467"/>
              <a:gd name="connsiteY4" fmla="*/ 6855849 h 6858000"/>
              <a:gd name="connsiteX5" fmla="*/ 2579526 w 4512467"/>
              <a:gd name="connsiteY5" fmla="*/ 6858000 h 6858000"/>
              <a:gd name="connsiteX6" fmla="*/ 0 w 4512467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512467" h="6858000">
                <a:moveTo>
                  <a:pt x="0" y="0"/>
                </a:moveTo>
                <a:lnTo>
                  <a:pt x="2579526" y="0"/>
                </a:lnTo>
                <a:lnTo>
                  <a:pt x="2583267" y="2151"/>
                </a:lnTo>
                <a:cubicBezTo>
                  <a:pt x="3739868" y="704919"/>
                  <a:pt x="4512467" y="1976735"/>
                  <a:pt x="4512467" y="3429000"/>
                </a:cubicBezTo>
                <a:cubicBezTo>
                  <a:pt x="4512467" y="4881266"/>
                  <a:pt x="3739868" y="6153081"/>
                  <a:pt x="2583267" y="6855849"/>
                </a:cubicBezTo>
                <a:lnTo>
                  <a:pt x="2579526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176212" y="165259"/>
            <a:ext cx="3613193" cy="669274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algn="ctr" defTabSz="914400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defRPr sz="2800" b="1"/>
            </a:pPr>
            <a:r>
              <a:rPr lang="en-US" sz="4400" kern="1200" dirty="0">
                <a:solidFill>
                  <a:srgbClr val="FFFFFF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What</a:t>
            </a:r>
          </a:p>
          <a:p>
            <a:pPr algn="ctr" defTabSz="914400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defRPr sz="2800" b="1"/>
            </a:pPr>
            <a:r>
              <a:rPr lang="en-US" sz="4400" kern="1200" dirty="0">
                <a:solidFill>
                  <a:srgbClr val="FFFFFF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 is </a:t>
            </a:r>
          </a:p>
          <a:p>
            <a:pPr algn="ctr" defTabSz="914400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defRPr sz="2800" b="1"/>
            </a:pPr>
            <a:r>
              <a:rPr lang="en-US" sz="4400" kern="1200" dirty="0">
                <a:solidFill>
                  <a:srgbClr val="FFFFFF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Mimesis?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362490" y="6446520"/>
            <a:ext cx="250390" cy="2462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spcAft>
                <a:spcPts val="600"/>
              </a:spcAft>
              <a:defRPr sz="1000"/>
            </a:pPr>
            <a:r>
              <a:rPr lang="en-IN" sz="1000"/>
              <a:t>3</a:t>
            </a:r>
          </a:p>
        </p:txBody>
      </p:sp>
      <p:graphicFrame>
        <p:nvGraphicFramePr>
          <p:cNvPr id="6" name="TextBox 2">
            <a:extLst>
              <a:ext uri="{FF2B5EF4-FFF2-40B4-BE49-F238E27FC236}">
                <a16:creationId xmlns:a16="http://schemas.microsoft.com/office/drawing/2014/main" id="{7E1EC56D-1F85-C896-CC6F-3CE2C1B1D3FC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674575249"/>
              </p:ext>
            </p:extLst>
          </p:nvPr>
        </p:nvGraphicFramePr>
        <p:xfrm>
          <a:off x="4512467" y="165259"/>
          <a:ext cx="7503321" cy="652748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57238" y="320040"/>
            <a:ext cx="10718482" cy="646331"/>
          </a:xfrm>
          <a:prstGeom prst="rect">
            <a:avLst/>
          </a:prstGeom>
          <a:solidFill>
            <a:schemeClr val="accent2">
              <a:lumMod val="50000"/>
            </a:schemeClr>
          </a:solidFill>
        </p:spPr>
        <p:txBody>
          <a:bodyPr wrap="square">
            <a:spAutoFit/>
          </a:bodyPr>
          <a:lstStyle/>
          <a:p>
            <a:pPr algn="ctr">
              <a:defRPr sz="2800" b="1"/>
            </a:pPr>
            <a:r>
              <a:rPr sz="36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Mimesis Beyond ‘Copying’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371475" y="1234440"/>
            <a:ext cx="11104245" cy="513986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1200"/>
              </a:spcAft>
              <a:defRPr sz="2100"/>
            </a:pPr>
            <a:r>
              <a:rPr dirty="0"/>
              <a:t>• </a:t>
            </a:r>
            <a:r>
              <a:rPr sz="3600" b="1" dirty="0"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Mimesis ≠ copying reality exactly.</a:t>
            </a:r>
          </a:p>
          <a:p>
            <a:pPr algn="ctr">
              <a:spcAft>
                <a:spcPts val="1200"/>
              </a:spcAft>
              <a:defRPr sz="2100"/>
            </a:pPr>
            <a:r>
              <a:rPr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• </a:t>
            </a:r>
            <a:r>
              <a:rPr sz="3600" b="1" dirty="0"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Mimesis = selecting + arranging + representing human experience.</a:t>
            </a:r>
          </a:p>
          <a:p>
            <a:pPr algn="ctr">
              <a:spcAft>
                <a:spcPts val="1200"/>
              </a:spcAft>
              <a:defRPr sz="2100"/>
            </a:pPr>
            <a:r>
              <a:rPr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• </a:t>
            </a:r>
            <a:r>
              <a:rPr sz="3600" b="1" dirty="0">
                <a:highlight>
                  <a:srgbClr val="00FFFF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The poet may invent events while still producing psychological or moral truth.</a:t>
            </a:r>
          </a:p>
          <a:p>
            <a:pPr algn="ctr">
              <a:spcAft>
                <a:spcPts val="1200"/>
              </a:spcAft>
              <a:defRPr sz="2100"/>
            </a:pPr>
            <a:r>
              <a:rPr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• </a:t>
            </a:r>
            <a:r>
              <a:rPr sz="3600" b="1" dirty="0">
                <a:solidFill>
                  <a:schemeClr val="bg1"/>
                </a:solidFill>
                <a:highlight>
                  <a:srgbClr val="FF00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Artistic form gives meaning to experience</a:t>
            </a:r>
            <a:r>
              <a:rPr sz="3600" b="1" dirty="0">
                <a:highlight>
                  <a:srgbClr val="FF00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ctr">
              <a:spcAft>
                <a:spcPts val="1200"/>
              </a:spcAft>
              <a:defRPr sz="2100"/>
            </a:pPr>
            <a:r>
              <a:rPr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• </a:t>
            </a:r>
            <a:r>
              <a:rPr sz="3600" b="1" dirty="0">
                <a:solidFill>
                  <a:schemeClr val="bg1"/>
                </a:solidFill>
                <a:highlight>
                  <a:srgbClr val="8000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Therefore fictional truth can coexist with factual invention</a:t>
            </a:r>
            <a:r>
              <a:rPr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881360" y="6446520"/>
            <a:ext cx="73152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1000"/>
            </a:pPr>
            <a:r>
              <a:t>15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1326265-DB37-B2E4-B60B-63A6AA3707B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74638"/>
            <a:ext cx="11277600" cy="457199"/>
          </a:xfrm>
          <a:solidFill>
            <a:schemeClr val="accent6">
              <a:lumMod val="20000"/>
              <a:lumOff val="80000"/>
            </a:schemeClr>
          </a:solidFill>
        </p:spPr>
        <p:txBody>
          <a:bodyPr>
            <a:normAutofit fontScale="90000"/>
          </a:bodyPr>
          <a:lstStyle/>
          <a:p>
            <a:br>
              <a:rPr lang="en-IN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IN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Aristotle and Plato: A Key Difference</a:t>
            </a:r>
            <a:br>
              <a:rPr lang="en-IN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en-US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C61804A-1639-2EB7-67AD-F52D1FDA5C4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0489" y="914400"/>
            <a:ext cx="5748337" cy="620713"/>
          </a:xfrm>
          <a:solidFill>
            <a:schemeClr val="accent4">
              <a:lumMod val="20000"/>
              <a:lumOff val="80000"/>
            </a:schemeClr>
          </a:solidFill>
        </p:spPr>
        <p:txBody>
          <a:bodyPr>
            <a:normAutofit lnSpcReduction="10000"/>
          </a:bodyPr>
          <a:lstStyle/>
          <a:p>
            <a:pPr algn="ctr"/>
            <a:r>
              <a:rPr lang="en-IN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Plato</a:t>
            </a:r>
            <a:endParaRPr lang="en-US" sz="3600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0BF604F-0A25-69E6-E996-712A8852714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90489" y="1535112"/>
            <a:ext cx="5748337" cy="5208587"/>
          </a:xfrm>
          <a:solidFill>
            <a:schemeClr val="accent3">
              <a:lumMod val="40000"/>
              <a:lumOff val="60000"/>
            </a:schemeClr>
          </a:solidFill>
        </p:spPr>
        <p:txBody>
          <a:bodyPr>
            <a:normAutofit fontScale="92500" lnSpcReduction="20000"/>
          </a:bodyPr>
          <a:lstStyle/>
          <a:p>
            <a:pPr>
              <a:spcAft>
                <a:spcPts val="1200"/>
              </a:spcAft>
              <a:defRPr sz="2100"/>
            </a:pPr>
            <a:r>
              <a:rPr lang="en-IN" sz="3900" b="1" dirty="0"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Plato</a:t>
            </a:r>
            <a:r>
              <a:rPr lang="en-IN" sz="3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poetry is an imitation of the physical world, which is itself an imitation of the ideal Forms.</a:t>
            </a:r>
          </a:p>
          <a:p>
            <a:pPr>
              <a:spcAft>
                <a:spcPts val="1200"/>
              </a:spcAft>
              <a:defRPr sz="2100"/>
            </a:pPr>
            <a:r>
              <a:rPr lang="en-IN" sz="3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Plato therefore regards poetry with </a:t>
            </a:r>
            <a:r>
              <a:rPr lang="en-IN" sz="3900" b="1" dirty="0"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suspicion </a:t>
            </a:r>
            <a:r>
              <a:rPr lang="en-IN" sz="3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because it may be far removed from </a:t>
            </a:r>
            <a:r>
              <a:rPr lang="en-IN" sz="3900" b="1" dirty="0">
                <a:highlight>
                  <a:srgbClr val="00FFFF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truth</a:t>
            </a:r>
            <a:r>
              <a:rPr lang="en-IN" sz="3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endParaRPr lang="en-US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6F5777C4-0C6C-E821-ACC9-88E2FE0F08E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5986463" y="914400"/>
            <a:ext cx="5986462" cy="620713"/>
          </a:xfrm>
          <a:solidFill>
            <a:schemeClr val="accent5">
              <a:lumMod val="20000"/>
              <a:lumOff val="80000"/>
            </a:schemeClr>
          </a:solidFill>
        </p:spPr>
        <p:txBody>
          <a:bodyPr>
            <a:normAutofit lnSpcReduction="10000"/>
          </a:bodyPr>
          <a:lstStyle/>
          <a:p>
            <a:pPr algn="ctr"/>
            <a:r>
              <a:rPr lang="en-IN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Aristotle</a:t>
            </a:r>
            <a:endParaRPr lang="en-US" sz="3600" dirty="0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C0245552-D98E-3E8F-454C-45817394256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5986463" y="1535113"/>
            <a:ext cx="5986462" cy="5208586"/>
          </a:xfrm>
          <a:solidFill>
            <a:schemeClr val="accent2">
              <a:lumMod val="40000"/>
              <a:lumOff val="60000"/>
            </a:schemeClr>
          </a:solidFill>
        </p:spPr>
        <p:txBody>
          <a:bodyPr>
            <a:normAutofit fontScale="92500" lnSpcReduction="20000"/>
          </a:bodyPr>
          <a:lstStyle/>
          <a:p>
            <a:pPr>
              <a:spcAft>
                <a:spcPts val="1200"/>
              </a:spcAft>
              <a:defRPr sz="2100"/>
            </a:pPr>
            <a:r>
              <a:rPr lang="en-IN" sz="3500" b="1" dirty="0">
                <a:highlight>
                  <a:srgbClr val="00FFFF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Aristotle</a:t>
            </a:r>
            <a:r>
              <a:rPr lang="en-IN" sz="35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imitation is natural to human beings and is a </a:t>
            </a:r>
            <a:r>
              <a:rPr lang="en-IN" sz="3500" b="1" dirty="0"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source of learning and pleasure.</a:t>
            </a:r>
          </a:p>
          <a:p>
            <a:pPr>
              <a:spcAft>
                <a:spcPts val="1200"/>
              </a:spcAft>
              <a:defRPr sz="2100"/>
            </a:pPr>
            <a:r>
              <a:rPr lang="en-IN" sz="35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Poetry can represent possible human actions and </a:t>
            </a:r>
            <a:r>
              <a:rPr lang="en-IN" sz="3500" b="1" dirty="0"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reveal universal truths.</a:t>
            </a:r>
          </a:p>
          <a:p>
            <a:pPr>
              <a:spcAft>
                <a:spcPts val="1200"/>
              </a:spcAft>
              <a:defRPr sz="2100"/>
            </a:pPr>
            <a:r>
              <a:rPr lang="en-IN" sz="35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Aristotle therefore gives artistic imitation </a:t>
            </a:r>
            <a:r>
              <a:rPr lang="en-IN" sz="3500" b="1" dirty="0">
                <a:highlight>
                  <a:srgbClr val="00FFFF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a positive intellectual and emotional value.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5882744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14300" y="320040"/>
            <a:ext cx="11615738" cy="707886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square">
            <a:spAutoFit/>
          </a:bodyPr>
          <a:lstStyle/>
          <a:p>
            <a:pPr algn="ctr">
              <a:defRPr sz="2800" b="1"/>
            </a:pPr>
            <a:r>
              <a:rPr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Mimesis in the Poetics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881360" y="6446520"/>
            <a:ext cx="73152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1000"/>
            </a:pPr>
            <a:r>
              <a:t>6</a:t>
            </a:r>
          </a:p>
        </p:txBody>
      </p:sp>
      <p:graphicFrame>
        <p:nvGraphicFramePr>
          <p:cNvPr id="6" name="TextBox 2">
            <a:extLst>
              <a:ext uri="{FF2B5EF4-FFF2-40B4-BE49-F238E27FC236}">
                <a16:creationId xmlns:a16="http://schemas.microsoft.com/office/drawing/2014/main" id="{258F52C3-BD86-0EF0-84F2-15B0C35E5823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069440133"/>
              </p:ext>
            </p:extLst>
          </p:nvPr>
        </p:nvGraphicFramePr>
        <p:xfrm>
          <a:off x="214313" y="1027926"/>
          <a:ext cx="11730037" cy="569291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56388F7-6F27-EA48-2311-E278AED705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74638"/>
            <a:ext cx="11501438" cy="639762"/>
          </a:xfrm>
          <a:solidFill>
            <a:schemeClr val="accent2">
              <a:lumMod val="40000"/>
              <a:lumOff val="60000"/>
            </a:schemeClr>
          </a:solidFill>
        </p:spPr>
        <p:txBody>
          <a:bodyPr>
            <a:normAutofit fontScale="90000"/>
          </a:bodyPr>
          <a:lstStyle/>
          <a:p>
            <a:br>
              <a:rPr lang="en-IN" dirty="0"/>
            </a:br>
            <a:r>
              <a:rPr lang="en-IN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Poetry vs History</a:t>
            </a:r>
            <a:br>
              <a:rPr lang="en-IN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en-US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ED1540B-9B51-FCFC-24B6-4FA482CF310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57199" y="1014413"/>
            <a:ext cx="5357813" cy="514350"/>
          </a:xfrm>
          <a:solidFill>
            <a:schemeClr val="accent4">
              <a:lumMod val="40000"/>
              <a:lumOff val="60000"/>
            </a:schemeClr>
          </a:solidFill>
        </p:spPr>
        <p:txBody>
          <a:bodyPr>
            <a:normAutofit fontScale="92500" lnSpcReduction="10000"/>
          </a:bodyPr>
          <a:lstStyle/>
          <a:p>
            <a:pPr algn="ctr"/>
            <a:r>
              <a:rPr lang="en-IN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History</a:t>
            </a:r>
            <a:endParaRPr lang="en-US" sz="3200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54B0276-C494-FBDC-F597-3389CCCD730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57200" y="1628776"/>
            <a:ext cx="5357812" cy="5072061"/>
          </a:xfrm>
          <a:solidFill>
            <a:schemeClr val="accent1">
              <a:lumMod val="20000"/>
              <a:lumOff val="80000"/>
            </a:schemeClr>
          </a:solidFill>
        </p:spPr>
        <p:txBody>
          <a:bodyPr>
            <a:normAutofit fontScale="92500" lnSpcReduction="20000"/>
          </a:bodyPr>
          <a:lstStyle/>
          <a:p>
            <a:r>
              <a:rPr lang="en-IN" sz="4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History tells us what particular events actually happened.</a:t>
            </a:r>
          </a:p>
          <a:p>
            <a:pPr marL="0" indent="0">
              <a:buNone/>
            </a:pPr>
            <a:endParaRPr lang="en-IN" sz="4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IN" sz="4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History deals mainly with particulars.</a:t>
            </a:r>
          </a:p>
          <a:p>
            <a:endParaRPr lang="en-IN" sz="4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7AE565A-BF01-AE7E-65A5-FC6C53B36AC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5929313" y="1014413"/>
            <a:ext cx="6029325" cy="514350"/>
          </a:xfrm>
          <a:solidFill>
            <a:schemeClr val="accent3">
              <a:lumMod val="40000"/>
              <a:lumOff val="60000"/>
            </a:schemeClr>
          </a:solidFill>
        </p:spPr>
        <p:txBody>
          <a:bodyPr>
            <a:noAutofit/>
          </a:bodyPr>
          <a:lstStyle/>
          <a:p>
            <a:pPr algn="ctr"/>
            <a:r>
              <a:rPr lang="en-IN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Poetry</a:t>
            </a:r>
            <a:endParaRPr lang="en-US" sz="3200" dirty="0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C5DC4A3-2C6C-2714-A832-1E06D0B3002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5929313" y="1628776"/>
            <a:ext cx="6029325" cy="5072061"/>
          </a:xfrm>
          <a:solidFill>
            <a:schemeClr val="accent2">
              <a:lumMod val="20000"/>
              <a:lumOff val="80000"/>
            </a:schemeClr>
          </a:solidFill>
        </p:spPr>
        <p:txBody>
          <a:bodyPr>
            <a:normAutofit fontScale="92500" lnSpcReduction="20000"/>
          </a:bodyPr>
          <a:lstStyle/>
          <a:p>
            <a:r>
              <a:rPr lang="en-IN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Poetry tells us what could happen according to probability or necessity.</a:t>
            </a:r>
          </a:p>
          <a:p>
            <a:r>
              <a:rPr lang="en-IN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Poetry can express universal patterns of human behaviour.</a:t>
            </a:r>
          </a:p>
          <a:p>
            <a:r>
              <a:rPr lang="en-IN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Therefore Aristotle considers poetry more philosophical than history in an important sense.</a:t>
            </a:r>
          </a:p>
          <a:p>
            <a:endParaRPr lang="en-IN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4754958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754931" y="320040"/>
            <a:ext cx="4651658" cy="584775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none">
            <a:spAutoFit/>
          </a:bodyPr>
          <a:lstStyle/>
          <a:p>
            <a:pPr algn="ctr">
              <a:defRPr sz="2800" b="1"/>
            </a:pPr>
            <a:r>
              <a:rPr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Mimesis</a:t>
            </a:r>
            <a:r>
              <a:rPr dirty="0">
                <a:latin typeface="Times New Roman" panose="02020603050405020304" pitchFamily="18" charset="0"/>
                <a:cs typeface="Times New Roman" panose="02020603050405020304" pitchFamily="18" charset="0"/>
              </a:rPr>
              <a:t> and Human Action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881360" y="6446520"/>
            <a:ext cx="73152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1000"/>
            </a:pPr>
            <a:r>
              <a:t>8</a:t>
            </a:r>
          </a:p>
        </p:txBody>
      </p:sp>
      <p:graphicFrame>
        <p:nvGraphicFramePr>
          <p:cNvPr id="6" name="TextBox 2">
            <a:extLst>
              <a:ext uri="{FF2B5EF4-FFF2-40B4-BE49-F238E27FC236}">
                <a16:creationId xmlns:a16="http://schemas.microsoft.com/office/drawing/2014/main" id="{817BC218-D448-C773-3D56-B988D54B4F6E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270156166"/>
              </p:ext>
            </p:extLst>
          </p:nvPr>
        </p:nvGraphicFramePr>
        <p:xfrm>
          <a:off x="214313" y="843260"/>
          <a:ext cx="11815761" cy="551182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00025" y="320040"/>
            <a:ext cx="11687175" cy="52322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algn="ctr">
              <a:defRPr sz="2800" b="1"/>
            </a:pPr>
            <a:r>
              <a:rPr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Six Elements of Tragedy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881360" y="6446520"/>
            <a:ext cx="73152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1000"/>
            </a:pPr>
            <a:r>
              <a:t>9</a:t>
            </a:r>
          </a:p>
        </p:txBody>
      </p:sp>
      <p:graphicFrame>
        <p:nvGraphicFramePr>
          <p:cNvPr id="6" name="TextBox 2">
            <a:extLst>
              <a:ext uri="{FF2B5EF4-FFF2-40B4-BE49-F238E27FC236}">
                <a16:creationId xmlns:a16="http://schemas.microsoft.com/office/drawing/2014/main" id="{4F46FBEC-9B8D-69D6-4344-DEF208974FC6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098421656"/>
              </p:ext>
            </p:extLst>
          </p:nvPr>
        </p:nvGraphicFramePr>
        <p:xfrm>
          <a:off x="200025" y="843260"/>
          <a:ext cx="11801475" cy="587758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33362" y="320040"/>
            <a:ext cx="11725276" cy="523220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</p:spPr>
        <p:txBody>
          <a:bodyPr wrap="square">
            <a:spAutoFit/>
          </a:bodyPr>
          <a:lstStyle/>
          <a:p>
            <a:pPr algn="ctr">
              <a:defRPr sz="2800" b="1"/>
            </a:pPr>
            <a:r>
              <a:rPr dirty="0">
                <a:latin typeface="Times New Roman" panose="02020603050405020304" pitchFamily="18" charset="0"/>
                <a:cs typeface="Times New Roman" panose="02020603050405020304" pitchFamily="18" charset="0"/>
              </a:rPr>
              <a:t>Why is </a:t>
            </a:r>
            <a:r>
              <a:rPr lang="en-IN" dirty="0">
                <a:latin typeface="Times New Roman" panose="02020603050405020304" pitchFamily="18" charset="0"/>
                <a:cs typeface="Times New Roman" panose="02020603050405020304" pitchFamily="18" charset="0"/>
              </a:rPr>
              <a:t>Plot </a:t>
            </a:r>
            <a:r>
              <a:rPr dirty="0">
                <a:latin typeface="Times New Roman" panose="02020603050405020304" pitchFamily="18" charset="0"/>
                <a:cs typeface="Times New Roman" panose="02020603050405020304" pitchFamily="18" charset="0"/>
              </a:rPr>
              <a:t>Central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?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0881360" y="6446520"/>
            <a:ext cx="73152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1000"/>
            </a:pPr>
            <a:r>
              <a:t>10</a:t>
            </a:r>
          </a:p>
        </p:txBody>
      </p:sp>
      <p:graphicFrame>
        <p:nvGraphicFramePr>
          <p:cNvPr id="6" name="TextBox 2">
            <a:extLst>
              <a:ext uri="{FF2B5EF4-FFF2-40B4-BE49-F238E27FC236}">
                <a16:creationId xmlns:a16="http://schemas.microsoft.com/office/drawing/2014/main" id="{5DB99498-6F29-1505-2DDA-CE92080A22B7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321374282"/>
              </p:ext>
            </p:extLst>
          </p:nvPr>
        </p:nvGraphicFramePr>
        <p:xfrm>
          <a:off x="111442" y="843260"/>
          <a:ext cx="11847196" cy="587758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85738" y="320040"/>
            <a:ext cx="11815761" cy="523220"/>
          </a:xfrm>
          <a:prstGeom prst="rect">
            <a:avLst/>
          </a:prstGeom>
          <a:solidFill>
            <a:srgbClr val="FFFF00"/>
          </a:solidFill>
        </p:spPr>
        <p:txBody>
          <a:bodyPr wrap="square">
            <a:spAutoFit/>
          </a:bodyPr>
          <a:lstStyle/>
          <a:p>
            <a:pPr algn="ctr">
              <a:defRPr sz="2800" b="1"/>
            </a:pPr>
            <a:r>
              <a:rPr dirty="0">
                <a:latin typeface="Times New Roman" panose="02020603050405020304" pitchFamily="18" charset="0"/>
                <a:cs typeface="Times New Roman" panose="02020603050405020304" pitchFamily="18" charset="0"/>
              </a:rPr>
              <a:t>Mimesis, Character and Universality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881360" y="6446520"/>
            <a:ext cx="73152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1000"/>
            </a:pPr>
            <a:r>
              <a:t>12</a:t>
            </a:r>
          </a:p>
        </p:txBody>
      </p:sp>
      <p:graphicFrame>
        <p:nvGraphicFramePr>
          <p:cNvPr id="8" name="TextBox 2">
            <a:extLst>
              <a:ext uri="{FF2B5EF4-FFF2-40B4-BE49-F238E27FC236}">
                <a16:creationId xmlns:a16="http://schemas.microsoft.com/office/drawing/2014/main" id="{82524587-6093-2582-5F5B-2861D66BEF80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389871514"/>
              </p:ext>
            </p:extLst>
          </p:nvPr>
        </p:nvGraphicFramePr>
        <p:xfrm>
          <a:off x="185738" y="843261"/>
          <a:ext cx="11815762" cy="587758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981468" y="320040"/>
            <a:ext cx="4712589" cy="584775"/>
          </a:xfrm>
          <a:prstGeom prst="rect">
            <a:avLst/>
          </a:prstGeom>
          <a:solidFill>
            <a:schemeClr val="bg2">
              <a:lumMod val="90000"/>
            </a:schemeClr>
          </a:solidFill>
        </p:spPr>
        <p:txBody>
          <a:bodyPr wrap="square">
            <a:spAutoFit/>
          </a:bodyPr>
          <a:lstStyle/>
          <a:p>
            <a:pPr algn="ctr">
              <a:defRPr sz="2800" b="1"/>
            </a:pPr>
            <a:r>
              <a:rPr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Catharsis and Mimesis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271463" y="1234440"/>
            <a:ext cx="11687175" cy="5139869"/>
          </a:xfrm>
          <a:prstGeom prst="rect">
            <a:avLst/>
          </a:prstGeom>
          <a:solidFill>
            <a:schemeClr val="accent2">
              <a:lumMod val="50000"/>
            </a:schemeClr>
          </a:solidFill>
        </p:spPr>
        <p:txBody>
          <a:bodyPr wrap="square">
            <a:spAutoFit/>
          </a:bodyPr>
          <a:lstStyle/>
          <a:p>
            <a:pPr algn="ctr">
              <a:spcAft>
                <a:spcPts val="1200"/>
              </a:spcAft>
              <a:defRPr sz="2100"/>
            </a:pPr>
            <a:r>
              <a:rPr dirty="0"/>
              <a:t>• </a:t>
            </a:r>
            <a:r>
              <a:rPr sz="32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Tragedy arouses emotions such as pity and fear.</a:t>
            </a:r>
          </a:p>
          <a:p>
            <a:pPr algn="ctr">
              <a:spcAft>
                <a:spcPts val="1200"/>
              </a:spcAft>
              <a:defRPr sz="2100"/>
            </a:pPr>
            <a:r>
              <a:rPr sz="32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• Through the organized representation of action, these emotions are experienced in an artistic context.</a:t>
            </a:r>
          </a:p>
          <a:p>
            <a:pPr algn="ctr">
              <a:spcAft>
                <a:spcPts val="1200"/>
              </a:spcAft>
              <a:defRPr sz="2100"/>
            </a:pPr>
            <a:r>
              <a:rPr sz="32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• Aristotle connects tragedy with catharsis, though the exact meaning of catharsis remains debated.</a:t>
            </a:r>
          </a:p>
          <a:p>
            <a:pPr algn="ctr">
              <a:spcAft>
                <a:spcPts val="1200"/>
              </a:spcAft>
              <a:defRPr sz="2100"/>
            </a:pPr>
            <a:r>
              <a:rPr sz="32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• Mimesis provides the represented action through which tragic emotions are generated.</a:t>
            </a:r>
          </a:p>
          <a:p>
            <a:pPr algn="ctr">
              <a:spcAft>
                <a:spcPts val="1200"/>
              </a:spcAft>
              <a:defRPr sz="2100"/>
            </a:pPr>
            <a:r>
              <a:rPr sz="32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• Thus representation, emotional response and understanding are closely connected.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881360" y="6446520"/>
            <a:ext cx="73152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1000"/>
            </a:pPr>
            <a:r>
              <a:t>13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00025" y="320040"/>
            <a:ext cx="11791949" cy="707886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algn="ctr">
              <a:defRPr sz="2800" b="1"/>
            </a:pPr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Conclusion</a:t>
            </a:r>
            <a:endParaRPr sz="4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0881360" y="6446520"/>
            <a:ext cx="73152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1000"/>
            </a:pPr>
            <a:r>
              <a:t>18</a:t>
            </a:r>
          </a:p>
        </p:txBody>
      </p:sp>
      <p:graphicFrame>
        <p:nvGraphicFramePr>
          <p:cNvPr id="6" name="TextBox 2">
            <a:extLst>
              <a:ext uri="{FF2B5EF4-FFF2-40B4-BE49-F238E27FC236}">
                <a16:creationId xmlns:a16="http://schemas.microsoft.com/office/drawing/2014/main" id="{98817176-406A-4410-80CC-C311A1EBF583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536216468"/>
              </p:ext>
            </p:extLst>
          </p:nvPr>
        </p:nvGraphicFramePr>
        <p:xfrm>
          <a:off x="200025" y="1027926"/>
          <a:ext cx="11801475" cy="569291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110</TotalTime>
  <Words>858</Words>
  <Application>Microsoft Macintosh PowerPoint</Application>
  <PresentationFormat>Widescreen</PresentationFormat>
  <Paragraphs>97</Paragraphs>
  <Slides>13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8" baseType="lpstr">
      <vt:lpstr>Aptos</vt:lpstr>
      <vt:lpstr>Arial</vt:lpstr>
      <vt:lpstr>Calibri</vt:lpstr>
      <vt:lpstr>Times New Roman</vt:lpstr>
      <vt:lpstr>Office Theme</vt:lpstr>
      <vt:lpstr>PowerPoint Presentation</vt:lpstr>
      <vt:lpstr>PowerPoint Presentation</vt:lpstr>
      <vt:lpstr>PowerPoint Presentation</vt:lpstr>
      <vt:lpstr>PowerPoint Presentation</vt:lpstr>
      <vt:lpstr> Aristotle and Plato: A Key Difference </vt:lpstr>
      <vt:lpstr>PowerPoint Presentation</vt:lpstr>
      <vt:lpstr> Poetry vs History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Rajesh Tiwari</cp:lastModifiedBy>
  <cp:revision>3</cp:revision>
  <dcterms:created xsi:type="dcterms:W3CDTF">2013-01-27T09:14:16Z</dcterms:created>
  <dcterms:modified xsi:type="dcterms:W3CDTF">2026-08-16T10:14:40Z</dcterms:modified>
  <cp:category/>
</cp:coreProperties>
</file>