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3" r:id="rId3"/>
    <p:sldId id="284" r:id="rId4"/>
    <p:sldId id="285" r:id="rId5"/>
    <p:sldId id="286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82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754"/>
  </p:normalViewPr>
  <p:slideViewPr>
    <p:cSldViewPr snapToGrid="0" snapToObjects="1">
      <p:cViewPr varScale="1">
        <p:scale>
          <a:sx n="89" d="100"/>
          <a:sy n="89" d="100"/>
        </p:scale>
        <p:origin x="328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_rels/data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7.png"/><Relationship Id="rId7" Type="http://schemas.openxmlformats.org/officeDocument/2006/relationships/image" Target="../media/image4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10" Type="http://schemas.openxmlformats.org/officeDocument/2006/relationships/image" Target="../media/image9.svg"/><Relationship Id="rId4" Type="http://schemas.openxmlformats.org/officeDocument/2006/relationships/image" Target="../media/image28.svg"/><Relationship Id="rId9" Type="http://schemas.openxmlformats.org/officeDocument/2006/relationships/image" Target="../media/image8.png"/></Relationships>
</file>

<file path=ppt/diagrams/_rels/data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_rels/drawing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7.png"/><Relationship Id="rId7" Type="http://schemas.openxmlformats.org/officeDocument/2006/relationships/image" Target="../media/image4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10" Type="http://schemas.openxmlformats.org/officeDocument/2006/relationships/image" Target="../media/image9.svg"/><Relationship Id="rId4" Type="http://schemas.openxmlformats.org/officeDocument/2006/relationships/image" Target="../media/image28.svg"/><Relationship Id="rId9" Type="http://schemas.openxmlformats.org/officeDocument/2006/relationships/image" Target="../media/image8.png"/></Relationships>
</file>

<file path=ppt/diagrams/_rels/drawing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25A40C-24A3-4BD1-BFD7-3C695043B615}" type="doc">
      <dgm:prSet loTypeId="urn:microsoft.com/office/officeart/2005/8/layout/vList2" loCatId="list" qsTypeId="urn:microsoft.com/office/officeart/2005/8/quickstyle/simple5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75A5678-933E-4949-99BE-3BA00BE9880F}">
      <dgm:prSet/>
      <dgm:spPr/>
      <dgm:t>
        <a:bodyPr/>
        <a:lstStyle/>
        <a:p>
          <a:pPr algn="ctr"/>
          <a:r>
            <a: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Sir Philip Sidney</a:t>
          </a:r>
          <a:endParaRPr lang="en-US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04F99E-4C6E-48BD-BA2A-135B0DE953A7}" type="parTrans" cxnId="{07BF9FE6-0B3C-49D9-B1F0-075F66F25A42}">
      <dgm:prSet/>
      <dgm:spPr/>
      <dgm:t>
        <a:bodyPr/>
        <a:lstStyle/>
        <a:p>
          <a:endParaRPr lang="en-US"/>
        </a:p>
      </dgm:t>
    </dgm:pt>
    <dgm:pt modelId="{4D996AAB-BBC2-4ED8-B47D-66817D08FC94}" type="sibTrans" cxnId="{07BF9FE6-0B3C-49D9-B1F0-075F66F25A42}">
      <dgm:prSet/>
      <dgm:spPr/>
      <dgm:t>
        <a:bodyPr/>
        <a:lstStyle/>
        <a:p>
          <a:endParaRPr lang="en-US"/>
        </a:p>
      </dgm:t>
    </dgm:pt>
    <dgm:pt modelId="{0D1042BD-93C9-44FE-B8F2-69D1CFF0A1D6}">
      <dgm:prSet/>
      <dgm:spPr/>
      <dgm:t>
        <a:bodyPr/>
        <a:lstStyle/>
        <a:p>
          <a:pPr algn="ctr"/>
          <a:r>
            <a: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 Apology for Poetry</a:t>
          </a:r>
          <a:br>
            <a: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(The </a:t>
          </a:r>
          <a:r>
            <a:rPr lang="en-US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Defence</a:t>
          </a:r>
          <a:r>
            <a: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of Poesy)</a:t>
          </a:r>
        </a:p>
      </dgm:t>
    </dgm:pt>
    <dgm:pt modelId="{C267C241-DCB9-4BD0-9125-4C15FC52B266}" type="parTrans" cxnId="{AE088876-E4B2-4A59-8344-E513422C30AE}">
      <dgm:prSet/>
      <dgm:spPr/>
      <dgm:t>
        <a:bodyPr/>
        <a:lstStyle/>
        <a:p>
          <a:endParaRPr lang="en-US"/>
        </a:p>
      </dgm:t>
    </dgm:pt>
    <dgm:pt modelId="{AB404E5E-52F0-4FCE-813B-850CB64CCE75}" type="sibTrans" cxnId="{AE088876-E4B2-4A59-8344-E513422C30AE}">
      <dgm:prSet/>
      <dgm:spPr/>
      <dgm:t>
        <a:bodyPr/>
        <a:lstStyle/>
        <a:p>
          <a:endParaRPr lang="en-US"/>
        </a:p>
      </dgm:t>
    </dgm:pt>
    <dgm:pt modelId="{BA04F74F-A93A-A647-8614-681F135BEE2C}" type="pres">
      <dgm:prSet presAssocID="{9725A40C-24A3-4BD1-BFD7-3C695043B615}" presName="linear" presStyleCnt="0">
        <dgm:presLayoutVars>
          <dgm:animLvl val="lvl"/>
          <dgm:resizeHandles val="exact"/>
        </dgm:presLayoutVars>
      </dgm:prSet>
      <dgm:spPr/>
    </dgm:pt>
    <dgm:pt modelId="{83BC5683-1007-8844-A961-7D4959C715F7}" type="pres">
      <dgm:prSet presAssocID="{375A5678-933E-4949-99BE-3BA00BE9880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2EDA5E8-7799-1F4D-B979-FD507CB6F9C9}" type="pres">
      <dgm:prSet presAssocID="{4D996AAB-BBC2-4ED8-B47D-66817D08FC94}" presName="spacer" presStyleCnt="0"/>
      <dgm:spPr/>
    </dgm:pt>
    <dgm:pt modelId="{361236B2-68F6-5241-A5CF-75535496EE57}" type="pres">
      <dgm:prSet presAssocID="{0D1042BD-93C9-44FE-B8F2-69D1CFF0A1D6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6852C740-1B01-CC43-A366-CA85CE9DBAF2}" type="presOf" srcId="{9725A40C-24A3-4BD1-BFD7-3C695043B615}" destId="{BA04F74F-A93A-A647-8614-681F135BEE2C}" srcOrd="0" destOrd="0" presId="urn:microsoft.com/office/officeart/2005/8/layout/vList2"/>
    <dgm:cxn modelId="{DBCA9150-99D8-0C45-80E9-9C60E9AEDCDE}" type="presOf" srcId="{375A5678-933E-4949-99BE-3BA00BE9880F}" destId="{83BC5683-1007-8844-A961-7D4959C715F7}" srcOrd="0" destOrd="0" presId="urn:microsoft.com/office/officeart/2005/8/layout/vList2"/>
    <dgm:cxn modelId="{EAC1FB59-C78B-384A-9CF0-2282E71C3509}" type="presOf" srcId="{0D1042BD-93C9-44FE-B8F2-69D1CFF0A1D6}" destId="{361236B2-68F6-5241-A5CF-75535496EE57}" srcOrd="0" destOrd="0" presId="urn:microsoft.com/office/officeart/2005/8/layout/vList2"/>
    <dgm:cxn modelId="{AE088876-E4B2-4A59-8344-E513422C30AE}" srcId="{9725A40C-24A3-4BD1-BFD7-3C695043B615}" destId="{0D1042BD-93C9-44FE-B8F2-69D1CFF0A1D6}" srcOrd="1" destOrd="0" parTransId="{C267C241-DCB9-4BD0-9125-4C15FC52B266}" sibTransId="{AB404E5E-52F0-4FCE-813B-850CB64CCE75}"/>
    <dgm:cxn modelId="{07BF9FE6-0B3C-49D9-B1F0-075F66F25A42}" srcId="{9725A40C-24A3-4BD1-BFD7-3C695043B615}" destId="{375A5678-933E-4949-99BE-3BA00BE9880F}" srcOrd="0" destOrd="0" parTransId="{5104F99E-4C6E-48BD-BA2A-135B0DE953A7}" sibTransId="{4D996AAB-BBC2-4ED8-B47D-66817D08FC94}"/>
    <dgm:cxn modelId="{B6C84C65-F864-CE49-940A-E846E0835E76}" type="presParOf" srcId="{BA04F74F-A93A-A647-8614-681F135BEE2C}" destId="{83BC5683-1007-8844-A961-7D4959C715F7}" srcOrd="0" destOrd="0" presId="urn:microsoft.com/office/officeart/2005/8/layout/vList2"/>
    <dgm:cxn modelId="{8242424A-94D2-A44F-84AF-3770B05B73D4}" type="presParOf" srcId="{BA04F74F-A93A-A647-8614-681F135BEE2C}" destId="{C2EDA5E8-7799-1F4D-B979-FD507CB6F9C9}" srcOrd="1" destOrd="0" presId="urn:microsoft.com/office/officeart/2005/8/layout/vList2"/>
    <dgm:cxn modelId="{6EC7B72D-699E-DC48-9656-C2BFFCEE4027}" type="presParOf" srcId="{BA04F74F-A93A-A647-8614-681F135BEE2C}" destId="{361236B2-68F6-5241-A5CF-75535496EE5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FA7173-43FC-4496-8523-47F3EDD2AD0A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FA4ED7F-EC9D-4A02-B8CF-87E48426E2D5}">
      <dgm:prSet/>
      <dgm:spPr/>
      <dgm:t>
        <a:bodyPr/>
        <a:lstStyle/>
        <a:p>
          <a:pPr algn="ctr"/>
          <a:r>
            <a: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English Renaissance poet, courtier, diplomat and scholar</a:t>
          </a:r>
          <a:endParaRPr lang="en-US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312A31-F3F8-4B49-A1E1-1FAC867836F3}" type="parTrans" cxnId="{3F1BD8EB-115D-4714-9B1F-48DC2C57116A}">
      <dgm:prSet/>
      <dgm:spPr/>
      <dgm:t>
        <a:bodyPr/>
        <a:lstStyle/>
        <a:p>
          <a:endParaRPr lang="en-US"/>
        </a:p>
      </dgm:t>
    </dgm:pt>
    <dgm:pt modelId="{F6D15DA7-F402-46AA-BD37-86D203714042}" type="sibTrans" cxnId="{3F1BD8EB-115D-4714-9B1F-48DC2C57116A}">
      <dgm:prSet/>
      <dgm:spPr/>
      <dgm:t>
        <a:bodyPr/>
        <a:lstStyle/>
        <a:p>
          <a:endParaRPr lang="en-US"/>
        </a:p>
      </dgm:t>
    </dgm:pt>
    <dgm:pt modelId="{062BC949-6181-4E83-A056-B5BA10338B32}">
      <dgm:prSet/>
      <dgm:spPr/>
      <dgm:t>
        <a:bodyPr/>
        <a:lstStyle/>
        <a:p>
          <a:pPr algn="ctr"/>
          <a:r>
            <a: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Member of an influential Elizabethan family</a:t>
          </a:r>
          <a:endParaRPr lang="en-US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37AD74-3527-4496-8FB8-3BCCE0CFF083}" type="parTrans" cxnId="{8DD19501-86E4-43FF-8ECD-74850BF350C4}">
      <dgm:prSet/>
      <dgm:spPr/>
      <dgm:t>
        <a:bodyPr/>
        <a:lstStyle/>
        <a:p>
          <a:endParaRPr lang="en-US"/>
        </a:p>
      </dgm:t>
    </dgm:pt>
    <dgm:pt modelId="{E27AC918-73AF-4603-B445-9E24C76DBFA4}" type="sibTrans" cxnId="{8DD19501-86E4-43FF-8ECD-74850BF350C4}">
      <dgm:prSet/>
      <dgm:spPr/>
      <dgm:t>
        <a:bodyPr/>
        <a:lstStyle/>
        <a:p>
          <a:endParaRPr lang="en-US"/>
        </a:p>
      </dgm:t>
    </dgm:pt>
    <dgm:pt modelId="{0E0C508F-92F2-49FF-8C3F-DEB7C25E47F1}">
      <dgm:prSet/>
      <dgm:spPr/>
      <dgm:t>
        <a:bodyPr/>
        <a:lstStyle/>
        <a:p>
          <a:pPr algn="ctr"/>
          <a:r>
            <a: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Associated with the humanist culture of the Renaissance</a:t>
          </a:r>
          <a:endParaRPr lang="en-US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59CFD0-8E17-40E1-9DA0-36EBCFE4DCE8}" type="parTrans" cxnId="{283B84D2-21E3-41AC-8127-BFD019E478B7}">
      <dgm:prSet/>
      <dgm:spPr/>
      <dgm:t>
        <a:bodyPr/>
        <a:lstStyle/>
        <a:p>
          <a:endParaRPr lang="en-US"/>
        </a:p>
      </dgm:t>
    </dgm:pt>
    <dgm:pt modelId="{EBE6869C-6D1D-4D0E-973D-97DA75E8A915}" type="sibTrans" cxnId="{283B84D2-21E3-41AC-8127-BFD019E478B7}">
      <dgm:prSet/>
      <dgm:spPr/>
      <dgm:t>
        <a:bodyPr/>
        <a:lstStyle/>
        <a:p>
          <a:endParaRPr lang="en-US"/>
        </a:p>
      </dgm:t>
    </dgm:pt>
    <dgm:pt modelId="{30C9D812-9054-4C7C-9430-0462DE3E60E9}">
      <dgm:prSet custT="1"/>
      <dgm:spPr/>
      <dgm:t>
        <a:bodyPr/>
        <a:lstStyle/>
        <a:p>
          <a:pPr algn="ctr"/>
          <a:r>
            <a:rPr lang="en-IN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Major works: </a:t>
          </a:r>
          <a:r>
            <a:rPr lang="en-IN" sz="32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Astrophil</a:t>
          </a:r>
          <a:r>
            <a:rPr lang="en-IN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and Stella, Arcadia, and An Apology for Poetry</a:t>
          </a:r>
          <a:endParaRPr lang="en-US" sz="3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E83B0C-BDEE-4372-8572-0D4C7C92D288}" type="parTrans" cxnId="{5C98E3B2-4326-4797-9099-B348AF10FA7E}">
      <dgm:prSet/>
      <dgm:spPr/>
      <dgm:t>
        <a:bodyPr/>
        <a:lstStyle/>
        <a:p>
          <a:endParaRPr lang="en-US"/>
        </a:p>
      </dgm:t>
    </dgm:pt>
    <dgm:pt modelId="{3A8BEB4B-D0B7-49AA-900A-A9FDC885AC51}" type="sibTrans" cxnId="{5C98E3B2-4326-4797-9099-B348AF10FA7E}">
      <dgm:prSet/>
      <dgm:spPr/>
      <dgm:t>
        <a:bodyPr/>
        <a:lstStyle/>
        <a:p>
          <a:endParaRPr lang="en-US"/>
        </a:p>
      </dgm:t>
    </dgm:pt>
    <dgm:pt modelId="{840FE312-1E66-41FF-94CE-B93C3095F371}">
      <dgm:prSet/>
      <dgm:spPr/>
      <dgm:t>
        <a:bodyPr/>
        <a:lstStyle/>
        <a:p>
          <a:pPr algn="ctr"/>
          <a:r>
            <a:rPr lang="en-IN" b="1" dirty="0"/>
            <a:t>•</a:t>
          </a:r>
          <a:r>
            <a: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 Defence of Poesy was written around 1580 and published posthumously in 1595</a:t>
          </a:r>
          <a:endParaRPr lang="en-US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696A6D-DF99-41FA-9AFA-1F3DBF3CFBD5}" type="parTrans" cxnId="{4EC8235D-ADFF-4AA1-A305-AA06A736D0F6}">
      <dgm:prSet/>
      <dgm:spPr/>
      <dgm:t>
        <a:bodyPr/>
        <a:lstStyle/>
        <a:p>
          <a:endParaRPr lang="en-US"/>
        </a:p>
      </dgm:t>
    </dgm:pt>
    <dgm:pt modelId="{294C4D23-1D70-4F70-A9E5-5218A0CA5C2C}" type="sibTrans" cxnId="{4EC8235D-ADFF-4AA1-A305-AA06A736D0F6}">
      <dgm:prSet/>
      <dgm:spPr/>
      <dgm:t>
        <a:bodyPr/>
        <a:lstStyle/>
        <a:p>
          <a:endParaRPr lang="en-US"/>
        </a:p>
      </dgm:t>
    </dgm:pt>
    <dgm:pt modelId="{74F612F9-3064-2045-8696-B273A0B82C3D}" type="pres">
      <dgm:prSet presAssocID="{21FA7173-43FC-4496-8523-47F3EDD2AD0A}" presName="linear" presStyleCnt="0">
        <dgm:presLayoutVars>
          <dgm:animLvl val="lvl"/>
          <dgm:resizeHandles val="exact"/>
        </dgm:presLayoutVars>
      </dgm:prSet>
      <dgm:spPr/>
    </dgm:pt>
    <dgm:pt modelId="{1F20B3BB-47CE-FC45-9543-6952F2AEFC03}" type="pres">
      <dgm:prSet presAssocID="{9FA4ED7F-EC9D-4A02-B8CF-87E48426E2D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830C6D9-50F9-504E-BBE7-19B78BDDD3D0}" type="pres">
      <dgm:prSet presAssocID="{F6D15DA7-F402-46AA-BD37-86D203714042}" presName="spacer" presStyleCnt="0"/>
      <dgm:spPr/>
    </dgm:pt>
    <dgm:pt modelId="{388796B0-E875-8C46-9934-5708217A54C2}" type="pres">
      <dgm:prSet presAssocID="{062BC949-6181-4E83-A056-B5BA10338B3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74005E46-ED43-D240-8A1B-0EA4E44D288E}" type="pres">
      <dgm:prSet presAssocID="{E27AC918-73AF-4603-B445-9E24C76DBFA4}" presName="spacer" presStyleCnt="0"/>
      <dgm:spPr/>
    </dgm:pt>
    <dgm:pt modelId="{18F0B727-4D93-7749-B60C-0D3B0E534408}" type="pres">
      <dgm:prSet presAssocID="{0E0C508F-92F2-49FF-8C3F-DEB7C25E47F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6E2FD009-84CC-6343-92D0-7F65852ADC21}" type="pres">
      <dgm:prSet presAssocID="{EBE6869C-6D1D-4D0E-973D-97DA75E8A915}" presName="spacer" presStyleCnt="0"/>
      <dgm:spPr/>
    </dgm:pt>
    <dgm:pt modelId="{4852726A-0D00-C443-A400-02470870910C}" type="pres">
      <dgm:prSet presAssocID="{30C9D812-9054-4C7C-9430-0462DE3E60E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1DD84E7D-603D-CA40-93DF-ED8C00CD43C9}" type="pres">
      <dgm:prSet presAssocID="{3A8BEB4B-D0B7-49AA-900A-A9FDC885AC51}" presName="spacer" presStyleCnt="0"/>
      <dgm:spPr/>
    </dgm:pt>
    <dgm:pt modelId="{D1E2A251-3529-FE44-8056-7180F233A4E3}" type="pres">
      <dgm:prSet presAssocID="{840FE312-1E66-41FF-94CE-B93C3095F371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8DD19501-86E4-43FF-8ECD-74850BF350C4}" srcId="{21FA7173-43FC-4496-8523-47F3EDD2AD0A}" destId="{062BC949-6181-4E83-A056-B5BA10338B32}" srcOrd="1" destOrd="0" parTransId="{D837AD74-3527-4496-8FB8-3BCCE0CFF083}" sibTransId="{E27AC918-73AF-4603-B445-9E24C76DBFA4}"/>
    <dgm:cxn modelId="{33137C3C-77EC-8045-AB34-EA3B096266FD}" type="presOf" srcId="{0E0C508F-92F2-49FF-8C3F-DEB7C25E47F1}" destId="{18F0B727-4D93-7749-B60C-0D3B0E534408}" srcOrd="0" destOrd="0" presId="urn:microsoft.com/office/officeart/2005/8/layout/vList2"/>
    <dgm:cxn modelId="{4EC8235D-ADFF-4AA1-A305-AA06A736D0F6}" srcId="{21FA7173-43FC-4496-8523-47F3EDD2AD0A}" destId="{840FE312-1E66-41FF-94CE-B93C3095F371}" srcOrd="4" destOrd="0" parTransId="{0B696A6D-DF99-41FA-9AFA-1F3DBF3CFBD5}" sibTransId="{294C4D23-1D70-4F70-A9E5-5218A0CA5C2C}"/>
    <dgm:cxn modelId="{B49B3761-6431-3748-8902-F76920499A0F}" type="presOf" srcId="{062BC949-6181-4E83-A056-B5BA10338B32}" destId="{388796B0-E875-8C46-9934-5708217A54C2}" srcOrd="0" destOrd="0" presId="urn:microsoft.com/office/officeart/2005/8/layout/vList2"/>
    <dgm:cxn modelId="{C062ED78-4D76-8B43-B7D4-149444389B1E}" type="presOf" srcId="{9FA4ED7F-EC9D-4A02-B8CF-87E48426E2D5}" destId="{1F20B3BB-47CE-FC45-9543-6952F2AEFC03}" srcOrd="0" destOrd="0" presId="urn:microsoft.com/office/officeart/2005/8/layout/vList2"/>
    <dgm:cxn modelId="{C299D892-5E65-5046-B901-1B166A6DA80E}" type="presOf" srcId="{21FA7173-43FC-4496-8523-47F3EDD2AD0A}" destId="{74F612F9-3064-2045-8696-B273A0B82C3D}" srcOrd="0" destOrd="0" presId="urn:microsoft.com/office/officeart/2005/8/layout/vList2"/>
    <dgm:cxn modelId="{37405A9A-DF7C-5941-BFEC-4D128AF60DA4}" type="presOf" srcId="{840FE312-1E66-41FF-94CE-B93C3095F371}" destId="{D1E2A251-3529-FE44-8056-7180F233A4E3}" srcOrd="0" destOrd="0" presId="urn:microsoft.com/office/officeart/2005/8/layout/vList2"/>
    <dgm:cxn modelId="{5C98E3B2-4326-4797-9099-B348AF10FA7E}" srcId="{21FA7173-43FC-4496-8523-47F3EDD2AD0A}" destId="{30C9D812-9054-4C7C-9430-0462DE3E60E9}" srcOrd="3" destOrd="0" parTransId="{3CE83B0C-BDEE-4372-8572-0D4C7C92D288}" sibTransId="{3A8BEB4B-D0B7-49AA-900A-A9FDC885AC51}"/>
    <dgm:cxn modelId="{DC81DBC0-0E71-9642-B7BB-C40008B364A6}" type="presOf" srcId="{30C9D812-9054-4C7C-9430-0462DE3E60E9}" destId="{4852726A-0D00-C443-A400-02470870910C}" srcOrd="0" destOrd="0" presId="urn:microsoft.com/office/officeart/2005/8/layout/vList2"/>
    <dgm:cxn modelId="{283B84D2-21E3-41AC-8127-BFD019E478B7}" srcId="{21FA7173-43FC-4496-8523-47F3EDD2AD0A}" destId="{0E0C508F-92F2-49FF-8C3F-DEB7C25E47F1}" srcOrd="2" destOrd="0" parTransId="{7A59CFD0-8E17-40E1-9DA0-36EBCFE4DCE8}" sibTransId="{EBE6869C-6D1D-4D0E-973D-97DA75E8A915}"/>
    <dgm:cxn modelId="{3F1BD8EB-115D-4714-9B1F-48DC2C57116A}" srcId="{21FA7173-43FC-4496-8523-47F3EDD2AD0A}" destId="{9FA4ED7F-EC9D-4A02-B8CF-87E48426E2D5}" srcOrd="0" destOrd="0" parTransId="{43312A31-F3F8-4B49-A1E1-1FAC867836F3}" sibTransId="{F6D15DA7-F402-46AA-BD37-86D203714042}"/>
    <dgm:cxn modelId="{056B692D-76E7-5049-AB2C-08CDEA6A2F5F}" type="presParOf" srcId="{74F612F9-3064-2045-8696-B273A0B82C3D}" destId="{1F20B3BB-47CE-FC45-9543-6952F2AEFC03}" srcOrd="0" destOrd="0" presId="urn:microsoft.com/office/officeart/2005/8/layout/vList2"/>
    <dgm:cxn modelId="{335A27F5-1F56-0E41-80C6-09D85527191B}" type="presParOf" srcId="{74F612F9-3064-2045-8696-B273A0B82C3D}" destId="{5830C6D9-50F9-504E-BBE7-19B78BDDD3D0}" srcOrd="1" destOrd="0" presId="urn:microsoft.com/office/officeart/2005/8/layout/vList2"/>
    <dgm:cxn modelId="{187CC2D0-BB9C-4A42-BBF2-5BB769BA28BB}" type="presParOf" srcId="{74F612F9-3064-2045-8696-B273A0B82C3D}" destId="{388796B0-E875-8C46-9934-5708217A54C2}" srcOrd="2" destOrd="0" presId="urn:microsoft.com/office/officeart/2005/8/layout/vList2"/>
    <dgm:cxn modelId="{80178BE0-9C2B-1749-B968-9513FE786695}" type="presParOf" srcId="{74F612F9-3064-2045-8696-B273A0B82C3D}" destId="{74005E46-ED43-D240-8A1B-0EA4E44D288E}" srcOrd="3" destOrd="0" presId="urn:microsoft.com/office/officeart/2005/8/layout/vList2"/>
    <dgm:cxn modelId="{21A0B2E4-A03C-FF4C-ADAC-9FFC8F72E51E}" type="presParOf" srcId="{74F612F9-3064-2045-8696-B273A0B82C3D}" destId="{18F0B727-4D93-7749-B60C-0D3B0E534408}" srcOrd="4" destOrd="0" presId="urn:microsoft.com/office/officeart/2005/8/layout/vList2"/>
    <dgm:cxn modelId="{D12A8BC0-BCC9-334F-82EC-684876131AB8}" type="presParOf" srcId="{74F612F9-3064-2045-8696-B273A0B82C3D}" destId="{6E2FD009-84CC-6343-92D0-7F65852ADC21}" srcOrd="5" destOrd="0" presId="urn:microsoft.com/office/officeart/2005/8/layout/vList2"/>
    <dgm:cxn modelId="{86E62C7D-7A78-9C43-BA75-FB15385399EE}" type="presParOf" srcId="{74F612F9-3064-2045-8696-B273A0B82C3D}" destId="{4852726A-0D00-C443-A400-02470870910C}" srcOrd="6" destOrd="0" presId="urn:microsoft.com/office/officeart/2005/8/layout/vList2"/>
    <dgm:cxn modelId="{996DDD28-E3BF-C94C-A048-0D64B3E971B6}" type="presParOf" srcId="{74F612F9-3064-2045-8696-B273A0B82C3D}" destId="{1DD84E7D-603D-CA40-93DF-ED8C00CD43C9}" srcOrd="7" destOrd="0" presId="urn:microsoft.com/office/officeart/2005/8/layout/vList2"/>
    <dgm:cxn modelId="{F83955BF-1084-594B-AE50-3333C239F1F2}" type="presParOf" srcId="{74F612F9-3064-2045-8696-B273A0B82C3D}" destId="{D1E2A251-3529-FE44-8056-7180F233A4E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F4946D1-6852-4382-B83D-8DE1AF3A2359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65B0597-272D-4BA3-BF48-7841CC5DE505}">
      <dgm:prSet/>
      <dgm:spPr/>
      <dgm:t>
        <a:bodyPr/>
        <a:lstStyle/>
        <a:p>
          <a:pPr algn="ctr"/>
          <a:r>
            <a: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Elizabethan Renaissance: revival of classical learning</a:t>
          </a:r>
          <a:endParaRPr lang="en-US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1BB360-4F6B-4C56-B6C7-725A9235620A}" type="parTrans" cxnId="{C2CFA00E-CB39-4285-911E-9C01CCA4468F}">
      <dgm:prSet/>
      <dgm:spPr/>
      <dgm:t>
        <a:bodyPr/>
        <a:lstStyle/>
        <a:p>
          <a:endParaRPr lang="en-US"/>
        </a:p>
      </dgm:t>
    </dgm:pt>
    <dgm:pt modelId="{AEE0E97C-B9D4-4F6E-AC76-B2036C258809}" type="sibTrans" cxnId="{C2CFA00E-CB39-4285-911E-9C01CCA4468F}">
      <dgm:prSet/>
      <dgm:spPr/>
      <dgm:t>
        <a:bodyPr/>
        <a:lstStyle/>
        <a:p>
          <a:endParaRPr lang="en-US"/>
        </a:p>
      </dgm:t>
    </dgm:pt>
    <dgm:pt modelId="{4C40DF42-DC28-471B-B2CD-7850E8EA062F}">
      <dgm:prSet/>
      <dgm:spPr/>
      <dgm:t>
        <a:bodyPr/>
        <a:lstStyle/>
        <a:p>
          <a:pPr algn="ctr"/>
          <a:r>
            <a: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Humanism placed emphasis on education and moral cultivation</a:t>
          </a:r>
          <a:endParaRPr lang="en-US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0BF821-17C1-465E-A12C-2A00A4574DB8}" type="parTrans" cxnId="{84E71AC5-6133-4D8C-9EF6-478F0177921A}">
      <dgm:prSet/>
      <dgm:spPr/>
      <dgm:t>
        <a:bodyPr/>
        <a:lstStyle/>
        <a:p>
          <a:endParaRPr lang="en-US"/>
        </a:p>
      </dgm:t>
    </dgm:pt>
    <dgm:pt modelId="{ACB585CA-F92D-4991-9505-0D561D8A5210}" type="sibTrans" cxnId="{84E71AC5-6133-4D8C-9EF6-478F0177921A}">
      <dgm:prSet/>
      <dgm:spPr/>
      <dgm:t>
        <a:bodyPr/>
        <a:lstStyle/>
        <a:p>
          <a:endParaRPr lang="en-US"/>
        </a:p>
      </dgm:t>
    </dgm:pt>
    <dgm:pt modelId="{83BFED9D-70EF-4A06-BA89-A6B742F0AD62}">
      <dgm:prSet/>
      <dgm:spPr/>
      <dgm:t>
        <a:bodyPr/>
        <a:lstStyle/>
        <a:p>
          <a:pPr algn="ctr"/>
          <a:r>
            <a: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Classical authorities—especially Aristotle and Horace—shaped literary theory</a:t>
          </a:r>
          <a:endParaRPr lang="en-US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24F611-1710-4C4A-A6F9-A24C9950F412}" type="parTrans" cxnId="{7F6FBBD8-54BA-43C2-9D2A-528B8AD70074}">
      <dgm:prSet/>
      <dgm:spPr/>
      <dgm:t>
        <a:bodyPr/>
        <a:lstStyle/>
        <a:p>
          <a:endParaRPr lang="en-US"/>
        </a:p>
      </dgm:t>
    </dgm:pt>
    <dgm:pt modelId="{4EB0A9D5-6AF7-4ACD-B404-43AFE1487370}" type="sibTrans" cxnId="{7F6FBBD8-54BA-43C2-9D2A-528B8AD70074}">
      <dgm:prSet/>
      <dgm:spPr/>
      <dgm:t>
        <a:bodyPr/>
        <a:lstStyle/>
        <a:p>
          <a:endParaRPr lang="en-US"/>
        </a:p>
      </dgm:t>
    </dgm:pt>
    <dgm:pt modelId="{40AF7912-9EEB-4882-9B9B-10452A266072}">
      <dgm:prSet/>
      <dgm:spPr/>
      <dgm:t>
        <a:bodyPr/>
        <a:lstStyle/>
        <a:p>
          <a:pPr algn="ctr"/>
          <a:r>
            <a: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Puritan objections questioned the moral value of poetry</a:t>
          </a:r>
          <a:endParaRPr lang="en-US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48242A-A0CA-4D15-B120-5ECBF211D268}" type="parTrans" cxnId="{59E4D9EE-C678-4D9B-B556-795F8B86F8C3}">
      <dgm:prSet/>
      <dgm:spPr/>
      <dgm:t>
        <a:bodyPr/>
        <a:lstStyle/>
        <a:p>
          <a:endParaRPr lang="en-US"/>
        </a:p>
      </dgm:t>
    </dgm:pt>
    <dgm:pt modelId="{592040EB-44E3-45DD-BA58-0ED7494CDE39}" type="sibTrans" cxnId="{59E4D9EE-C678-4D9B-B556-795F8B86F8C3}">
      <dgm:prSet/>
      <dgm:spPr/>
      <dgm:t>
        <a:bodyPr/>
        <a:lstStyle/>
        <a:p>
          <a:endParaRPr lang="en-US"/>
        </a:p>
      </dgm:t>
    </dgm:pt>
    <dgm:pt modelId="{F3397FB6-0ACB-4B26-9602-C324C8231013}">
      <dgm:prSet/>
      <dgm:spPr/>
      <dgm:t>
        <a:bodyPr/>
        <a:lstStyle/>
        <a:p>
          <a:pPr algn="ctr"/>
          <a:r>
            <a: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Sidney responds by presenting poetry as a powerful form of ethical and intellectual education</a:t>
          </a:r>
          <a:endParaRPr lang="en-US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9BB687-C5A4-4265-96BD-376E1252FDBF}" type="parTrans" cxnId="{DE899CC9-5075-45DE-A357-1F0F963605F6}">
      <dgm:prSet/>
      <dgm:spPr/>
      <dgm:t>
        <a:bodyPr/>
        <a:lstStyle/>
        <a:p>
          <a:endParaRPr lang="en-US"/>
        </a:p>
      </dgm:t>
    </dgm:pt>
    <dgm:pt modelId="{B02BF47C-1E96-422F-A88D-C770BFC9D5A4}" type="sibTrans" cxnId="{DE899CC9-5075-45DE-A357-1F0F963605F6}">
      <dgm:prSet/>
      <dgm:spPr/>
      <dgm:t>
        <a:bodyPr/>
        <a:lstStyle/>
        <a:p>
          <a:endParaRPr lang="en-US"/>
        </a:p>
      </dgm:t>
    </dgm:pt>
    <dgm:pt modelId="{2F0E58D9-A6ED-1445-B9E2-805A912D18ED}" type="pres">
      <dgm:prSet presAssocID="{2F4946D1-6852-4382-B83D-8DE1AF3A2359}" presName="linear" presStyleCnt="0">
        <dgm:presLayoutVars>
          <dgm:animLvl val="lvl"/>
          <dgm:resizeHandles val="exact"/>
        </dgm:presLayoutVars>
      </dgm:prSet>
      <dgm:spPr/>
    </dgm:pt>
    <dgm:pt modelId="{B26C24E2-BF4F-5049-AC82-A02ED417A398}" type="pres">
      <dgm:prSet presAssocID="{765B0597-272D-4BA3-BF48-7841CC5DE505}" presName="parentText" presStyleLbl="node1" presStyleIdx="0" presStyleCnt="5" custScaleY="158793">
        <dgm:presLayoutVars>
          <dgm:chMax val="0"/>
          <dgm:bulletEnabled val="1"/>
        </dgm:presLayoutVars>
      </dgm:prSet>
      <dgm:spPr/>
    </dgm:pt>
    <dgm:pt modelId="{0EA22976-1628-2246-B9E8-67E612DB795A}" type="pres">
      <dgm:prSet presAssocID="{AEE0E97C-B9D4-4F6E-AC76-B2036C258809}" presName="spacer" presStyleCnt="0"/>
      <dgm:spPr/>
    </dgm:pt>
    <dgm:pt modelId="{7432BE1B-CFCC-514C-A5EB-FF8D0228C928}" type="pres">
      <dgm:prSet presAssocID="{4C40DF42-DC28-471B-B2CD-7850E8EA062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93556146-62D5-BC4C-8A50-D4BDCBE42F86}" type="pres">
      <dgm:prSet presAssocID="{ACB585CA-F92D-4991-9505-0D561D8A5210}" presName="spacer" presStyleCnt="0"/>
      <dgm:spPr/>
    </dgm:pt>
    <dgm:pt modelId="{B06A0C76-6319-6143-8DB6-5DA9FDC3C25F}" type="pres">
      <dgm:prSet presAssocID="{83BFED9D-70EF-4A06-BA89-A6B742F0AD6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2EDA8E0-5CBE-6A48-AE3E-F482BC738D50}" type="pres">
      <dgm:prSet presAssocID="{4EB0A9D5-6AF7-4ACD-B404-43AFE1487370}" presName="spacer" presStyleCnt="0"/>
      <dgm:spPr/>
    </dgm:pt>
    <dgm:pt modelId="{3686AB65-2238-3B40-BF23-940EA24CFE1B}" type="pres">
      <dgm:prSet presAssocID="{40AF7912-9EEB-4882-9B9B-10452A26607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F8E842A-F65B-F84A-B8DC-896B843CEAF3}" type="pres">
      <dgm:prSet presAssocID="{592040EB-44E3-45DD-BA58-0ED7494CDE39}" presName="spacer" presStyleCnt="0"/>
      <dgm:spPr/>
    </dgm:pt>
    <dgm:pt modelId="{052303DE-47E9-1149-A0FD-B864AC173199}" type="pres">
      <dgm:prSet presAssocID="{F3397FB6-0ACB-4B26-9602-C324C8231013}" presName="parentText" presStyleLbl="node1" presStyleIdx="4" presStyleCnt="5" custScaleY="132771">
        <dgm:presLayoutVars>
          <dgm:chMax val="0"/>
          <dgm:bulletEnabled val="1"/>
        </dgm:presLayoutVars>
      </dgm:prSet>
      <dgm:spPr/>
    </dgm:pt>
  </dgm:ptLst>
  <dgm:cxnLst>
    <dgm:cxn modelId="{B9B92B07-B9DC-3444-88EA-2A917221D939}" type="presOf" srcId="{765B0597-272D-4BA3-BF48-7841CC5DE505}" destId="{B26C24E2-BF4F-5049-AC82-A02ED417A398}" srcOrd="0" destOrd="0" presId="urn:microsoft.com/office/officeart/2005/8/layout/vList2"/>
    <dgm:cxn modelId="{C2CFA00E-CB39-4285-911E-9C01CCA4468F}" srcId="{2F4946D1-6852-4382-B83D-8DE1AF3A2359}" destId="{765B0597-272D-4BA3-BF48-7841CC5DE505}" srcOrd="0" destOrd="0" parTransId="{5E1BB360-4F6B-4C56-B6C7-725A9235620A}" sibTransId="{AEE0E97C-B9D4-4F6E-AC76-B2036C258809}"/>
    <dgm:cxn modelId="{7F07988C-C3C9-1948-B5ED-210C2706F7B5}" type="presOf" srcId="{2F4946D1-6852-4382-B83D-8DE1AF3A2359}" destId="{2F0E58D9-A6ED-1445-B9E2-805A912D18ED}" srcOrd="0" destOrd="0" presId="urn:microsoft.com/office/officeart/2005/8/layout/vList2"/>
    <dgm:cxn modelId="{72659799-10FE-C641-864C-3EAF7568A062}" type="presOf" srcId="{40AF7912-9EEB-4882-9B9B-10452A266072}" destId="{3686AB65-2238-3B40-BF23-940EA24CFE1B}" srcOrd="0" destOrd="0" presId="urn:microsoft.com/office/officeart/2005/8/layout/vList2"/>
    <dgm:cxn modelId="{C0F117BB-E4C3-0247-B3F0-615280A29A98}" type="presOf" srcId="{F3397FB6-0ACB-4B26-9602-C324C8231013}" destId="{052303DE-47E9-1149-A0FD-B864AC173199}" srcOrd="0" destOrd="0" presId="urn:microsoft.com/office/officeart/2005/8/layout/vList2"/>
    <dgm:cxn modelId="{ED3AC5BD-1118-124E-BEDE-5BCFD7A853A3}" type="presOf" srcId="{83BFED9D-70EF-4A06-BA89-A6B742F0AD62}" destId="{B06A0C76-6319-6143-8DB6-5DA9FDC3C25F}" srcOrd="0" destOrd="0" presId="urn:microsoft.com/office/officeart/2005/8/layout/vList2"/>
    <dgm:cxn modelId="{84E71AC5-6133-4D8C-9EF6-478F0177921A}" srcId="{2F4946D1-6852-4382-B83D-8DE1AF3A2359}" destId="{4C40DF42-DC28-471B-B2CD-7850E8EA062F}" srcOrd="1" destOrd="0" parTransId="{5F0BF821-17C1-465E-A12C-2A00A4574DB8}" sibTransId="{ACB585CA-F92D-4991-9505-0D561D8A5210}"/>
    <dgm:cxn modelId="{153E53C9-F38C-944D-8671-D4B5CCDEC5FB}" type="presOf" srcId="{4C40DF42-DC28-471B-B2CD-7850E8EA062F}" destId="{7432BE1B-CFCC-514C-A5EB-FF8D0228C928}" srcOrd="0" destOrd="0" presId="urn:microsoft.com/office/officeart/2005/8/layout/vList2"/>
    <dgm:cxn modelId="{DE899CC9-5075-45DE-A357-1F0F963605F6}" srcId="{2F4946D1-6852-4382-B83D-8DE1AF3A2359}" destId="{F3397FB6-0ACB-4B26-9602-C324C8231013}" srcOrd="4" destOrd="0" parTransId="{D59BB687-C5A4-4265-96BD-376E1252FDBF}" sibTransId="{B02BF47C-1E96-422F-A88D-C770BFC9D5A4}"/>
    <dgm:cxn modelId="{7F6FBBD8-54BA-43C2-9D2A-528B8AD70074}" srcId="{2F4946D1-6852-4382-B83D-8DE1AF3A2359}" destId="{83BFED9D-70EF-4A06-BA89-A6B742F0AD62}" srcOrd="2" destOrd="0" parTransId="{B024F611-1710-4C4A-A6F9-A24C9950F412}" sibTransId="{4EB0A9D5-6AF7-4ACD-B404-43AFE1487370}"/>
    <dgm:cxn modelId="{59E4D9EE-C678-4D9B-B556-795F8B86F8C3}" srcId="{2F4946D1-6852-4382-B83D-8DE1AF3A2359}" destId="{40AF7912-9EEB-4882-9B9B-10452A266072}" srcOrd="3" destOrd="0" parTransId="{C848242A-A0CA-4D15-B120-5ECBF211D268}" sibTransId="{592040EB-44E3-45DD-BA58-0ED7494CDE39}"/>
    <dgm:cxn modelId="{26F4700A-588A-DD42-A630-EA5085B46D34}" type="presParOf" srcId="{2F0E58D9-A6ED-1445-B9E2-805A912D18ED}" destId="{B26C24E2-BF4F-5049-AC82-A02ED417A398}" srcOrd="0" destOrd="0" presId="urn:microsoft.com/office/officeart/2005/8/layout/vList2"/>
    <dgm:cxn modelId="{6B828A9A-B13A-4243-8A6C-2F630D47F9D2}" type="presParOf" srcId="{2F0E58D9-A6ED-1445-B9E2-805A912D18ED}" destId="{0EA22976-1628-2246-B9E8-67E612DB795A}" srcOrd="1" destOrd="0" presId="urn:microsoft.com/office/officeart/2005/8/layout/vList2"/>
    <dgm:cxn modelId="{48D13CF0-5BFF-624B-BAED-554EE91704F5}" type="presParOf" srcId="{2F0E58D9-A6ED-1445-B9E2-805A912D18ED}" destId="{7432BE1B-CFCC-514C-A5EB-FF8D0228C928}" srcOrd="2" destOrd="0" presId="urn:microsoft.com/office/officeart/2005/8/layout/vList2"/>
    <dgm:cxn modelId="{A8D6B393-41D8-5B41-A16C-DEAE2FFB9099}" type="presParOf" srcId="{2F0E58D9-A6ED-1445-B9E2-805A912D18ED}" destId="{93556146-62D5-BC4C-8A50-D4BDCBE42F86}" srcOrd="3" destOrd="0" presId="urn:microsoft.com/office/officeart/2005/8/layout/vList2"/>
    <dgm:cxn modelId="{09314D6D-B0E0-444F-9003-C3BFBAA8C23F}" type="presParOf" srcId="{2F0E58D9-A6ED-1445-B9E2-805A912D18ED}" destId="{B06A0C76-6319-6143-8DB6-5DA9FDC3C25F}" srcOrd="4" destOrd="0" presId="urn:microsoft.com/office/officeart/2005/8/layout/vList2"/>
    <dgm:cxn modelId="{6F39D8F0-5FBA-9147-A17D-DDCD20D2B251}" type="presParOf" srcId="{2F0E58D9-A6ED-1445-B9E2-805A912D18ED}" destId="{B2EDA8E0-5CBE-6A48-AE3E-F482BC738D50}" srcOrd="5" destOrd="0" presId="urn:microsoft.com/office/officeart/2005/8/layout/vList2"/>
    <dgm:cxn modelId="{913CA50E-3272-CE47-8D6C-54B6035BAAA8}" type="presParOf" srcId="{2F0E58D9-A6ED-1445-B9E2-805A912D18ED}" destId="{3686AB65-2238-3B40-BF23-940EA24CFE1B}" srcOrd="6" destOrd="0" presId="urn:microsoft.com/office/officeart/2005/8/layout/vList2"/>
    <dgm:cxn modelId="{B40A0438-CDBD-3E43-BEF7-F9379EEA9489}" type="presParOf" srcId="{2F0E58D9-A6ED-1445-B9E2-805A912D18ED}" destId="{0F8E842A-F65B-F84A-B8DC-896B843CEAF3}" srcOrd="7" destOrd="0" presId="urn:microsoft.com/office/officeart/2005/8/layout/vList2"/>
    <dgm:cxn modelId="{99E33B8C-7E90-C748-98EA-CFB829F9D2B6}" type="presParOf" srcId="{2F0E58D9-A6ED-1445-B9E2-805A912D18ED}" destId="{052303DE-47E9-1149-A0FD-B864AC17319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2352297-67F4-47A6-BD8A-2449F1B1D325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4904064-85C1-4C59-B414-A79BD1E6F335}">
      <dgm:prSet custT="1"/>
      <dgm:spPr/>
      <dgm:t>
        <a:bodyPr/>
        <a:lstStyle/>
        <a:p>
          <a:r>
            <a:rPr lang="en-IN" sz="3600" b="1" dirty="0">
              <a:latin typeface="Times New Roman" panose="02020603050405020304" pitchFamily="18" charset="0"/>
              <a:cs typeface="Times New Roman" panose="02020603050405020304" pitchFamily="18" charset="0"/>
            </a:rPr>
            <a:t>To answer attacks on poetry and poets</a:t>
          </a:r>
          <a:endParaRPr lang="en-US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9625F0-2676-4D4A-9E42-473195783AEF}" type="parTrans" cxnId="{936297FA-619F-436B-B2C2-675327CEF13C}">
      <dgm:prSet/>
      <dgm:spPr/>
      <dgm:t>
        <a:bodyPr/>
        <a:lstStyle/>
        <a:p>
          <a:endParaRPr lang="en-US"/>
        </a:p>
      </dgm:t>
    </dgm:pt>
    <dgm:pt modelId="{54365819-14FA-4C74-A8AE-BB56C9756021}" type="sibTrans" cxnId="{936297FA-619F-436B-B2C2-675327CEF13C}">
      <dgm:prSet/>
      <dgm:spPr/>
      <dgm:t>
        <a:bodyPr/>
        <a:lstStyle/>
        <a:p>
          <a:endParaRPr lang="en-US"/>
        </a:p>
      </dgm:t>
    </dgm:pt>
    <dgm:pt modelId="{C020AAF8-801B-4F96-A61F-1D02B210A61E}">
      <dgm:prSet custT="1"/>
      <dgm:spPr/>
      <dgm:t>
        <a:bodyPr/>
        <a:lstStyle/>
        <a:p>
          <a:r>
            <a:rPr lang="en-IN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To defend imaginative literature against charges of immorality and falsehood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D5226D-7916-4855-BF87-E19EEFB07567}" type="parTrans" cxnId="{98F6DC07-C300-489C-92A0-5DD7D8B4AC1E}">
      <dgm:prSet/>
      <dgm:spPr/>
      <dgm:t>
        <a:bodyPr/>
        <a:lstStyle/>
        <a:p>
          <a:endParaRPr lang="en-US"/>
        </a:p>
      </dgm:t>
    </dgm:pt>
    <dgm:pt modelId="{A28F2F21-EB1D-4B72-81FD-3737876DB623}" type="sibTrans" cxnId="{98F6DC07-C300-489C-92A0-5DD7D8B4AC1E}">
      <dgm:prSet/>
      <dgm:spPr/>
      <dgm:t>
        <a:bodyPr/>
        <a:lstStyle/>
        <a:p>
          <a:endParaRPr lang="en-US"/>
        </a:p>
      </dgm:t>
    </dgm:pt>
    <dgm:pt modelId="{056A64F3-799B-42E9-B219-316856127E3E}">
      <dgm:prSet/>
      <dgm:spPr/>
      <dgm:t>
        <a:bodyPr/>
        <a:lstStyle/>
        <a:p>
          <a:r>
            <a:rPr lang="en-IN" b="1" dirty="0">
              <a:latin typeface="Times New Roman" panose="02020603050405020304" pitchFamily="18" charset="0"/>
              <a:cs typeface="Times New Roman" panose="02020603050405020304" pitchFamily="18" charset="0"/>
            </a:rPr>
            <a:t>To demonstrate poetry’s usefulness to individuals and society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D2DA87-E241-4CFD-BFD0-9548B48C6BFE}" type="parTrans" cxnId="{AB2BB159-1ACF-46DE-BA81-22D2370066CE}">
      <dgm:prSet/>
      <dgm:spPr/>
      <dgm:t>
        <a:bodyPr/>
        <a:lstStyle/>
        <a:p>
          <a:endParaRPr lang="en-US"/>
        </a:p>
      </dgm:t>
    </dgm:pt>
    <dgm:pt modelId="{81C9D2F6-B218-4E56-A895-034B66E90080}" type="sibTrans" cxnId="{AB2BB159-1ACF-46DE-BA81-22D2370066CE}">
      <dgm:prSet/>
      <dgm:spPr/>
      <dgm:t>
        <a:bodyPr/>
        <a:lstStyle/>
        <a:p>
          <a:endParaRPr lang="en-US"/>
        </a:p>
      </dgm:t>
    </dgm:pt>
    <dgm:pt modelId="{E8CE13AE-B504-4991-A19E-88D76E6D2C65}">
      <dgm:prSet/>
      <dgm:spPr/>
      <dgm:t>
        <a:bodyPr/>
        <a:lstStyle/>
        <a:p>
          <a:r>
            <a:rPr lang="en-IN" b="1" dirty="0">
              <a:latin typeface="Times New Roman" panose="02020603050405020304" pitchFamily="18" charset="0"/>
              <a:cs typeface="Times New Roman" panose="02020603050405020304" pitchFamily="18" charset="0"/>
            </a:rPr>
            <a:t>To show that poetry combines instruction with pleasure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5E4D89-F7DF-4633-B85B-56179782B16B}" type="parTrans" cxnId="{B1267F82-3922-48D8-A127-4D1FCFD8C18C}">
      <dgm:prSet/>
      <dgm:spPr/>
      <dgm:t>
        <a:bodyPr/>
        <a:lstStyle/>
        <a:p>
          <a:endParaRPr lang="en-US"/>
        </a:p>
      </dgm:t>
    </dgm:pt>
    <dgm:pt modelId="{4E3DEA08-8834-4418-AD8F-4B1B44014DDB}" type="sibTrans" cxnId="{B1267F82-3922-48D8-A127-4D1FCFD8C18C}">
      <dgm:prSet/>
      <dgm:spPr/>
      <dgm:t>
        <a:bodyPr/>
        <a:lstStyle/>
        <a:p>
          <a:endParaRPr lang="en-US"/>
        </a:p>
      </dgm:t>
    </dgm:pt>
    <dgm:pt modelId="{5381D96F-94A9-41F3-9454-C359B0D26BF7}">
      <dgm:prSet/>
      <dgm:spPr/>
      <dgm:t>
        <a:bodyPr/>
        <a:lstStyle/>
        <a:p>
          <a:r>
            <a:rPr lang="en-IN" b="1" dirty="0">
              <a:latin typeface="Times New Roman" panose="02020603050405020304" pitchFamily="18" charset="0"/>
              <a:cs typeface="Times New Roman" panose="02020603050405020304" pitchFamily="18" charset="0"/>
            </a:rPr>
            <a:t>To establish the dignity of the poet and poetic art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D2C6E8-EC2B-41D5-8EFB-8E45F43D5FA2}" type="parTrans" cxnId="{E37330A9-307A-41C3-A12F-AA8A1FD5094A}">
      <dgm:prSet/>
      <dgm:spPr/>
      <dgm:t>
        <a:bodyPr/>
        <a:lstStyle/>
        <a:p>
          <a:endParaRPr lang="en-US"/>
        </a:p>
      </dgm:t>
    </dgm:pt>
    <dgm:pt modelId="{5A7F6AD2-B02F-4987-B6E9-2CBD3A9898B8}" type="sibTrans" cxnId="{E37330A9-307A-41C3-A12F-AA8A1FD5094A}">
      <dgm:prSet/>
      <dgm:spPr/>
      <dgm:t>
        <a:bodyPr/>
        <a:lstStyle/>
        <a:p>
          <a:endParaRPr lang="en-US"/>
        </a:p>
      </dgm:t>
    </dgm:pt>
    <dgm:pt modelId="{D2B118E2-ECCE-324B-9AC1-B1E236E47941}" type="pres">
      <dgm:prSet presAssocID="{82352297-67F4-47A6-BD8A-2449F1B1D325}" presName="diagram" presStyleCnt="0">
        <dgm:presLayoutVars>
          <dgm:dir/>
          <dgm:resizeHandles val="exact"/>
        </dgm:presLayoutVars>
      </dgm:prSet>
      <dgm:spPr/>
    </dgm:pt>
    <dgm:pt modelId="{DB8F034B-BABF-D34D-89CF-70F177EFB92C}" type="pres">
      <dgm:prSet presAssocID="{34904064-85C1-4C59-B414-A79BD1E6F335}" presName="node" presStyleLbl="node1" presStyleIdx="0" presStyleCnt="5" custScaleY="138076">
        <dgm:presLayoutVars>
          <dgm:bulletEnabled val="1"/>
        </dgm:presLayoutVars>
      </dgm:prSet>
      <dgm:spPr/>
    </dgm:pt>
    <dgm:pt modelId="{8A805D72-68C4-034D-BD13-9235D6D5CAB6}" type="pres">
      <dgm:prSet presAssocID="{54365819-14FA-4C74-A8AE-BB56C9756021}" presName="sibTrans" presStyleCnt="0"/>
      <dgm:spPr/>
    </dgm:pt>
    <dgm:pt modelId="{6D486A0A-16A7-544B-AC50-002918879703}" type="pres">
      <dgm:prSet presAssocID="{C020AAF8-801B-4F96-A61F-1D02B210A61E}" presName="node" presStyleLbl="node1" presStyleIdx="1" presStyleCnt="5" custScaleY="131024">
        <dgm:presLayoutVars>
          <dgm:bulletEnabled val="1"/>
        </dgm:presLayoutVars>
      </dgm:prSet>
      <dgm:spPr/>
    </dgm:pt>
    <dgm:pt modelId="{9F9AB632-85C4-CB40-8935-D14702CFFFEA}" type="pres">
      <dgm:prSet presAssocID="{A28F2F21-EB1D-4B72-81FD-3737876DB623}" presName="sibTrans" presStyleCnt="0"/>
      <dgm:spPr/>
    </dgm:pt>
    <dgm:pt modelId="{445804D4-9E67-8543-B403-5C0408FC795B}" type="pres">
      <dgm:prSet presAssocID="{056A64F3-799B-42E9-B219-316856127E3E}" presName="node" presStyleLbl="node1" presStyleIdx="2" presStyleCnt="5" custScaleY="141342">
        <dgm:presLayoutVars>
          <dgm:bulletEnabled val="1"/>
        </dgm:presLayoutVars>
      </dgm:prSet>
      <dgm:spPr/>
    </dgm:pt>
    <dgm:pt modelId="{E02AE7C7-D209-FF41-BCF0-482359CF03E5}" type="pres">
      <dgm:prSet presAssocID="{81C9D2F6-B218-4E56-A895-034B66E90080}" presName="sibTrans" presStyleCnt="0"/>
      <dgm:spPr/>
    </dgm:pt>
    <dgm:pt modelId="{4923F71D-F52E-A24C-92AE-4185993AA185}" type="pres">
      <dgm:prSet presAssocID="{E8CE13AE-B504-4991-A19E-88D76E6D2C65}" presName="node" presStyleLbl="node1" presStyleIdx="3" presStyleCnt="5">
        <dgm:presLayoutVars>
          <dgm:bulletEnabled val="1"/>
        </dgm:presLayoutVars>
      </dgm:prSet>
      <dgm:spPr/>
    </dgm:pt>
    <dgm:pt modelId="{91C45FA3-9030-1E4D-8320-37C2FF969744}" type="pres">
      <dgm:prSet presAssocID="{4E3DEA08-8834-4418-AD8F-4B1B44014DDB}" presName="sibTrans" presStyleCnt="0"/>
      <dgm:spPr/>
    </dgm:pt>
    <dgm:pt modelId="{282E51EC-FA7A-3347-8594-70A754063CCB}" type="pres">
      <dgm:prSet presAssocID="{5381D96F-94A9-41F3-9454-C359B0D26BF7}" presName="node" presStyleLbl="node1" presStyleIdx="4" presStyleCnt="5">
        <dgm:presLayoutVars>
          <dgm:bulletEnabled val="1"/>
        </dgm:presLayoutVars>
      </dgm:prSet>
      <dgm:spPr/>
    </dgm:pt>
  </dgm:ptLst>
  <dgm:cxnLst>
    <dgm:cxn modelId="{98F6DC07-C300-489C-92A0-5DD7D8B4AC1E}" srcId="{82352297-67F4-47A6-BD8A-2449F1B1D325}" destId="{C020AAF8-801B-4F96-A61F-1D02B210A61E}" srcOrd="1" destOrd="0" parTransId="{14D5226D-7916-4855-BF87-E19EEFB07567}" sibTransId="{A28F2F21-EB1D-4B72-81FD-3737876DB623}"/>
    <dgm:cxn modelId="{E4F91A09-E1D1-1544-A5B2-6FC8631DF8D8}" type="presOf" srcId="{5381D96F-94A9-41F3-9454-C359B0D26BF7}" destId="{282E51EC-FA7A-3347-8594-70A754063CCB}" srcOrd="0" destOrd="0" presId="urn:microsoft.com/office/officeart/2005/8/layout/default"/>
    <dgm:cxn modelId="{E9CE6321-6B2C-A74F-B6C9-5FD8EDA9B52C}" type="presOf" srcId="{82352297-67F4-47A6-BD8A-2449F1B1D325}" destId="{D2B118E2-ECCE-324B-9AC1-B1E236E47941}" srcOrd="0" destOrd="0" presId="urn:microsoft.com/office/officeart/2005/8/layout/default"/>
    <dgm:cxn modelId="{07177A4B-FDF9-8147-B8DB-71B7F442C5AF}" type="presOf" srcId="{E8CE13AE-B504-4991-A19E-88D76E6D2C65}" destId="{4923F71D-F52E-A24C-92AE-4185993AA185}" srcOrd="0" destOrd="0" presId="urn:microsoft.com/office/officeart/2005/8/layout/default"/>
    <dgm:cxn modelId="{CF96AE4E-58C8-5145-9588-30CFCD43B912}" type="presOf" srcId="{C020AAF8-801B-4F96-A61F-1D02B210A61E}" destId="{6D486A0A-16A7-544B-AC50-002918879703}" srcOrd="0" destOrd="0" presId="urn:microsoft.com/office/officeart/2005/8/layout/default"/>
    <dgm:cxn modelId="{AB2BB159-1ACF-46DE-BA81-22D2370066CE}" srcId="{82352297-67F4-47A6-BD8A-2449F1B1D325}" destId="{056A64F3-799B-42E9-B219-316856127E3E}" srcOrd="2" destOrd="0" parTransId="{78D2DA87-E241-4CFD-BFD0-9548B48C6BFE}" sibTransId="{81C9D2F6-B218-4E56-A895-034B66E90080}"/>
    <dgm:cxn modelId="{0586F470-5B1A-5946-A03C-13B4D2AA3FF0}" type="presOf" srcId="{056A64F3-799B-42E9-B219-316856127E3E}" destId="{445804D4-9E67-8543-B403-5C0408FC795B}" srcOrd="0" destOrd="0" presId="urn:microsoft.com/office/officeart/2005/8/layout/default"/>
    <dgm:cxn modelId="{B1267F82-3922-48D8-A127-4D1FCFD8C18C}" srcId="{82352297-67F4-47A6-BD8A-2449F1B1D325}" destId="{E8CE13AE-B504-4991-A19E-88D76E6D2C65}" srcOrd="3" destOrd="0" parTransId="{9C5E4D89-F7DF-4633-B85B-56179782B16B}" sibTransId="{4E3DEA08-8834-4418-AD8F-4B1B44014DDB}"/>
    <dgm:cxn modelId="{EFB5428B-7E28-8B48-A175-EFF4B3ED4988}" type="presOf" srcId="{34904064-85C1-4C59-B414-A79BD1E6F335}" destId="{DB8F034B-BABF-D34D-89CF-70F177EFB92C}" srcOrd="0" destOrd="0" presId="urn:microsoft.com/office/officeart/2005/8/layout/default"/>
    <dgm:cxn modelId="{E37330A9-307A-41C3-A12F-AA8A1FD5094A}" srcId="{82352297-67F4-47A6-BD8A-2449F1B1D325}" destId="{5381D96F-94A9-41F3-9454-C359B0D26BF7}" srcOrd="4" destOrd="0" parTransId="{58D2C6E8-EC2B-41D5-8EFB-8E45F43D5FA2}" sibTransId="{5A7F6AD2-B02F-4987-B6E9-2CBD3A9898B8}"/>
    <dgm:cxn modelId="{936297FA-619F-436B-B2C2-675327CEF13C}" srcId="{82352297-67F4-47A6-BD8A-2449F1B1D325}" destId="{34904064-85C1-4C59-B414-A79BD1E6F335}" srcOrd="0" destOrd="0" parTransId="{3E9625F0-2676-4D4A-9E42-473195783AEF}" sibTransId="{54365819-14FA-4C74-A8AE-BB56C9756021}"/>
    <dgm:cxn modelId="{FE442813-7AB9-CD41-A1E5-8E0EC4A8A415}" type="presParOf" srcId="{D2B118E2-ECCE-324B-9AC1-B1E236E47941}" destId="{DB8F034B-BABF-D34D-89CF-70F177EFB92C}" srcOrd="0" destOrd="0" presId="urn:microsoft.com/office/officeart/2005/8/layout/default"/>
    <dgm:cxn modelId="{E1EBF663-8D7A-8F45-9D3F-D48CBA49D802}" type="presParOf" srcId="{D2B118E2-ECCE-324B-9AC1-B1E236E47941}" destId="{8A805D72-68C4-034D-BD13-9235D6D5CAB6}" srcOrd="1" destOrd="0" presId="urn:microsoft.com/office/officeart/2005/8/layout/default"/>
    <dgm:cxn modelId="{7E7F95F5-5D2C-614D-9E78-B26DB10A5932}" type="presParOf" srcId="{D2B118E2-ECCE-324B-9AC1-B1E236E47941}" destId="{6D486A0A-16A7-544B-AC50-002918879703}" srcOrd="2" destOrd="0" presId="urn:microsoft.com/office/officeart/2005/8/layout/default"/>
    <dgm:cxn modelId="{C27C9797-72C1-4D48-BDDF-B38B0F3F7A17}" type="presParOf" srcId="{D2B118E2-ECCE-324B-9AC1-B1E236E47941}" destId="{9F9AB632-85C4-CB40-8935-D14702CFFFEA}" srcOrd="3" destOrd="0" presId="urn:microsoft.com/office/officeart/2005/8/layout/default"/>
    <dgm:cxn modelId="{1B378EA9-47D4-C848-A4FB-1ACB3731284E}" type="presParOf" srcId="{D2B118E2-ECCE-324B-9AC1-B1E236E47941}" destId="{445804D4-9E67-8543-B403-5C0408FC795B}" srcOrd="4" destOrd="0" presId="urn:microsoft.com/office/officeart/2005/8/layout/default"/>
    <dgm:cxn modelId="{25979240-95AA-8E44-8ACD-D61EDDD22D0E}" type="presParOf" srcId="{D2B118E2-ECCE-324B-9AC1-B1E236E47941}" destId="{E02AE7C7-D209-FF41-BCF0-482359CF03E5}" srcOrd="5" destOrd="0" presId="urn:microsoft.com/office/officeart/2005/8/layout/default"/>
    <dgm:cxn modelId="{030C64B5-17E2-D145-A4D6-205C154A536D}" type="presParOf" srcId="{D2B118E2-ECCE-324B-9AC1-B1E236E47941}" destId="{4923F71D-F52E-A24C-92AE-4185993AA185}" srcOrd="6" destOrd="0" presId="urn:microsoft.com/office/officeart/2005/8/layout/default"/>
    <dgm:cxn modelId="{4285B6FE-10B4-1A41-8524-9A5A6EB3B3DA}" type="presParOf" srcId="{D2B118E2-ECCE-324B-9AC1-B1E236E47941}" destId="{91C45FA3-9030-1E4D-8320-37C2FF969744}" srcOrd="7" destOrd="0" presId="urn:microsoft.com/office/officeart/2005/8/layout/default"/>
    <dgm:cxn modelId="{F4926365-2CB5-1047-AD4D-2D107FF85FD0}" type="presParOf" srcId="{D2B118E2-ECCE-324B-9AC1-B1E236E47941}" destId="{282E51EC-FA7A-3347-8594-70A754063CC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5271770-1AC5-410F-A393-CB9AB99C1D21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3F6CB44-5FC4-4A48-BF2E-E9760EE7A0BC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Sidney calls poetry a form of ‘speaking picture’</a:t>
          </a:r>
          <a:endParaRPr lang="en-US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0CCA29-3714-45E8-AF72-3B809D605B22}" type="parTrans" cxnId="{1626862B-CF89-4F37-AF31-BAF3A249C66C}">
      <dgm:prSet/>
      <dgm:spPr/>
      <dgm:t>
        <a:bodyPr/>
        <a:lstStyle/>
        <a:p>
          <a:endParaRPr lang="en-US"/>
        </a:p>
      </dgm:t>
    </dgm:pt>
    <dgm:pt modelId="{F6180D5C-1BF0-4CDB-ACB5-9656E21237CB}" type="sibTrans" cxnId="{1626862B-CF89-4F37-AF31-BAF3A249C66C}">
      <dgm:prSet/>
      <dgm:spPr/>
      <dgm:t>
        <a:bodyPr/>
        <a:lstStyle/>
        <a:p>
          <a:endParaRPr lang="en-US"/>
        </a:p>
      </dgm:t>
    </dgm:pt>
    <dgm:pt modelId="{445AC417-075A-4CD1-9E93-A95EB036A0AB}">
      <dgm:prSet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 poet creates a second nature through imagination</a:t>
          </a:r>
          <a:endParaRPr lang="en-US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EA6A6F-FFDF-4ABA-B6C7-D1374832EE81}" type="parTrans" cxnId="{25C0E9A1-AB45-410A-A166-77A60A9C2CF0}">
      <dgm:prSet/>
      <dgm:spPr/>
      <dgm:t>
        <a:bodyPr/>
        <a:lstStyle/>
        <a:p>
          <a:endParaRPr lang="en-US"/>
        </a:p>
      </dgm:t>
    </dgm:pt>
    <dgm:pt modelId="{C923FBC6-4987-4AC0-A315-DF02A96A98B3}" type="sibTrans" cxnId="{25C0E9A1-AB45-410A-A166-77A60A9C2CF0}">
      <dgm:prSet/>
      <dgm:spPr/>
      <dgm:t>
        <a:bodyPr/>
        <a:lstStyle/>
        <a:p>
          <a:endParaRPr lang="en-US"/>
        </a:p>
      </dgm:t>
    </dgm:pt>
    <dgm:pt modelId="{BFE7BAD4-8702-4990-9509-A282429B54DB}">
      <dgm:prSet/>
      <dgm:spPr/>
      <dgm:t>
        <a:bodyPr/>
        <a:lstStyle/>
        <a:p>
          <a:pPr algn="ctr"/>
          <a:r>
            <a:rPr lang="en-IN" b="1" dirty="0">
              <a:latin typeface="Times New Roman" panose="02020603050405020304" pitchFamily="18" charset="0"/>
              <a:cs typeface="Times New Roman" panose="02020603050405020304" pitchFamily="18" charset="0"/>
            </a:rPr>
            <a:t>Poetry imitates life but is not merely a photographic copy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63DDA3-FD63-43D8-9576-FE69519FB385}" type="parTrans" cxnId="{A903CF41-40C0-4E6F-8DA4-2A764841FFA4}">
      <dgm:prSet/>
      <dgm:spPr/>
      <dgm:t>
        <a:bodyPr/>
        <a:lstStyle/>
        <a:p>
          <a:endParaRPr lang="en-US"/>
        </a:p>
      </dgm:t>
    </dgm:pt>
    <dgm:pt modelId="{761DBEAE-9053-47A9-8780-06B5A2AB00C6}" type="sibTrans" cxnId="{A903CF41-40C0-4E6F-8DA4-2A764841FFA4}">
      <dgm:prSet/>
      <dgm:spPr/>
      <dgm:t>
        <a:bodyPr/>
        <a:lstStyle/>
        <a:p>
          <a:endParaRPr lang="en-US"/>
        </a:p>
      </dgm:t>
    </dgm:pt>
    <dgm:pt modelId="{4BE0FB59-F48B-45A5-B297-50A7137318F1}">
      <dgm:prSet/>
      <dgm:spPr/>
      <dgm:t>
        <a:bodyPr/>
        <a:lstStyle/>
        <a:p>
          <a:pPr algn="ctr"/>
          <a:r>
            <a:rPr lang="en-IN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poet can improve upon ordinary nature by imagining what ought to be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0EFFBF-BFD5-45F7-90EC-259C3BDAD051}" type="parTrans" cxnId="{CE7F80A9-D2FA-4A94-832F-A8B68700C49C}">
      <dgm:prSet/>
      <dgm:spPr/>
      <dgm:t>
        <a:bodyPr/>
        <a:lstStyle/>
        <a:p>
          <a:endParaRPr lang="en-US"/>
        </a:p>
      </dgm:t>
    </dgm:pt>
    <dgm:pt modelId="{FE6307CB-DF27-4782-B077-F73E2274D624}" type="sibTrans" cxnId="{CE7F80A9-D2FA-4A94-832F-A8B68700C49C}">
      <dgm:prSet/>
      <dgm:spPr/>
      <dgm:t>
        <a:bodyPr/>
        <a:lstStyle/>
        <a:p>
          <a:endParaRPr lang="en-US"/>
        </a:p>
      </dgm:t>
    </dgm:pt>
    <dgm:pt modelId="{F778D58F-678B-4A2F-8608-7875DC58E4EB}">
      <dgm:prSet/>
      <dgm:spPr/>
      <dgm:t>
        <a:bodyPr/>
        <a:lstStyle/>
        <a:p>
          <a:pPr algn="ctr"/>
          <a:r>
            <a: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Poetry therefore has creative, moral and intellectual power</a:t>
          </a:r>
          <a:endParaRPr lang="en-US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1237C5-6D1D-474B-9C4F-346E302CBB78}" type="parTrans" cxnId="{EE56B31F-73BA-47C2-9E20-D4BEDD0C8405}">
      <dgm:prSet/>
      <dgm:spPr/>
      <dgm:t>
        <a:bodyPr/>
        <a:lstStyle/>
        <a:p>
          <a:endParaRPr lang="en-US"/>
        </a:p>
      </dgm:t>
    </dgm:pt>
    <dgm:pt modelId="{C5E4ED35-D227-4DBB-8EAD-0FD031CB2DC7}" type="sibTrans" cxnId="{EE56B31F-73BA-47C2-9E20-D4BEDD0C8405}">
      <dgm:prSet/>
      <dgm:spPr/>
      <dgm:t>
        <a:bodyPr/>
        <a:lstStyle/>
        <a:p>
          <a:endParaRPr lang="en-US"/>
        </a:p>
      </dgm:t>
    </dgm:pt>
    <dgm:pt modelId="{AB2336FE-1C0E-1941-A3F6-9F58A06C3445}" type="pres">
      <dgm:prSet presAssocID="{E5271770-1AC5-410F-A393-CB9AB99C1D21}" presName="linear" presStyleCnt="0">
        <dgm:presLayoutVars>
          <dgm:animLvl val="lvl"/>
          <dgm:resizeHandles val="exact"/>
        </dgm:presLayoutVars>
      </dgm:prSet>
      <dgm:spPr/>
    </dgm:pt>
    <dgm:pt modelId="{F8769671-D9CA-E44E-A59F-FCABEB52ED24}" type="pres">
      <dgm:prSet presAssocID="{13F6CB44-5FC4-4A48-BF2E-E9760EE7A0B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4B37091-082B-9443-8D63-1255E8644A31}" type="pres">
      <dgm:prSet presAssocID="{F6180D5C-1BF0-4CDB-ACB5-9656E21237CB}" presName="spacer" presStyleCnt="0"/>
      <dgm:spPr/>
    </dgm:pt>
    <dgm:pt modelId="{5C92F59E-D087-8C4B-BA6D-A64017FEE703}" type="pres">
      <dgm:prSet presAssocID="{445AC417-075A-4CD1-9E93-A95EB036A0AB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D41B7CA-B29D-914F-B77A-E4E83FCD287E}" type="pres">
      <dgm:prSet presAssocID="{C923FBC6-4987-4AC0-A315-DF02A96A98B3}" presName="spacer" presStyleCnt="0"/>
      <dgm:spPr/>
    </dgm:pt>
    <dgm:pt modelId="{1524A150-D418-E742-BCF3-5316CBBDC103}" type="pres">
      <dgm:prSet presAssocID="{BFE7BAD4-8702-4990-9509-A282429B54D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8C43153-74CD-0249-ABAE-F0C21919C2B3}" type="pres">
      <dgm:prSet presAssocID="{761DBEAE-9053-47A9-8780-06B5A2AB00C6}" presName="spacer" presStyleCnt="0"/>
      <dgm:spPr/>
    </dgm:pt>
    <dgm:pt modelId="{64864DE2-FFF7-1847-A7FB-31269F52CDC4}" type="pres">
      <dgm:prSet presAssocID="{4BE0FB59-F48B-45A5-B297-50A7137318F1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DE474FD-8C51-694F-BBD0-CE195CD05E91}" type="pres">
      <dgm:prSet presAssocID="{FE6307CB-DF27-4782-B077-F73E2274D624}" presName="spacer" presStyleCnt="0"/>
      <dgm:spPr/>
    </dgm:pt>
    <dgm:pt modelId="{49DD856C-E83F-B044-8FAB-C667084DE764}" type="pres">
      <dgm:prSet presAssocID="{F778D58F-678B-4A2F-8608-7875DC58E4EB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509F6215-DE42-0445-A59B-9929367D864B}" type="presOf" srcId="{445AC417-075A-4CD1-9E93-A95EB036A0AB}" destId="{5C92F59E-D087-8C4B-BA6D-A64017FEE703}" srcOrd="0" destOrd="0" presId="urn:microsoft.com/office/officeart/2005/8/layout/vList2"/>
    <dgm:cxn modelId="{EE56B31F-73BA-47C2-9E20-D4BEDD0C8405}" srcId="{E5271770-1AC5-410F-A393-CB9AB99C1D21}" destId="{F778D58F-678B-4A2F-8608-7875DC58E4EB}" srcOrd="4" destOrd="0" parTransId="{471237C5-6D1D-474B-9C4F-346E302CBB78}" sibTransId="{C5E4ED35-D227-4DBB-8EAD-0FD031CB2DC7}"/>
    <dgm:cxn modelId="{B300DF23-9CFB-ED4B-AAA5-A93053B677D1}" type="presOf" srcId="{4BE0FB59-F48B-45A5-B297-50A7137318F1}" destId="{64864DE2-FFF7-1847-A7FB-31269F52CDC4}" srcOrd="0" destOrd="0" presId="urn:microsoft.com/office/officeart/2005/8/layout/vList2"/>
    <dgm:cxn modelId="{1626862B-CF89-4F37-AF31-BAF3A249C66C}" srcId="{E5271770-1AC5-410F-A393-CB9AB99C1D21}" destId="{13F6CB44-5FC4-4A48-BF2E-E9760EE7A0BC}" srcOrd="0" destOrd="0" parTransId="{F80CCA29-3714-45E8-AF72-3B809D605B22}" sibTransId="{F6180D5C-1BF0-4CDB-ACB5-9656E21237CB}"/>
    <dgm:cxn modelId="{A903CF41-40C0-4E6F-8DA4-2A764841FFA4}" srcId="{E5271770-1AC5-410F-A393-CB9AB99C1D21}" destId="{BFE7BAD4-8702-4990-9509-A282429B54DB}" srcOrd="2" destOrd="0" parTransId="{2663DDA3-FD63-43D8-9576-FE69519FB385}" sibTransId="{761DBEAE-9053-47A9-8780-06B5A2AB00C6}"/>
    <dgm:cxn modelId="{2A08DA99-F016-9244-A88B-02B0C2522E1B}" type="presOf" srcId="{13F6CB44-5FC4-4A48-BF2E-E9760EE7A0BC}" destId="{F8769671-D9CA-E44E-A59F-FCABEB52ED24}" srcOrd="0" destOrd="0" presId="urn:microsoft.com/office/officeart/2005/8/layout/vList2"/>
    <dgm:cxn modelId="{25C0E9A1-AB45-410A-A166-77A60A9C2CF0}" srcId="{E5271770-1AC5-410F-A393-CB9AB99C1D21}" destId="{445AC417-075A-4CD1-9E93-A95EB036A0AB}" srcOrd="1" destOrd="0" parTransId="{2EEA6A6F-FFDF-4ABA-B6C7-D1374832EE81}" sibTransId="{C923FBC6-4987-4AC0-A315-DF02A96A98B3}"/>
    <dgm:cxn modelId="{CE7F80A9-D2FA-4A94-832F-A8B68700C49C}" srcId="{E5271770-1AC5-410F-A393-CB9AB99C1D21}" destId="{4BE0FB59-F48B-45A5-B297-50A7137318F1}" srcOrd="3" destOrd="0" parTransId="{820EFFBF-BFD5-45F7-90EC-259C3BDAD051}" sibTransId="{FE6307CB-DF27-4782-B077-F73E2274D624}"/>
    <dgm:cxn modelId="{2FDA9CB7-6195-B24B-AE0B-B1653DC4B7BD}" type="presOf" srcId="{E5271770-1AC5-410F-A393-CB9AB99C1D21}" destId="{AB2336FE-1C0E-1941-A3F6-9F58A06C3445}" srcOrd="0" destOrd="0" presId="urn:microsoft.com/office/officeart/2005/8/layout/vList2"/>
    <dgm:cxn modelId="{C543E7ED-B3C9-D74B-BE8B-B74898B2833E}" type="presOf" srcId="{F778D58F-678B-4A2F-8608-7875DC58E4EB}" destId="{49DD856C-E83F-B044-8FAB-C667084DE764}" srcOrd="0" destOrd="0" presId="urn:microsoft.com/office/officeart/2005/8/layout/vList2"/>
    <dgm:cxn modelId="{771A18FE-E6A8-574C-B1FE-3FBF5D393098}" type="presOf" srcId="{BFE7BAD4-8702-4990-9509-A282429B54DB}" destId="{1524A150-D418-E742-BCF3-5316CBBDC103}" srcOrd="0" destOrd="0" presId="urn:microsoft.com/office/officeart/2005/8/layout/vList2"/>
    <dgm:cxn modelId="{2BBD72F4-792B-C94C-BD2C-EF074354392E}" type="presParOf" srcId="{AB2336FE-1C0E-1941-A3F6-9F58A06C3445}" destId="{F8769671-D9CA-E44E-A59F-FCABEB52ED24}" srcOrd="0" destOrd="0" presId="urn:microsoft.com/office/officeart/2005/8/layout/vList2"/>
    <dgm:cxn modelId="{5EDAFFEE-00CC-274C-ACD4-E02D0FD250F0}" type="presParOf" srcId="{AB2336FE-1C0E-1941-A3F6-9F58A06C3445}" destId="{24B37091-082B-9443-8D63-1255E8644A31}" srcOrd="1" destOrd="0" presId="urn:microsoft.com/office/officeart/2005/8/layout/vList2"/>
    <dgm:cxn modelId="{5109F33D-A79A-4540-879C-1A879E27A134}" type="presParOf" srcId="{AB2336FE-1C0E-1941-A3F6-9F58A06C3445}" destId="{5C92F59E-D087-8C4B-BA6D-A64017FEE703}" srcOrd="2" destOrd="0" presId="urn:microsoft.com/office/officeart/2005/8/layout/vList2"/>
    <dgm:cxn modelId="{91A13A23-BAB2-ED4C-802C-867F632C14EE}" type="presParOf" srcId="{AB2336FE-1C0E-1941-A3F6-9F58A06C3445}" destId="{5D41B7CA-B29D-914F-B77A-E4E83FCD287E}" srcOrd="3" destOrd="0" presId="urn:microsoft.com/office/officeart/2005/8/layout/vList2"/>
    <dgm:cxn modelId="{856A3258-0221-2443-8C83-6960723F10A5}" type="presParOf" srcId="{AB2336FE-1C0E-1941-A3F6-9F58A06C3445}" destId="{1524A150-D418-E742-BCF3-5316CBBDC103}" srcOrd="4" destOrd="0" presId="urn:microsoft.com/office/officeart/2005/8/layout/vList2"/>
    <dgm:cxn modelId="{41193BD6-D9A0-0B4F-A177-33B228AB9ABA}" type="presParOf" srcId="{AB2336FE-1C0E-1941-A3F6-9F58A06C3445}" destId="{98C43153-74CD-0249-ABAE-F0C21919C2B3}" srcOrd="5" destOrd="0" presId="urn:microsoft.com/office/officeart/2005/8/layout/vList2"/>
    <dgm:cxn modelId="{4B2A9128-C7C8-CD40-8452-AE113573731A}" type="presParOf" srcId="{AB2336FE-1C0E-1941-A3F6-9F58A06C3445}" destId="{64864DE2-FFF7-1847-A7FB-31269F52CDC4}" srcOrd="6" destOrd="0" presId="urn:microsoft.com/office/officeart/2005/8/layout/vList2"/>
    <dgm:cxn modelId="{8EE6DE0E-7057-5241-A7BC-49A525A537F9}" type="presParOf" srcId="{AB2336FE-1C0E-1941-A3F6-9F58A06C3445}" destId="{0DE474FD-8C51-694F-BBD0-CE195CD05E91}" srcOrd="7" destOrd="0" presId="urn:microsoft.com/office/officeart/2005/8/layout/vList2"/>
    <dgm:cxn modelId="{F4EB76B9-498D-C144-9900-BF6B5585FA2D}" type="presParOf" srcId="{AB2336FE-1C0E-1941-A3F6-9F58A06C3445}" destId="{49DD856C-E83F-B044-8FAB-C667084DE764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776601E-3270-4D53-8FAF-57D792E9D03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73653B-FBF5-4B4D-81F3-3F377E75E333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3600" b="1" dirty="0">
              <a:latin typeface="Times New Roman" panose="02020603050405020304" pitchFamily="18" charset="0"/>
              <a:cs typeface="Times New Roman" panose="02020603050405020304" pitchFamily="18" charset="0"/>
            </a:rPr>
            <a:t>• The poet is not simply a copier of nature</a:t>
          </a:r>
        </a:p>
      </dgm:t>
    </dgm:pt>
    <dgm:pt modelId="{2AC738CB-5AB0-4B1E-8F4C-0D5481F661DE}" type="parTrans" cxnId="{BA09B79C-8263-4137-8471-7AD508D1AF63}">
      <dgm:prSet/>
      <dgm:spPr/>
      <dgm:t>
        <a:bodyPr/>
        <a:lstStyle/>
        <a:p>
          <a:endParaRPr lang="en-US"/>
        </a:p>
      </dgm:t>
    </dgm:pt>
    <dgm:pt modelId="{43DF78E9-EACE-48F0-9482-D4A03CEFCC0D}" type="sibTrans" cxnId="{BA09B79C-8263-4137-8471-7AD508D1AF63}">
      <dgm:prSet/>
      <dgm:spPr/>
      <dgm:t>
        <a:bodyPr/>
        <a:lstStyle/>
        <a:p>
          <a:endParaRPr lang="en-US"/>
        </a:p>
      </dgm:t>
    </dgm:pt>
    <dgm:pt modelId="{D3B67116-C1D7-4341-9BF9-EC9EB9A71144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900" dirty="0"/>
            <a:t>• </a:t>
          </a:r>
          <a:r>
            <a:rPr lang="en-US" sz="36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poet ‘creates’ a better or idealized world</a:t>
          </a:r>
          <a:endParaRPr lang="en-US" sz="1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B9FAED-3217-4211-BE64-5E8791DF9529}" type="parTrans" cxnId="{7C3E1C6A-CB78-4E43-BAF0-63AA43CDA49A}">
      <dgm:prSet/>
      <dgm:spPr/>
      <dgm:t>
        <a:bodyPr/>
        <a:lstStyle/>
        <a:p>
          <a:endParaRPr lang="en-US"/>
        </a:p>
      </dgm:t>
    </dgm:pt>
    <dgm:pt modelId="{A7105345-17D7-4477-BC8A-D4CE5920457A}" type="sibTrans" cxnId="{7C3E1C6A-CB78-4E43-BAF0-63AA43CDA49A}">
      <dgm:prSet/>
      <dgm:spPr/>
      <dgm:t>
        <a:bodyPr/>
        <a:lstStyle/>
        <a:p>
          <a:endParaRPr lang="en-US"/>
        </a:p>
      </dgm:t>
    </dgm:pt>
    <dgm:pt modelId="{6E571E98-444E-443D-A49C-36C55057AE6A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900" dirty="0"/>
            <a:t>•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Imagination can produce what nature has not yet produced</a:t>
          </a:r>
          <a:endParaRPr lang="en-US" sz="1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64B5C6-E959-4D65-9139-26E0FD570AC0}" type="parTrans" cxnId="{96E8D137-A854-46AD-8EDA-C52C7AA1C5C9}">
      <dgm:prSet/>
      <dgm:spPr/>
      <dgm:t>
        <a:bodyPr/>
        <a:lstStyle/>
        <a:p>
          <a:endParaRPr lang="en-US"/>
        </a:p>
      </dgm:t>
    </dgm:pt>
    <dgm:pt modelId="{FDA06560-F71E-4062-B37F-9BFDFBFF503F}" type="sibTrans" cxnId="{96E8D137-A854-46AD-8EDA-C52C7AA1C5C9}">
      <dgm:prSet/>
      <dgm:spPr/>
      <dgm:t>
        <a:bodyPr/>
        <a:lstStyle/>
        <a:p>
          <a:endParaRPr lang="en-US"/>
        </a:p>
      </dgm:t>
    </dgm:pt>
    <dgm:pt modelId="{9586200D-9BAA-418F-9629-2265CFDFB16C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9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poet’s creative freedom distinguishes poetry from historical record</a:t>
          </a:r>
          <a:endParaRPr lang="en-US" sz="1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A5859E-C57E-41E5-9356-370AACD1FFC8}" type="parTrans" cxnId="{10CA9187-E217-4637-BC00-F008EFE66ED5}">
      <dgm:prSet/>
      <dgm:spPr/>
      <dgm:t>
        <a:bodyPr/>
        <a:lstStyle/>
        <a:p>
          <a:endParaRPr lang="en-US"/>
        </a:p>
      </dgm:t>
    </dgm:pt>
    <dgm:pt modelId="{AB689BDB-50D9-477C-8C0D-0FABF697145F}" type="sibTrans" cxnId="{10CA9187-E217-4637-BC00-F008EFE66ED5}">
      <dgm:prSet/>
      <dgm:spPr/>
      <dgm:t>
        <a:bodyPr/>
        <a:lstStyle/>
        <a:p>
          <a:endParaRPr lang="en-US"/>
        </a:p>
      </dgm:t>
    </dgm:pt>
    <dgm:pt modelId="{8F545BC7-DC78-4D1C-AF42-A29027EBCA1E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900" dirty="0"/>
            <a:t>•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This idea anticipates later Romantic emphasis on imagination</a:t>
          </a:r>
          <a:endParaRPr lang="en-US" sz="1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4DBB60-1F50-41E4-8BA7-31E07B5A2025}" type="parTrans" cxnId="{09E2D42D-EDA4-4073-8B61-A4598BFEBF95}">
      <dgm:prSet/>
      <dgm:spPr/>
      <dgm:t>
        <a:bodyPr/>
        <a:lstStyle/>
        <a:p>
          <a:endParaRPr lang="en-US"/>
        </a:p>
      </dgm:t>
    </dgm:pt>
    <dgm:pt modelId="{503EDDA3-2607-4647-8B99-F37253E99F9C}" type="sibTrans" cxnId="{09E2D42D-EDA4-4073-8B61-A4598BFEBF95}">
      <dgm:prSet/>
      <dgm:spPr/>
      <dgm:t>
        <a:bodyPr/>
        <a:lstStyle/>
        <a:p>
          <a:endParaRPr lang="en-US"/>
        </a:p>
      </dgm:t>
    </dgm:pt>
    <dgm:pt modelId="{9FFFBE64-0A67-4713-8CF0-5164C9FC5247}" type="pres">
      <dgm:prSet presAssocID="{9776601E-3270-4D53-8FAF-57D792E9D034}" presName="root" presStyleCnt="0">
        <dgm:presLayoutVars>
          <dgm:dir/>
          <dgm:resizeHandles val="exact"/>
        </dgm:presLayoutVars>
      </dgm:prSet>
      <dgm:spPr/>
    </dgm:pt>
    <dgm:pt modelId="{CFD53F7C-8DF3-42FB-87CE-C642A9F5A650}" type="pres">
      <dgm:prSet presAssocID="{4273653B-FBF5-4B4D-81F3-3F377E75E333}" presName="compNode" presStyleCnt="0"/>
      <dgm:spPr/>
    </dgm:pt>
    <dgm:pt modelId="{4822B7F6-59A6-42AB-9D31-1A26A658FA71}" type="pres">
      <dgm:prSet presAssocID="{4273653B-FBF5-4B4D-81F3-3F377E75E333}" presName="bgRect" presStyleLbl="bgShp" presStyleIdx="0" presStyleCnt="5"/>
      <dgm:spPr/>
    </dgm:pt>
    <dgm:pt modelId="{591665FC-E873-4EE7-88FB-CABD474DE8ED}" type="pres">
      <dgm:prSet presAssocID="{4273653B-FBF5-4B4D-81F3-3F377E75E333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ungs"/>
        </a:ext>
      </dgm:extLst>
    </dgm:pt>
    <dgm:pt modelId="{E651C251-63A8-4167-8801-E03DE5B6130E}" type="pres">
      <dgm:prSet presAssocID="{4273653B-FBF5-4B4D-81F3-3F377E75E333}" presName="spaceRect" presStyleCnt="0"/>
      <dgm:spPr/>
    </dgm:pt>
    <dgm:pt modelId="{EB71654A-E7C1-48D9-B164-1C8149639676}" type="pres">
      <dgm:prSet presAssocID="{4273653B-FBF5-4B4D-81F3-3F377E75E333}" presName="parTx" presStyleLbl="revTx" presStyleIdx="0" presStyleCnt="5">
        <dgm:presLayoutVars>
          <dgm:chMax val="0"/>
          <dgm:chPref val="0"/>
        </dgm:presLayoutVars>
      </dgm:prSet>
      <dgm:spPr/>
    </dgm:pt>
    <dgm:pt modelId="{04F45832-1F7C-4EAE-A53F-F3B9875AD51F}" type="pres">
      <dgm:prSet presAssocID="{43DF78E9-EACE-48F0-9482-D4A03CEFCC0D}" presName="sibTrans" presStyleCnt="0"/>
      <dgm:spPr/>
    </dgm:pt>
    <dgm:pt modelId="{9CD1AB34-8C94-4256-9B08-02612C5B90A4}" type="pres">
      <dgm:prSet presAssocID="{D3B67116-C1D7-4341-9BF9-EC9EB9A71144}" presName="compNode" presStyleCnt="0"/>
      <dgm:spPr/>
    </dgm:pt>
    <dgm:pt modelId="{97EBA1CD-502C-44DF-BF88-B93CF89F69A7}" type="pres">
      <dgm:prSet presAssocID="{D3B67116-C1D7-4341-9BF9-EC9EB9A71144}" presName="bgRect" presStyleLbl="bgShp" presStyleIdx="1" presStyleCnt="5"/>
      <dgm:spPr/>
    </dgm:pt>
    <dgm:pt modelId="{BEB3DE45-0858-4AFC-8B9A-F3D7A6AC023B}" type="pres">
      <dgm:prSet presAssocID="{D3B67116-C1D7-4341-9BF9-EC9EB9A71144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Quotes"/>
        </a:ext>
      </dgm:extLst>
    </dgm:pt>
    <dgm:pt modelId="{CD89EAC5-EF38-4291-9F76-F8903C08828C}" type="pres">
      <dgm:prSet presAssocID="{D3B67116-C1D7-4341-9BF9-EC9EB9A71144}" presName="spaceRect" presStyleCnt="0"/>
      <dgm:spPr/>
    </dgm:pt>
    <dgm:pt modelId="{4CD01739-8586-4671-8BFA-D4EF37809D90}" type="pres">
      <dgm:prSet presAssocID="{D3B67116-C1D7-4341-9BF9-EC9EB9A71144}" presName="parTx" presStyleLbl="revTx" presStyleIdx="1" presStyleCnt="5">
        <dgm:presLayoutVars>
          <dgm:chMax val="0"/>
          <dgm:chPref val="0"/>
        </dgm:presLayoutVars>
      </dgm:prSet>
      <dgm:spPr/>
    </dgm:pt>
    <dgm:pt modelId="{F19BFBD6-C9B2-469E-80E5-6C88C9E7BB2E}" type="pres">
      <dgm:prSet presAssocID="{A7105345-17D7-4477-BC8A-D4CE5920457A}" presName="sibTrans" presStyleCnt="0"/>
      <dgm:spPr/>
    </dgm:pt>
    <dgm:pt modelId="{D8799ACD-F0D8-4937-BE3F-6188607C6673}" type="pres">
      <dgm:prSet presAssocID="{6E571E98-444E-443D-A49C-36C55057AE6A}" presName="compNode" presStyleCnt="0"/>
      <dgm:spPr/>
    </dgm:pt>
    <dgm:pt modelId="{1872E304-C81E-4523-AF75-D2B9BF27165A}" type="pres">
      <dgm:prSet presAssocID="{6E571E98-444E-443D-A49C-36C55057AE6A}" presName="bgRect" presStyleLbl="bgShp" presStyleIdx="2" presStyleCnt="5"/>
      <dgm:spPr/>
    </dgm:pt>
    <dgm:pt modelId="{2E614F10-EA52-4187-8803-ACB22B8E5C18}" type="pres">
      <dgm:prSet presAssocID="{6E571E98-444E-443D-A49C-36C55057AE6A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ustainability"/>
        </a:ext>
      </dgm:extLst>
    </dgm:pt>
    <dgm:pt modelId="{D10DA5B7-A367-4359-A31A-EDA969D4A7E7}" type="pres">
      <dgm:prSet presAssocID="{6E571E98-444E-443D-A49C-36C55057AE6A}" presName="spaceRect" presStyleCnt="0"/>
      <dgm:spPr/>
    </dgm:pt>
    <dgm:pt modelId="{208882F4-B5CC-49A0-8087-0A35ECB5A3DC}" type="pres">
      <dgm:prSet presAssocID="{6E571E98-444E-443D-A49C-36C55057AE6A}" presName="parTx" presStyleLbl="revTx" presStyleIdx="2" presStyleCnt="5">
        <dgm:presLayoutVars>
          <dgm:chMax val="0"/>
          <dgm:chPref val="0"/>
        </dgm:presLayoutVars>
      </dgm:prSet>
      <dgm:spPr/>
    </dgm:pt>
    <dgm:pt modelId="{E0FA9105-AC94-4F81-B116-19F207622CD2}" type="pres">
      <dgm:prSet presAssocID="{FDA06560-F71E-4062-B37F-9BFDFBFF503F}" presName="sibTrans" presStyleCnt="0"/>
      <dgm:spPr/>
    </dgm:pt>
    <dgm:pt modelId="{DD995F3C-1BAA-4C6E-AD86-65241C9E1FDE}" type="pres">
      <dgm:prSet presAssocID="{9586200D-9BAA-418F-9629-2265CFDFB16C}" presName="compNode" presStyleCnt="0"/>
      <dgm:spPr/>
    </dgm:pt>
    <dgm:pt modelId="{A84B2EB3-55A0-4D27-8AC6-2133434BAFE1}" type="pres">
      <dgm:prSet presAssocID="{9586200D-9BAA-418F-9629-2265CFDFB16C}" presName="bgRect" presStyleLbl="bgShp" presStyleIdx="3" presStyleCnt="5"/>
      <dgm:spPr/>
    </dgm:pt>
    <dgm:pt modelId="{4723A0D8-CC87-4F94-BC70-EBF29E84BA8E}" type="pres">
      <dgm:prSet presAssocID="{9586200D-9BAA-418F-9629-2265CFDFB16C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20D592E7-9A80-47E0-8CBA-5F5F9C26D074}" type="pres">
      <dgm:prSet presAssocID="{9586200D-9BAA-418F-9629-2265CFDFB16C}" presName="spaceRect" presStyleCnt="0"/>
      <dgm:spPr/>
    </dgm:pt>
    <dgm:pt modelId="{3531DD47-58A3-4ACA-B18F-1D4ED4732203}" type="pres">
      <dgm:prSet presAssocID="{9586200D-9BAA-418F-9629-2265CFDFB16C}" presName="parTx" presStyleLbl="revTx" presStyleIdx="3" presStyleCnt="5">
        <dgm:presLayoutVars>
          <dgm:chMax val="0"/>
          <dgm:chPref val="0"/>
        </dgm:presLayoutVars>
      </dgm:prSet>
      <dgm:spPr/>
    </dgm:pt>
    <dgm:pt modelId="{20A81661-8B26-4490-AD0B-4E4C16C3A9E3}" type="pres">
      <dgm:prSet presAssocID="{AB689BDB-50D9-477C-8C0D-0FABF697145F}" presName="sibTrans" presStyleCnt="0"/>
      <dgm:spPr/>
    </dgm:pt>
    <dgm:pt modelId="{46CF6447-9FB7-48A5-8384-BD7104A4B1E7}" type="pres">
      <dgm:prSet presAssocID="{8F545BC7-DC78-4D1C-AF42-A29027EBCA1E}" presName="compNode" presStyleCnt="0"/>
      <dgm:spPr/>
    </dgm:pt>
    <dgm:pt modelId="{4FC44FAB-4627-49B3-971F-3A7E6974A33E}" type="pres">
      <dgm:prSet presAssocID="{8F545BC7-DC78-4D1C-AF42-A29027EBCA1E}" presName="bgRect" presStyleLbl="bgShp" presStyleIdx="4" presStyleCnt="5"/>
      <dgm:spPr/>
    </dgm:pt>
    <dgm:pt modelId="{154CBF9D-E0B8-4BBC-B9F4-F59B0110A3D0}" type="pres">
      <dgm:prSet presAssocID="{8F545BC7-DC78-4D1C-AF42-A29027EBCA1E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5552ACC7-3287-44C1-9F46-A0EB2818A04E}" type="pres">
      <dgm:prSet presAssocID="{8F545BC7-DC78-4D1C-AF42-A29027EBCA1E}" presName="spaceRect" presStyleCnt="0"/>
      <dgm:spPr/>
    </dgm:pt>
    <dgm:pt modelId="{3FCE2837-DDC7-45D3-ACB7-058D8CD82328}" type="pres">
      <dgm:prSet presAssocID="{8F545BC7-DC78-4D1C-AF42-A29027EBCA1E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D531C219-9FA0-4CFB-84B4-77FBFC328C53}" type="presOf" srcId="{9586200D-9BAA-418F-9629-2265CFDFB16C}" destId="{3531DD47-58A3-4ACA-B18F-1D4ED4732203}" srcOrd="0" destOrd="0" presId="urn:microsoft.com/office/officeart/2018/2/layout/IconVerticalSolidList"/>
    <dgm:cxn modelId="{09E2D42D-EDA4-4073-8B61-A4598BFEBF95}" srcId="{9776601E-3270-4D53-8FAF-57D792E9D034}" destId="{8F545BC7-DC78-4D1C-AF42-A29027EBCA1E}" srcOrd="4" destOrd="0" parTransId="{414DBB60-1F50-41E4-8BA7-31E07B5A2025}" sibTransId="{503EDDA3-2607-4647-8B99-F37253E99F9C}"/>
    <dgm:cxn modelId="{96E8D137-A854-46AD-8EDA-C52C7AA1C5C9}" srcId="{9776601E-3270-4D53-8FAF-57D792E9D034}" destId="{6E571E98-444E-443D-A49C-36C55057AE6A}" srcOrd="2" destOrd="0" parTransId="{3264B5C6-E959-4D65-9139-26E0FD570AC0}" sibTransId="{FDA06560-F71E-4062-B37F-9BFDFBFF503F}"/>
    <dgm:cxn modelId="{A71B7861-ABA9-4C3C-A27B-DB177FC950FF}" type="presOf" srcId="{9776601E-3270-4D53-8FAF-57D792E9D034}" destId="{9FFFBE64-0A67-4713-8CF0-5164C9FC5247}" srcOrd="0" destOrd="0" presId="urn:microsoft.com/office/officeart/2018/2/layout/IconVerticalSolidList"/>
    <dgm:cxn modelId="{5A95F764-8A26-4C58-91E9-76C10B5AEFD7}" type="presOf" srcId="{4273653B-FBF5-4B4D-81F3-3F377E75E333}" destId="{EB71654A-E7C1-48D9-B164-1C8149639676}" srcOrd="0" destOrd="0" presId="urn:microsoft.com/office/officeart/2018/2/layout/IconVerticalSolidList"/>
    <dgm:cxn modelId="{7C3E1C6A-CB78-4E43-BAF0-63AA43CDA49A}" srcId="{9776601E-3270-4D53-8FAF-57D792E9D034}" destId="{D3B67116-C1D7-4341-9BF9-EC9EB9A71144}" srcOrd="1" destOrd="0" parTransId="{A2B9FAED-3217-4211-BE64-5E8791DF9529}" sibTransId="{A7105345-17D7-4477-BC8A-D4CE5920457A}"/>
    <dgm:cxn modelId="{10CA9187-E217-4637-BC00-F008EFE66ED5}" srcId="{9776601E-3270-4D53-8FAF-57D792E9D034}" destId="{9586200D-9BAA-418F-9629-2265CFDFB16C}" srcOrd="3" destOrd="0" parTransId="{10A5859E-C57E-41E5-9356-370AACD1FFC8}" sibTransId="{AB689BDB-50D9-477C-8C0D-0FABF697145F}"/>
    <dgm:cxn modelId="{BA09B79C-8263-4137-8471-7AD508D1AF63}" srcId="{9776601E-3270-4D53-8FAF-57D792E9D034}" destId="{4273653B-FBF5-4B4D-81F3-3F377E75E333}" srcOrd="0" destOrd="0" parTransId="{2AC738CB-5AB0-4B1E-8F4C-0D5481F661DE}" sibTransId="{43DF78E9-EACE-48F0-9482-D4A03CEFCC0D}"/>
    <dgm:cxn modelId="{E8B497B7-24E8-4B53-A8C9-D20E05CC3DF0}" type="presOf" srcId="{6E571E98-444E-443D-A49C-36C55057AE6A}" destId="{208882F4-B5CC-49A0-8087-0A35ECB5A3DC}" srcOrd="0" destOrd="0" presId="urn:microsoft.com/office/officeart/2018/2/layout/IconVerticalSolidList"/>
    <dgm:cxn modelId="{7CDEC6BE-BECB-4F03-8E1B-1E7EA50E83D9}" type="presOf" srcId="{8F545BC7-DC78-4D1C-AF42-A29027EBCA1E}" destId="{3FCE2837-DDC7-45D3-ACB7-058D8CD82328}" srcOrd="0" destOrd="0" presId="urn:microsoft.com/office/officeart/2018/2/layout/IconVerticalSolidList"/>
    <dgm:cxn modelId="{09EFA2C0-BF22-4C0F-97E2-067E919B07A4}" type="presOf" srcId="{D3B67116-C1D7-4341-9BF9-EC9EB9A71144}" destId="{4CD01739-8586-4671-8BFA-D4EF37809D90}" srcOrd="0" destOrd="0" presId="urn:microsoft.com/office/officeart/2018/2/layout/IconVerticalSolidList"/>
    <dgm:cxn modelId="{D6FD248F-88AB-45A5-99C8-5DB545179EA3}" type="presParOf" srcId="{9FFFBE64-0A67-4713-8CF0-5164C9FC5247}" destId="{CFD53F7C-8DF3-42FB-87CE-C642A9F5A650}" srcOrd="0" destOrd="0" presId="urn:microsoft.com/office/officeart/2018/2/layout/IconVerticalSolidList"/>
    <dgm:cxn modelId="{25B689C6-E506-47FA-9E18-37B8220AC940}" type="presParOf" srcId="{CFD53F7C-8DF3-42FB-87CE-C642A9F5A650}" destId="{4822B7F6-59A6-42AB-9D31-1A26A658FA71}" srcOrd="0" destOrd="0" presId="urn:microsoft.com/office/officeart/2018/2/layout/IconVerticalSolidList"/>
    <dgm:cxn modelId="{4CC4432E-AE5F-4F00-A3CE-FF4CFD4E8729}" type="presParOf" srcId="{CFD53F7C-8DF3-42FB-87CE-C642A9F5A650}" destId="{591665FC-E873-4EE7-88FB-CABD474DE8ED}" srcOrd="1" destOrd="0" presId="urn:microsoft.com/office/officeart/2018/2/layout/IconVerticalSolidList"/>
    <dgm:cxn modelId="{C5D16D80-0073-407E-962D-9289E3920163}" type="presParOf" srcId="{CFD53F7C-8DF3-42FB-87CE-C642A9F5A650}" destId="{E651C251-63A8-4167-8801-E03DE5B6130E}" srcOrd="2" destOrd="0" presId="urn:microsoft.com/office/officeart/2018/2/layout/IconVerticalSolidList"/>
    <dgm:cxn modelId="{91AF9282-1ACD-408B-ABB7-C3E94489C4B2}" type="presParOf" srcId="{CFD53F7C-8DF3-42FB-87CE-C642A9F5A650}" destId="{EB71654A-E7C1-48D9-B164-1C8149639676}" srcOrd="3" destOrd="0" presId="urn:microsoft.com/office/officeart/2018/2/layout/IconVerticalSolidList"/>
    <dgm:cxn modelId="{EFD71941-EDC4-40D6-8CB0-F9BF75138169}" type="presParOf" srcId="{9FFFBE64-0A67-4713-8CF0-5164C9FC5247}" destId="{04F45832-1F7C-4EAE-A53F-F3B9875AD51F}" srcOrd="1" destOrd="0" presId="urn:microsoft.com/office/officeart/2018/2/layout/IconVerticalSolidList"/>
    <dgm:cxn modelId="{968C02AE-2ED3-45F1-90F4-DEA88A864F8E}" type="presParOf" srcId="{9FFFBE64-0A67-4713-8CF0-5164C9FC5247}" destId="{9CD1AB34-8C94-4256-9B08-02612C5B90A4}" srcOrd="2" destOrd="0" presId="urn:microsoft.com/office/officeart/2018/2/layout/IconVerticalSolidList"/>
    <dgm:cxn modelId="{E2860DE4-9284-4C51-BB29-63847AB230D0}" type="presParOf" srcId="{9CD1AB34-8C94-4256-9B08-02612C5B90A4}" destId="{97EBA1CD-502C-44DF-BF88-B93CF89F69A7}" srcOrd="0" destOrd="0" presId="urn:microsoft.com/office/officeart/2018/2/layout/IconVerticalSolidList"/>
    <dgm:cxn modelId="{64B0BA04-9BE3-4920-8C8D-67D54FF6485E}" type="presParOf" srcId="{9CD1AB34-8C94-4256-9B08-02612C5B90A4}" destId="{BEB3DE45-0858-4AFC-8B9A-F3D7A6AC023B}" srcOrd="1" destOrd="0" presId="urn:microsoft.com/office/officeart/2018/2/layout/IconVerticalSolidList"/>
    <dgm:cxn modelId="{D0C22F64-BEFC-4349-9639-5D4BD7FA0855}" type="presParOf" srcId="{9CD1AB34-8C94-4256-9B08-02612C5B90A4}" destId="{CD89EAC5-EF38-4291-9F76-F8903C08828C}" srcOrd="2" destOrd="0" presId="urn:microsoft.com/office/officeart/2018/2/layout/IconVerticalSolidList"/>
    <dgm:cxn modelId="{928CCD2D-0278-49BA-9211-F8F835D6151D}" type="presParOf" srcId="{9CD1AB34-8C94-4256-9B08-02612C5B90A4}" destId="{4CD01739-8586-4671-8BFA-D4EF37809D90}" srcOrd="3" destOrd="0" presId="urn:microsoft.com/office/officeart/2018/2/layout/IconVerticalSolidList"/>
    <dgm:cxn modelId="{BD7BEC77-5748-402A-93E3-80CA366ADA3A}" type="presParOf" srcId="{9FFFBE64-0A67-4713-8CF0-5164C9FC5247}" destId="{F19BFBD6-C9B2-469E-80E5-6C88C9E7BB2E}" srcOrd="3" destOrd="0" presId="urn:microsoft.com/office/officeart/2018/2/layout/IconVerticalSolidList"/>
    <dgm:cxn modelId="{5BC42A77-471F-4AB9-9C77-B4C6BF7DDD37}" type="presParOf" srcId="{9FFFBE64-0A67-4713-8CF0-5164C9FC5247}" destId="{D8799ACD-F0D8-4937-BE3F-6188607C6673}" srcOrd="4" destOrd="0" presId="urn:microsoft.com/office/officeart/2018/2/layout/IconVerticalSolidList"/>
    <dgm:cxn modelId="{990EC058-DC62-45BB-BAC7-CBD4441F7F18}" type="presParOf" srcId="{D8799ACD-F0D8-4937-BE3F-6188607C6673}" destId="{1872E304-C81E-4523-AF75-D2B9BF27165A}" srcOrd="0" destOrd="0" presId="urn:microsoft.com/office/officeart/2018/2/layout/IconVerticalSolidList"/>
    <dgm:cxn modelId="{3D4BDF95-6E15-45D0-AC75-CFAA7F6C82E7}" type="presParOf" srcId="{D8799ACD-F0D8-4937-BE3F-6188607C6673}" destId="{2E614F10-EA52-4187-8803-ACB22B8E5C18}" srcOrd="1" destOrd="0" presId="urn:microsoft.com/office/officeart/2018/2/layout/IconVerticalSolidList"/>
    <dgm:cxn modelId="{9173805B-69F6-4C40-97DD-D468D08263D6}" type="presParOf" srcId="{D8799ACD-F0D8-4937-BE3F-6188607C6673}" destId="{D10DA5B7-A367-4359-A31A-EDA969D4A7E7}" srcOrd="2" destOrd="0" presId="urn:microsoft.com/office/officeart/2018/2/layout/IconVerticalSolidList"/>
    <dgm:cxn modelId="{161897A9-6971-42BC-9C77-75D50C0C3329}" type="presParOf" srcId="{D8799ACD-F0D8-4937-BE3F-6188607C6673}" destId="{208882F4-B5CC-49A0-8087-0A35ECB5A3DC}" srcOrd="3" destOrd="0" presId="urn:microsoft.com/office/officeart/2018/2/layout/IconVerticalSolidList"/>
    <dgm:cxn modelId="{0838A22C-535F-45E6-B628-1D4FD9C744FE}" type="presParOf" srcId="{9FFFBE64-0A67-4713-8CF0-5164C9FC5247}" destId="{E0FA9105-AC94-4F81-B116-19F207622CD2}" srcOrd="5" destOrd="0" presId="urn:microsoft.com/office/officeart/2018/2/layout/IconVerticalSolidList"/>
    <dgm:cxn modelId="{8CF22F22-4C84-4809-B776-C674D4025BB3}" type="presParOf" srcId="{9FFFBE64-0A67-4713-8CF0-5164C9FC5247}" destId="{DD995F3C-1BAA-4C6E-AD86-65241C9E1FDE}" srcOrd="6" destOrd="0" presId="urn:microsoft.com/office/officeart/2018/2/layout/IconVerticalSolidList"/>
    <dgm:cxn modelId="{AAEA448F-9297-4164-A16A-8D7ECE5916D2}" type="presParOf" srcId="{DD995F3C-1BAA-4C6E-AD86-65241C9E1FDE}" destId="{A84B2EB3-55A0-4D27-8AC6-2133434BAFE1}" srcOrd="0" destOrd="0" presId="urn:microsoft.com/office/officeart/2018/2/layout/IconVerticalSolidList"/>
    <dgm:cxn modelId="{48C16CB2-6E90-4BBF-AFEB-CE61EEE37CAD}" type="presParOf" srcId="{DD995F3C-1BAA-4C6E-AD86-65241C9E1FDE}" destId="{4723A0D8-CC87-4F94-BC70-EBF29E84BA8E}" srcOrd="1" destOrd="0" presId="urn:microsoft.com/office/officeart/2018/2/layout/IconVerticalSolidList"/>
    <dgm:cxn modelId="{289E65FB-7915-4743-8830-11348658EAE9}" type="presParOf" srcId="{DD995F3C-1BAA-4C6E-AD86-65241C9E1FDE}" destId="{20D592E7-9A80-47E0-8CBA-5F5F9C26D074}" srcOrd="2" destOrd="0" presId="urn:microsoft.com/office/officeart/2018/2/layout/IconVerticalSolidList"/>
    <dgm:cxn modelId="{146BDCDD-3767-4043-8600-AA3190CBD155}" type="presParOf" srcId="{DD995F3C-1BAA-4C6E-AD86-65241C9E1FDE}" destId="{3531DD47-58A3-4ACA-B18F-1D4ED4732203}" srcOrd="3" destOrd="0" presId="urn:microsoft.com/office/officeart/2018/2/layout/IconVerticalSolidList"/>
    <dgm:cxn modelId="{AC5287B5-C246-4674-AF59-9ADCFC62DDDB}" type="presParOf" srcId="{9FFFBE64-0A67-4713-8CF0-5164C9FC5247}" destId="{20A81661-8B26-4490-AD0B-4E4C16C3A9E3}" srcOrd="7" destOrd="0" presId="urn:microsoft.com/office/officeart/2018/2/layout/IconVerticalSolidList"/>
    <dgm:cxn modelId="{6430B221-E317-46D9-8F76-E0EFDAC2727C}" type="presParOf" srcId="{9FFFBE64-0A67-4713-8CF0-5164C9FC5247}" destId="{46CF6447-9FB7-48A5-8384-BD7104A4B1E7}" srcOrd="8" destOrd="0" presId="urn:microsoft.com/office/officeart/2018/2/layout/IconVerticalSolidList"/>
    <dgm:cxn modelId="{7C366213-A582-4004-84BB-35F9AADE02D0}" type="presParOf" srcId="{46CF6447-9FB7-48A5-8384-BD7104A4B1E7}" destId="{4FC44FAB-4627-49B3-971F-3A7E6974A33E}" srcOrd="0" destOrd="0" presId="urn:microsoft.com/office/officeart/2018/2/layout/IconVerticalSolidList"/>
    <dgm:cxn modelId="{D2B38179-4D97-471E-BACA-33C9C1F45F84}" type="presParOf" srcId="{46CF6447-9FB7-48A5-8384-BD7104A4B1E7}" destId="{154CBF9D-E0B8-4BBC-B9F4-F59B0110A3D0}" srcOrd="1" destOrd="0" presId="urn:microsoft.com/office/officeart/2018/2/layout/IconVerticalSolidList"/>
    <dgm:cxn modelId="{9CE169B9-44C4-4C45-AD03-F433A0E7856D}" type="presParOf" srcId="{46CF6447-9FB7-48A5-8384-BD7104A4B1E7}" destId="{5552ACC7-3287-44C1-9F46-A0EB2818A04E}" srcOrd="2" destOrd="0" presId="urn:microsoft.com/office/officeart/2018/2/layout/IconVerticalSolidList"/>
    <dgm:cxn modelId="{9F5A5323-DF4B-4A09-A0D5-B39465F68C3A}" type="presParOf" srcId="{46CF6447-9FB7-48A5-8384-BD7104A4B1E7}" destId="{3FCE2837-DDC7-45D3-ACB7-058D8CD8232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6106C1C-C41D-49C7-AC86-6A349ED4F300}" type="doc">
      <dgm:prSet loTypeId="urn:microsoft.com/office/officeart/2005/8/layout/vList5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24920C3-B37B-4769-9C6D-A0DBCAA56603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3300" dirty="0"/>
            <a:t>• </a:t>
          </a:r>
          <a:r>
            <a: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Sidney draws on classical theories of imitation</a:t>
          </a:r>
          <a:endParaRPr lang="en-US" sz="33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1A61C5-8E2F-4816-839C-DA23A06AD64A}" type="parTrans" cxnId="{A9BF67CB-B1B8-4478-9F39-1E66A6866C4E}">
      <dgm:prSet/>
      <dgm:spPr/>
      <dgm:t>
        <a:bodyPr/>
        <a:lstStyle/>
        <a:p>
          <a:endParaRPr lang="en-US"/>
        </a:p>
      </dgm:t>
    </dgm:pt>
    <dgm:pt modelId="{2C05E606-B87B-41B5-A1FD-E947710AAC71}" type="sibTrans" cxnId="{A9BF67CB-B1B8-4478-9F39-1E66A6866C4E}">
      <dgm:prSet/>
      <dgm:spPr/>
      <dgm:t>
        <a:bodyPr/>
        <a:lstStyle/>
        <a:p>
          <a:endParaRPr lang="en-US"/>
        </a:p>
      </dgm:t>
    </dgm:pt>
    <dgm:pt modelId="{A1C14198-EF6A-4402-8A68-6904E9FE57E7}">
      <dgm:prSet custT="1"/>
      <dgm:spPr/>
      <dgm:t>
        <a:bodyPr/>
        <a:lstStyle/>
        <a:p>
          <a:r>
            <a:rPr lang="en-US" sz="3300" dirty="0"/>
            <a:t>• </a:t>
          </a:r>
          <a:r>
            <a: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Poetry represents human actions, characters and possibilities</a:t>
          </a:r>
          <a:endParaRPr lang="en-US" sz="33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DAD953-F1E7-4137-90B6-73113EEE751D}" type="parTrans" cxnId="{191303E4-BEA3-4C06-B84C-FC6F79C52627}">
      <dgm:prSet/>
      <dgm:spPr/>
      <dgm:t>
        <a:bodyPr/>
        <a:lstStyle/>
        <a:p>
          <a:endParaRPr lang="en-US"/>
        </a:p>
      </dgm:t>
    </dgm:pt>
    <dgm:pt modelId="{9215F3BF-96A5-41C2-A81B-B172790A1286}" type="sibTrans" cxnId="{191303E4-BEA3-4C06-B84C-FC6F79C52627}">
      <dgm:prSet/>
      <dgm:spPr/>
      <dgm:t>
        <a:bodyPr/>
        <a:lstStyle/>
        <a:p>
          <a:endParaRPr lang="en-US"/>
        </a:p>
      </dgm:t>
    </dgm:pt>
    <dgm:pt modelId="{0B19FE39-6EF5-4593-B5A3-77E46FF011D3}">
      <dgm:prSet custT="1"/>
      <dgm:spPr/>
      <dgm:t>
        <a:bodyPr/>
        <a:lstStyle/>
        <a:p>
          <a:r>
            <a:rPr lang="en-US" sz="3300" dirty="0"/>
            <a:t>• </a:t>
          </a:r>
          <a:r>
            <a: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Imitation is purposeful rather than mechanical</a:t>
          </a:r>
          <a:endParaRPr lang="en-US" sz="33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1F78D4-E3D6-4A84-B66E-829BEAE827F3}" type="parTrans" cxnId="{EBBD04E5-B086-40F4-B660-054FE781E068}">
      <dgm:prSet/>
      <dgm:spPr/>
      <dgm:t>
        <a:bodyPr/>
        <a:lstStyle/>
        <a:p>
          <a:endParaRPr lang="en-US"/>
        </a:p>
      </dgm:t>
    </dgm:pt>
    <dgm:pt modelId="{61A8BE1D-5E57-4BA7-B94C-CCC7298418E5}" type="sibTrans" cxnId="{EBBD04E5-B086-40F4-B660-054FE781E068}">
      <dgm:prSet/>
      <dgm:spPr/>
      <dgm:t>
        <a:bodyPr/>
        <a:lstStyle/>
        <a:p>
          <a:endParaRPr lang="en-US"/>
        </a:p>
      </dgm:t>
    </dgm:pt>
    <dgm:pt modelId="{B6E336C1-81B6-4047-A7E0-B3B0641EDBCC}">
      <dgm:prSet custT="1"/>
      <dgm:spPr/>
      <dgm:t>
        <a:bodyPr/>
        <a:lstStyle/>
        <a:p>
          <a:r>
            <a:rPr lang="en-US" sz="3300" dirty="0"/>
            <a:t>• </a:t>
          </a:r>
          <a:r>
            <a:rPr lang="en-US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 poet selects and reshapes reality</a:t>
          </a:r>
          <a:endParaRPr lang="en-US" sz="33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BF1CFA-601E-46EA-B4AF-869E01E41880}" type="parTrans" cxnId="{63993F83-3B94-4222-8CF4-9EF79B9AF0C1}">
      <dgm:prSet/>
      <dgm:spPr/>
      <dgm:t>
        <a:bodyPr/>
        <a:lstStyle/>
        <a:p>
          <a:endParaRPr lang="en-US"/>
        </a:p>
      </dgm:t>
    </dgm:pt>
    <dgm:pt modelId="{2C2ACD29-11C3-4FCF-A43E-7C465370E7BF}" type="sibTrans" cxnId="{63993F83-3B94-4222-8CF4-9EF79B9AF0C1}">
      <dgm:prSet/>
      <dgm:spPr/>
      <dgm:t>
        <a:bodyPr/>
        <a:lstStyle/>
        <a:p>
          <a:endParaRPr lang="en-US"/>
        </a:p>
      </dgm:t>
    </dgm:pt>
    <dgm:pt modelId="{12B11FD3-560E-46BC-A7AD-0DD1FFEBFBD6}">
      <dgm:prSet custT="1"/>
      <dgm:spPr/>
      <dgm:t>
        <a:bodyPr/>
        <a:lstStyle/>
        <a:p>
          <a:r>
            <a:rPr lang="en-US" sz="3300" dirty="0"/>
            <a:t>• </a:t>
          </a:r>
          <a:r>
            <a: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 goal is to move readers toward virtuous action</a:t>
          </a:r>
          <a:endParaRPr lang="en-US" sz="33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84754E-4B7E-408C-8ACE-DC2B8371FB53}" type="parTrans" cxnId="{D56F4285-DC2A-403D-8C9D-DF1C3179FCB5}">
      <dgm:prSet/>
      <dgm:spPr/>
      <dgm:t>
        <a:bodyPr/>
        <a:lstStyle/>
        <a:p>
          <a:endParaRPr lang="en-US"/>
        </a:p>
      </dgm:t>
    </dgm:pt>
    <dgm:pt modelId="{45EEE957-553D-4259-A873-3995262877C5}" type="sibTrans" cxnId="{D56F4285-DC2A-403D-8C9D-DF1C3179FCB5}">
      <dgm:prSet/>
      <dgm:spPr/>
      <dgm:t>
        <a:bodyPr/>
        <a:lstStyle/>
        <a:p>
          <a:endParaRPr lang="en-US"/>
        </a:p>
      </dgm:t>
    </dgm:pt>
    <dgm:pt modelId="{E9BBE586-E068-2943-8C7E-6FA10D6C971A}" type="pres">
      <dgm:prSet presAssocID="{76106C1C-C41D-49C7-AC86-6A349ED4F300}" presName="Name0" presStyleCnt="0">
        <dgm:presLayoutVars>
          <dgm:dir/>
          <dgm:animLvl val="lvl"/>
          <dgm:resizeHandles val="exact"/>
        </dgm:presLayoutVars>
      </dgm:prSet>
      <dgm:spPr/>
    </dgm:pt>
    <dgm:pt modelId="{9DA3A0BA-D78F-DA4F-8B02-6C80AE8FB4FA}" type="pres">
      <dgm:prSet presAssocID="{524920C3-B37B-4769-9C6D-A0DBCAA56603}" presName="linNode" presStyleCnt="0"/>
      <dgm:spPr/>
    </dgm:pt>
    <dgm:pt modelId="{B881192E-E95A-6847-AB8A-CE9474DE9F3C}" type="pres">
      <dgm:prSet presAssocID="{524920C3-B37B-4769-9C6D-A0DBCAA56603}" presName="parentText" presStyleLbl="node1" presStyleIdx="0" presStyleCnt="5" custScaleX="277778">
        <dgm:presLayoutVars>
          <dgm:chMax val="1"/>
          <dgm:bulletEnabled val="1"/>
        </dgm:presLayoutVars>
      </dgm:prSet>
      <dgm:spPr/>
    </dgm:pt>
    <dgm:pt modelId="{A87E1215-D59F-CB41-9196-353C537DAAC0}" type="pres">
      <dgm:prSet presAssocID="{2C05E606-B87B-41B5-A1FD-E947710AAC71}" presName="sp" presStyleCnt="0"/>
      <dgm:spPr/>
    </dgm:pt>
    <dgm:pt modelId="{EFC993B7-98C8-BF4E-A4BF-5A5144E23F47}" type="pres">
      <dgm:prSet presAssocID="{A1C14198-EF6A-4402-8A68-6904E9FE57E7}" presName="linNode" presStyleCnt="0"/>
      <dgm:spPr/>
    </dgm:pt>
    <dgm:pt modelId="{8801BA14-2D34-1C42-AABA-A4C5D33F5069}" type="pres">
      <dgm:prSet presAssocID="{A1C14198-EF6A-4402-8A68-6904E9FE57E7}" presName="parentText" presStyleLbl="node1" presStyleIdx="1" presStyleCnt="5" custScaleX="277778">
        <dgm:presLayoutVars>
          <dgm:chMax val="1"/>
          <dgm:bulletEnabled val="1"/>
        </dgm:presLayoutVars>
      </dgm:prSet>
      <dgm:spPr/>
    </dgm:pt>
    <dgm:pt modelId="{DEF37DBE-DFE9-9548-84E3-511F3C04120D}" type="pres">
      <dgm:prSet presAssocID="{9215F3BF-96A5-41C2-A81B-B172790A1286}" presName="sp" presStyleCnt="0"/>
      <dgm:spPr/>
    </dgm:pt>
    <dgm:pt modelId="{3D63974A-83D7-F544-A76C-571A6D5D13B4}" type="pres">
      <dgm:prSet presAssocID="{0B19FE39-6EF5-4593-B5A3-77E46FF011D3}" presName="linNode" presStyleCnt="0"/>
      <dgm:spPr/>
    </dgm:pt>
    <dgm:pt modelId="{D6ED1032-BD16-834F-8414-EA95812C645E}" type="pres">
      <dgm:prSet presAssocID="{0B19FE39-6EF5-4593-B5A3-77E46FF011D3}" presName="parentText" presStyleLbl="node1" presStyleIdx="2" presStyleCnt="5" custScaleX="277778">
        <dgm:presLayoutVars>
          <dgm:chMax val="1"/>
          <dgm:bulletEnabled val="1"/>
        </dgm:presLayoutVars>
      </dgm:prSet>
      <dgm:spPr/>
    </dgm:pt>
    <dgm:pt modelId="{2EBACF34-FBD1-7348-9D4D-403B601BBC11}" type="pres">
      <dgm:prSet presAssocID="{61A8BE1D-5E57-4BA7-B94C-CCC7298418E5}" presName="sp" presStyleCnt="0"/>
      <dgm:spPr/>
    </dgm:pt>
    <dgm:pt modelId="{0A2AE479-23D9-9F41-B4A3-0DEFB577BDC1}" type="pres">
      <dgm:prSet presAssocID="{B6E336C1-81B6-4047-A7E0-B3B0641EDBCC}" presName="linNode" presStyleCnt="0"/>
      <dgm:spPr/>
    </dgm:pt>
    <dgm:pt modelId="{4C190D52-897D-2D4B-AC64-5790092E8BB4}" type="pres">
      <dgm:prSet presAssocID="{B6E336C1-81B6-4047-A7E0-B3B0641EDBCC}" presName="parentText" presStyleLbl="node1" presStyleIdx="3" presStyleCnt="5" custScaleX="277778">
        <dgm:presLayoutVars>
          <dgm:chMax val="1"/>
          <dgm:bulletEnabled val="1"/>
        </dgm:presLayoutVars>
      </dgm:prSet>
      <dgm:spPr/>
    </dgm:pt>
    <dgm:pt modelId="{1EC599E2-6F71-C741-AE6F-260C312F9622}" type="pres">
      <dgm:prSet presAssocID="{2C2ACD29-11C3-4FCF-A43E-7C465370E7BF}" presName="sp" presStyleCnt="0"/>
      <dgm:spPr/>
    </dgm:pt>
    <dgm:pt modelId="{D5BAA930-FC6B-2547-BE47-0B7D22FAEC80}" type="pres">
      <dgm:prSet presAssocID="{12B11FD3-560E-46BC-A7AD-0DD1FFEBFBD6}" presName="linNode" presStyleCnt="0"/>
      <dgm:spPr/>
    </dgm:pt>
    <dgm:pt modelId="{8723A36C-1862-994B-9CE0-4A8547142866}" type="pres">
      <dgm:prSet presAssocID="{12B11FD3-560E-46BC-A7AD-0DD1FFEBFBD6}" presName="parentText" presStyleLbl="node1" presStyleIdx="4" presStyleCnt="5" custScaleX="277778">
        <dgm:presLayoutVars>
          <dgm:chMax val="1"/>
          <dgm:bulletEnabled val="1"/>
        </dgm:presLayoutVars>
      </dgm:prSet>
      <dgm:spPr/>
    </dgm:pt>
  </dgm:ptLst>
  <dgm:cxnLst>
    <dgm:cxn modelId="{AAA97F01-BE70-524E-A827-CD401BD6ADB9}" type="presOf" srcId="{524920C3-B37B-4769-9C6D-A0DBCAA56603}" destId="{B881192E-E95A-6847-AB8A-CE9474DE9F3C}" srcOrd="0" destOrd="0" presId="urn:microsoft.com/office/officeart/2005/8/layout/vList5"/>
    <dgm:cxn modelId="{0CB3A91A-65CC-9C48-ADAF-3FCA0EFD530D}" type="presOf" srcId="{76106C1C-C41D-49C7-AC86-6A349ED4F300}" destId="{E9BBE586-E068-2943-8C7E-6FA10D6C971A}" srcOrd="0" destOrd="0" presId="urn:microsoft.com/office/officeart/2005/8/layout/vList5"/>
    <dgm:cxn modelId="{63993F83-3B94-4222-8CF4-9EF79B9AF0C1}" srcId="{76106C1C-C41D-49C7-AC86-6A349ED4F300}" destId="{B6E336C1-81B6-4047-A7E0-B3B0641EDBCC}" srcOrd="3" destOrd="0" parTransId="{2EBF1CFA-601E-46EA-B4AF-869E01E41880}" sibTransId="{2C2ACD29-11C3-4FCF-A43E-7C465370E7BF}"/>
    <dgm:cxn modelId="{D56F4285-DC2A-403D-8C9D-DF1C3179FCB5}" srcId="{76106C1C-C41D-49C7-AC86-6A349ED4F300}" destId="{12B11FD3-560E-46BC-A7AD-0DD1FFEBFBD6}" srcOrd="4" destOrd="0" parTransId="{8E84754E-4B7E-408C-8ACE-DC2B8371FB53}" sibTransId="{45EEE957-553D-4259-A873-3995262877C5}"/>
    <dgm:cxn modelId="{E2A7D69A-B0FB-B449-8F06-82B3792D2501}" type="presOf" srcId="{A1C14198-EF6A-4402-8A68-6904E9FE57E7}" destId="{8801BA14-2D34-1C42-AABA-A4C5D33F5069}" srcOrd="0" destOrd="0" presId="urn:microsoft.com/office/officeart/2005/8/layout/vList5"/>
    <dgm:cxn modelId="{18CAD5AE-C026-4147-891F-F9EB3B1E941B}" type="presOf" srcId="{0B19FE39-6EF5-4593-B5A3-77E46FF011D3}" destId="{D6ED1032-BD16-834F-8414-EA95812C645E}" srcOrd="0" destOrd="0" presId="urn:microsoft.com/office/officeart/2005/8/layout/vList5"/>
    <dgm:cxn modelId="{A9BF67CB-B1B8-4478-9F39-1E66A6866C4E}" srcId="{76106C1C-C41D-49C7-AC86-6A349ED4F300}" destId="{524920C3-B37B-4769-9C6D-A0DBCAA56603}" srcOrd="0" destOrd="0" parTransId="{081A61C5-8E2F-4816-839C-DA23A06AD64A}" sibTransId="{2C05E606-B87B-41B5-A1FD-E947710AAC71}"/>
    <dgm:cxn modelId="{191303E4-BEA3-4C06-B84C-FC6F79C52627}" srcId="{76106C1C-C41D-49C7-AC86-6A349ED4F300}" destId="{A1C14198-EF6A-4402-8A68-6904E9FE57E7}" srcOrd="1" destOrd="0" parTransId="{9ADAD953-F1E7-4137-90B6-73113EEE751D}" sibTransId="{9215F3BF-96A5-41C2-A81B-B172790A1286}"/>
    <dgm:cxn modelId="{EBBD04E5-B086-40F4-B660-054FE781E068}" srcId="{76106C1C-C41D-49C7-AC86-6A349ED4F300}" destId="{0B19FE39-6EF5-4593-B5A3-77E46FF011D3}" srcOrd="2" destOrd="0" parTransId="{E21F78D4-E3D6-4A84-B66E-829BEAE827F3}" sibTransId="{61A8BE1D-5E57-4BA7-B94C-CCC7298418E5}"/>
    <dgm:cxn modelId="{243CDEF7-B3D8-6C4F-91C9-995E7736E62F}" type="presOf" srcId="{12B11FD3-560E-46BC-A7AD-0DD1FFEBFBD6}" destId="{8723A36C-1862-994B-9CE0-4A8547142866}" srcOrd="0" destOrd="0" presId="urn:microsoft.com/office/officeart/2005/8/layout/vList5"/>
    <dgm:cxn modelId="{D01F34FC-732B-6445-AB9B-272A377C2760}" type="presOf" srcId="{B6E336C1-81B6-4047-A7E0-B3B0641EDBCC}" destId="{4C190D52-897D-2D4B-AC64-5790092E8BB4}" srcOrd="0" destOrd="0" presId="urn:microsoft.com/office/officeart/2005/8/layout/vList5"/>
    <dgm:cxn modelId="{30875C6C-F270-154A-AF6F-518D22EF55BA}" type="presParOf" srcId="{E9BBE586-E068-2943-8C7E-6FA10D6C971A}" destId="{9DA3A0BA-D78F-DA4F-8B02-6C80AE8FB4FA}" srcOrd="0" destOrd="0" presId="urn:microsoft.com/office/officeart/2005/8/layout/vList5"/>
    <dgm:cxn modelId="{CB01CC60-0922-3D49-9E9F-43ACF79CDCA8}" type="presParOf" srcId="{9DA3A0BA-D78F-DA4F-8B02-6C80AE8FB4FA}" destId="{B881192E-E95A-6847-AB8A-CE9474DE9F3C}" srcOrd="0" destOrd="0" presId="urn:microsoft.com/office/officeart/2005/8/layout/vList5"/>
    <dgm:cxn modelId="{3057A369-26FB-834E-933C-C902B6399724}" type="presParOf" srcId="{E9BBE586-E068-2943-8C7E-6FA10D6C971A}" destId="{A87E1215-D59F-CB41-9196-353C537DAAC0}" srcOrd="1" destOrd="0" presId="urn:microsoft.com/office/officeart/2005/8/layout/vList5"/>
    <dgm:cxn modelId="{800523CE-C023-FC42-BA2F-95D121CA3DE9}" type="presParOf" srcId="{E9BBE586-E068-2943-8C7E-6FA10D6C971A}" destId="{EFC993B7-98C8-BF4E-A4BF-5A5144E23F47}" srcOrd="2" destOrd="0" presId="urn:microsoft.com/office/officeart/2005/8/layout/vList5"/>
    <dgm:cxn modelId="{C5E31703-F7A4-DD4D-9C12-B6332E48BA59}" type="presParOf" srcId="{EFC993B7-98C8-BF4E-A4BF-5A5144E23F47}" destId="{8801BA14-2D34-1C42-AABA-A4C5D33F5069}" srcOrd="0" destOrd="0" presId="urn:microsoft.com/office/officeart/2005/8/layout/vList5"/>
    <dgm:cxn modelId="{BEA6CD27-D992-A149-B25F-BADDA7DFD25E}" type="presParOf" srcId="{E9BBE586-E068-2943-8C7E-6FA10D6C971A}" destId="{DEF37DBE-DFE9-9548-84E3-511F3C04120D}" srcOrd="3" destOrd="0" presId="urn:microsoft.com/office/officeart/2005/8/layout/vList5"/>
    <dgm:cxn modelId="{ECFE1F79-788F-DB40-962D-E9E29921F0A7}" type="presParOf" srcId="{E9BBE586-E068-2943-8C7E-6FA10D6C971A}" destId="{3D63974A-83D7-F544-A76C-571A6D5D13B4}" srcOrd="4" destOrd="0" presId="urn:microsoft.com/office/officeart/2005/8/layout/vList5"/>
    <dgm:cxn modelId="{E2E4D1B7-03D7-6347-BBCF-AEF6F684327E}" type="presParOf" srcId="{3D63974A-83D7-F544-A76C-571A6D5D13B4}" destId="{D6ED1032-BD16-834F-8414-EA95812C645E}" srcOrd="0" destOrd="0" presId="urn:microsoft.com/office/officeart/2005/8/layout/vList5"/>
    <dgm:cxn modelId="{26722EAA-65A6-9944-A9AB-434954528531}" type="presParOf" srcId="{E9BBE586-E068-2943-8C7E-6FA10D6C971A}" destId="{2EBACF34-FBD1-7348-9D4D-403B601BBC11}" srcOrd="5" destOrd="0" presId="urn:microsoft.com/office/officeart/2005/8/layout/vList5"/>
    <dgm:cxn modelId="{EC413AA8-943E-B545-ADF6-50BEAE2370AD}" type="presParOf" srcId="{E9BBE586-E068-2943-8C7E-6FA10D6C971A}" destId="{0A2AE479-23D9-9F41-B4A3-0DEFB577BDC1}" srcOrd="6" destOrd="0" presId="urn:microsoft.com/office/officeart/2005/8/layout/vList5"/>
    <dgm:cxn modelId="{81FEA434-F8BF-DD47-BA25-497F614B476F}" type="presParOf" srcId="{0A2AE479-23D9-9F41-B4A3-0DEFB577BDC1}" destId="{4C190D52-897D-2D4B-AC64-5790092E8BB4}" srcOrd="0" destOrd="0" presId="urn:microsoft.com/office/officeart/2005/8/layout/vList5"/>
    <dgm:cxn modelId="{0D384DB8-0D7E-7F43-BD55-B0ED75909A88}" type="presParOf" srcId="{E9BBE586-E068-2943-8C7E-6FA10D6C971A}" destId="{1EC599E2-6F71-C741-AE6F-260C312F9622}" srcOrd="7" destOrd="0" presId="urn:microsoft.com/office/officeart/2005/8/layout/vList5"/>
    <dgm:cxn modelId="{8EA7E1D2-FEA6-4246-9041-840B49E046C3}" type="presParOf" srcId="{E9BBE586-E068-2943-8C7E-6FA10D6C971A}" destId="{D5BAA930-FC6B-2547-BE47-0B7D22FAEC80}" srcOrd="8" destOrd="0" presId="urn:microsoft.com/office/officeart/2005/8/layout/vList5"/>
    <dgm:cxn modelId="{C748841E-36A5-5B42-83FB-2E52C74661BE}" type="presParOf" srcId="{D5BAA930-FC6B-2547-BE47-0B7D22FAEC80}" destId="{8723A36C-1862-994B-9CE0-4A854714286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E018D07-EA7A-428C-B26E-109358A9DFC1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DE5A2D3-2368-4A7C-8832-821B4148CA13}">
      <dgm:prSet custT="1"/>
      <dgm:spPr/>
      <dgm:t>
        <a:bodyPr/>
        <a:lstStyle/>
        <a:p>
          <a:pPr algn="ctr"/>
          <a:r>
            <a:rPr lang="en-US" sz="2700" dirty="0"/>
            <a:t>•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1. Divine poets — inspired by sacred subjects</a:t>
          </a:r>
          <a:endParaRPr lang="en-US" sz="2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92E907-A68B-4B92-9BB3-A059CF1C06AE}" type="parTrans" cxnId="{A9B6E4DC-813D-4555-BF29-152F9EDB3DA0}">
      <dgm:prSet/>
      <dgm:spPr/>
      <dgm:t>
        <a:bodyPr/>
        <a:lstStyle/>
        <a:p>
          <a:endParaRPr lang="en-US"/>
        </a:p>
      </dgm:t>
    </dgm:pt>
    <dgm:pt modelId="{C4DB5A75-615A-4423-9A6D-59E8920E6E6D}" type="sibTrans" cxnId="{A9B6E4DC-813D-4555-BF29-152F9EDB3DA0}">
      <dgm:prSet/>
      <dgm:spPr/>
      <dgm:t>
        <a:bodyPr/>
        <a:lstStyle/>
        <a:p>
          <a:endParaRPr lang="en-US"/>
        </a:p>
      </dgm:t>
    </dgm:pt>
    <dgm:pt modelId="{6357DF97-B5A1-430C-B5EC-22A1B7BD36F9}">
      <dgm:prSet custT="1"/>
      <dgm:spPr/>
      <dgm:t>
        <a:bodyPr/>
        <a:lstStyle/>
        <a:p>
          <a:pPr algn="ctr"/>
          <a:r>
            <a:rPr lang="en-US" sz="2700" dirty="0"/>
            <a:t>•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2. Philosophical poets — teach through moral and intellectual argument</a:t>
          </a:r>
          <a:endParaRPr lang="en-US" sz="2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686814-881C-4634-AF1F-494EFA02153D}" type="parTrans" cxnId="{92B78F5C-8769-46C2-8FE3-CA080FC8E637}">
      <dgm:prSet/>
      <dgm:spPr/>
      <dgm:t>
        <a:bodyPr/>
        <a:lstStyle/>
        <a:p>
          <a:endParaRPr lang="en-US"/>
        </a:p>
      </dgm:t>
    </dgm:pt>
    <dgm:pt modelId="{DE84950F-FD92-4CF3-97BF-5AA7BA953672}" type="sibTrans" cxnId="{92B78F5C-8769-46C2-8FE3-CA080FC8E637}">
      <dgm:prSet/>
      <dgm:spPr/>
      <dgm:t>
        <a:bodyPr/>
        <a:lstStyle/>
        <a:p>
          <a:endParaRPr lang="en-US"/>
        </a:p>
      </dgm:t>
    </dgm:pt>
    <dgm:pt modelId="{312600B8-7B07-45C3-9972-DC7D8FE373B7}">
      <dgm:prSet custT="1"/>
      <dgm:spPr/>
      <dgm:t>
        <a:bodyPr/>
        <a:lstStyle/>
        <a:p>
          <a:pPr algn="ctr"/>
          <a:r>
            <a:rPr lang="en-US" sz="2700" dirty="0"/>
            <a:t>•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3. Right poets — combine imaginative invention with teaching and delight</a:t>
          </a:r>
          <a:endParaRPr lang="en-US" sz="2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E87BE5-B3BD-4E3D-8CDC-3277B6A7562A}" type="parTrans" cxnId="{F1D1C271-78C7-4E09-9EA8-924FE16E9C56}">
      <dgm:prSet/>
      <dgm:spPr/>
      <dgm:t>
        <a:bodyPr/>
        <a:lstStyle/>
        <a:p>
          <a:endParaRPr lang="en-US"/>
        </a:p>
      </dgm:t>
    </dgm:pt>
    <dgm:pt modelId="{9CF2349A-C71B-492D-AD62-0FCC14FE0527}" type="sibTrans" cxnId="{F1D1C271-78C7-4E09-9EA8-924FE16E9C56}">
      <dgm:prSet/>
      <dgm:spPr/>
      <dgm:t>
        <a:bodyPr/>
        <a:lstStyle/>
        <a:p>
          <a:endParaRPr lang="en-US"/>
        </a:p>
      </dgm:t>
    </dgm:pt>
    <dgm:pt modelId="{E1FCACE9-F290-4618-9ED0-121DE422F695}">
      <dgm:prSet custT="1"/>
      <dgm:spPr/>
      <dgm:t>
        <a:bodyPr/>
        <a:lstStyle/>
        <a:p>
          <a:pPr algn="ctr"/>
          <a:r>
            <a:rPr lang="en-US" sz="2800" dirty="0"/>
            <a:t>•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Sidney especially values the poet who makes virtue attractive through imaginative example</a:t>
          </a:r>
          <a:endParaRPr lang="en-US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B13B8F-F3FC-4020-8B3B-B7BD8D88D121}" type="parTrans" cxnId="{C177DBD1-743B-4C94-8B56-5786E7AE38FD}">
      <dgm:prSet/>
      <dgm:spPr/>
      <dgm:t>
        <a:bodyPr/>
        <a:lstStyle/>
        <a:p>
          <a:endParaRPr lang="en-US"/>
        </a:p>
      </dgm:t>
    </dgm:pt>
    <dgm:pt modelId="{DB6E591C-2E4A-465A-9492-BD7793B2781E}" type="sibTrans" cxnId="{C177DBD1-743B-4C94-8B56-5786E7AE38FD}">
      <dgm:prSet/>
      <dgm:spPr/>
      <dgm:t>
        <a:bodyPr/>
        <a:lstStyle/>
        <a:p>
          <a:endParaRPr lang="en-US"/>
        </a:p>
      </dgm:t>
    </dgm:pt>
    <dgm:pt modelId="{D0AE78E6-2DB5-5145-A90B-DF1EA4F4D949}" type="pres">
      <dgm:prSet presAssocID="{5E018D07-EA7A-428C-B26E-109358A9DFC1}" presName="outerComposite" presStyleCnt="0">
        <dgm:presLayoutVars>
          <dgm:chMax val="5"/>
          <dgm:dir/>
          <dgm:resizeHandles val="exact"/>
        </dgm:presLayoutVars>
      </dgm:prSet>
      <dgm:spPr/>
    </dgm:pt>
    <dgm:pt modelId="{47CC4521-FF58-7C43-8955-B20B8792ADA7}" type="pres">
      <dgm:prSet presAssocID="{5E018D07-EA7A-428C-B26E-109358A9DFC1}" presName="dummyMaxCanvas" presStyleCnt="0">
        <dgm:presLayoutVars/>
      </dgm:prSet>
      <dgm:spPr/>
    </dgm:pt>
    <dgm:pt modelId="{9B477E24-8A6A-0847-A68B-96FF2D16A519}" type="pres">
      <dgm:prSet presAssocID="{5E018D07-EA7A-428C-B26E-109358A9DFC1}" presName="FourNodes_1" presStyleLbl="node1" presStyleIdx="0" presStyleCnt="4">
        <dgm:presLayoutVars>
          <dgm:bulletEnabled val="1"/>
        </dgm:presLayoutVars>
      </dgm:prSet>
      <dgm:spPr/>
    </dgm:pt>
    <dgm:pt modelId="{4C686563-BB18-6D44-944A-AD6189E8CB78}" type="pres">
      <dgm:prSet presAssocID="{5E018D07-EA7A-428C-B26E-109358A9DFC1}" presName="FourNodes_2" presStyleLbl="node1" presStyleIdx="1" presStyleCnt="4">
        <dgm:presLayoutVars>
          <dgm:bulletEnabled val="1"/>
        </dgm:presLayoutVars>
      </dgm:prSet>
      <dgm:spPr/>
    </dgm:pt>
    <dgm:pt modelId="{6808D9BF-9603-2449-8DA4-72E4F46C0A56}" type="pres">
      <dgm:prSet presAssocID="{5E018D07-EA7A-428C-B26E-109358A9DFC1}" presName="FourNodes_3" presStyleLbl="node1" presStyleIdx="2" presStyleCnt="4">
        <dgm:presLayoutVars>
          <dgm:bulletEnabled val="1"/>
        </dgm:presLayoutVars>
      </dgm:prSet>
      <dgm:spPr/>
    </dgm:pt>
    <dgm:pt modelId="{6C6E7E9E-8B32-1D4C-9696-64F1B45D3A9A}" type="pres">
      <dgm:prSet presAssocID="{5E018D07-EA7A-428C-B26E-109358A9DFC1}" presName="FourNodes_4" presStyleLbl="node1" presStyleIdx="3" presStyleCnt="4">
        <dgm:presLayoutVars>
          <dgm:bulletEnabled val="1"/>
        </dgm:presLayoutVars>
      </dgm:prSet>
      <dgm:spPr/>
    </dgm:pt>
    <dgm:pt modelId="{F93452A5-40C7-364F-98CD-D7A3F4C45486}" type="pres">
      <dgm:prSet presAssocID="{5E018D07-EA7A-428C-B26E-109358A9DFC1}" presName="FourConn_1-2" presStyleLbl="fgAccFollowNode1" presStyleIdx="0" presStyleCnt="3">
        <dgm:presLayoutVars>
          <dgm:bulletEnabled val="1"/>
        </dgm:presLayoutVars>
      </dgm:prSet>
      <dgm:spPr/>
    </dgm:pt>
    <dgm:pt modelId="{E9C25B9B-FC18-F141-B0E8-98E1C1FDFEF0}" type="pres">
      <dgm:prSet presAssocID="{5E018D07-EA7A-428C-B26E-109358A9DFC1}" presName="FourConn_2-3" presStyleLbl="fgAccFollowNode1" presStyleIdx="1" presStyleCnt="3">
        <dgm:presLayoutVars>
          <dgm:bulletEnabled val="1"/>
        </dgm:presLayoutVars>
      </dgm:prSet>
      <dgm:spPr/>
    </dgm:pt>
    <dgm:pt modelId="{DED84BFC-CB7D-C348-AB92-C77A4C55B639}" type="pres">
      <dgm:prSet presAssocID="{5E018D07-EA7A-428C-B26E-109358A9DFC1}" presName="FourConn_3-4" presStyleLbl="fgAccFollowNode1" presStyleIdx="2" presStyleCnt="3">
        <dgm:presLayoutVars>
          <dgm:bulletEnabled val="1"/>
        </dgm:presLayoutVars>
      </dgm:prSet>
      <dgm:spPr/>
    </dgm:pt>
    <dgm:pt modelId="{08D0C0A9-EF84-CA4F-A15C-1EF2A1F0AA5F}" type="pres">
      <dgm:prSet presAssocID="{5E018D07-EA7A-428C-B26E-109358A9DFC1}" presName="FourNodes_1_text" presStyleLbl="node1" presStyleIdx="3" presStyleCnt="4">
        <dgm:presLayoutVars>
          <dgm:bulletEnabled val="1"/>
        </dgm:presLayoutVars>
      </dgm:prSet>
      <dgm:spPr/>
    </dgm:pt>
    <dgm:pt modelId="{9194C89D-76A5-5A41-BB8D-9131ED662A17}" type="pres">
      <dgm:prSet presAssocID="{5E018D07-EA7A-428C-B26E-109358A9DFC1}" presName="FourNodes_2_text" presStyleLbl="node1" presStyleIdx="3" presStyleCnt="4">
        <dgm:presLayoutVars>
          <dgm:bulletEnabled val="1"/>
        </dgm:presLayoutVars>
      </dgm:prSet>
      <dgm:spPr/>
    </dgm:pt>
    <dgm:pt modelId="{3991FE81-3D28-4842-8790-F598DE966CA3}" type="pres">
      <dgm:prSet presAssocID="{5E018D07-EA7A-428C-B26E-109358A9DFC1}" presName="FourNodes_3_text" presStyleLbl="node1" presStyleIdx="3" presStyleCnt="4">
        <dgm:presLayoutVars>
          <dgm:bulletEnabled val="1"/>
        </dgm:presLayoutVars>
      </dgm:prSet>
      <dgm:spPr/>
    </dgm:pt>
    <dgm:pt modelId="{4E8AA3B6-AE68-2146-B546-96A7C57A7CA2}" type="pres">
      <dgm:prSet presAssocID="{5E018D07-EA7A-428C-B26E-109358A9DFC1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2DCA9321-17A9-F045-A74E-507503CFEAAA}" type="presOf" srcId="{6357DF97-B5A1-430C-B5EC-22A1B7BD36F9}" destId="{9194C89D-76A5-5A41-BB8D-9131ED662A17}" srcOrd="1" destOrd="0" presId="urn:microsoft.com/office/officeart/2005/8/layout/vProcess5"/>
    <dgm:cxn modelId="{2FFC403D-2190-5D4F-8603-B9468000F5AD}" type="presOf" srcId="{DE84950F-FD92-4CF3-97BF-5AA7BA953672}" destId="{E9C25B9B-FC18-F141-B0E8-98E1C1FDFEF0}" srcOrd="0" destOrd="0" presId="urn:microsoft.com/office/officeart/2005/8/layout/vProcess5"/>
    <dgm:cxn modelId="{59952742-67EF-754D-B1A2-AEE4758036FA}" type="presOf" srcId="{5DE5A2D3-2368-4A7C-8832-821B4148CA13}" destId="{9B477E24-8A6A-0847-A68B-96FF2D16A519}" srcOrd="0" destOrd="0" presId="urn:microsoft.com/office/officeart/2005/8/layout/vProcess5"/>
    <dgm:cxn modelId="{92B78F5C-8769-46C2-8FE3-CA080FC8E637}" srcId="{5E018D07-EA7A-428C-B26E-109358A9DFC1}" destId="{6357DF97-B5A1-430C-B5EC-22A1B7BD36F9}" srcOrd="1" destOrd="0" parTransId="{85686814-881C-4634-AF1F-494EFA02153D}" sibTransId="{DE84950F-FD92-4CF3-97BF-5AA7BA953672}"/>
    <dgm:cxn modelId="{7C10AC5F-A17E-B24B-A92D-95120981DA20}" type="presOf" srcId="{E1FCACE9-F290-4618-9ED0-121DE422F695}" destId="{4E8AA3B6-AE68-2146-B546-96A7C57A7CA2}" srcOrd="1" destOrd="0" presId="urn:microsoft.com/office/officeart/2005/8/layout/vProcess5"/>
    <dgm:cxn modelId="{CA94DD66-B14C-FA40-B5BA-8A3815DCA311}" type="presOf" srcId="{C4DB5A75-615A-4423-9A6D-59E8920E6E6D}" destId="{F93452A5-40C7-364F-98CD-D7A3F4C45486}" srcOrd="0" destOrd="0" presId="urn:microsoft.com/office/officeart/2005/8/layout/vProcess5"/>
    <dgm:cxn modelId="{1D679970-EB42-254F-BDA3-9F8443D999FF}" type="presOf" srcId="{312600B8-7B07-45C3-9972-DC7D8FE373B7}" destId="{6808D9BF-9603-2449-8DA4-72E4F46C0A56}" srcOrd="0" destOrd="0" presId="urn:microsoft.com/office/officeart/2005/8/layout/vProcess5"/>
    <dgm:cxn modelId="{F1D1C271-78C7-4E09-9EA8-924FE16E9C56}" srcId="{5E018D07-EA7A-428C-B26E-109358A9DFC1}" destId="{312600B8-7B07-45C3-9972-DC7D8FE373B7}" srcOrd="2" destOrd="0" parTransId="{ABE87BE5-B3BD-4E3D-8CDC-3277B6A7562A}" sibTransId="{9CF2349A-C71B-492D-AD62-0FCC14FE0527}"/>
    <dgm:cxn modelId="{6D5E7172-DACF-C241-A852-234F463623A3}" type="presOf" srcId="{E1FCACE9-F290-4618-9ED0-121DE422F695}" destId="{6C6E7E9E-8B32-1D4C-9696-64F1B45D3A9A}" srcOrd="0" destOrd="0" presId="urn:microsoft.com/office/officeart/2005/8/layout/vProcess5"/>
    <dgm:cxn modelId="{4018D979-80DE-1443-81DB-FC53AFADED50}" type="presOf" srcId="{5DE5A2D3-2368-4A7C-8832-821B4148CA13}" destId="{08D0C0A9-EF84-CA4F-A15C-1EF2A1F0AA5F}" srcOrd="1" destOrd="0" presId="urn:microsoft.com/office/officeart/2005/8/layout/vProcess5"/>
    <dgm:cxn modelId="{03D66085-2029-7543-9375-ABC8DEF51C57}" type="presOf" srcId="{5E018D07-EA7A-428C-B26E-109358A9DFC1}" destId="{D0AE78E6-2DB5-5145-A90B-DF1EA4F4D949}" srcOrd="0" destOrd="0" presId="urn:microsoft.com/office/officeart/2005/8/layout/vProcess5"/>
    <dgm:cxn modelId="{7A310AA6-A1BA-704C-B4C8-D51B4C7FE84E}" type="presOf" srcId="{312600B8-7B07-45C3-9972-DC7D8FE373B7}" destId="{3991FE81-3D28-4842-8790-F598DE966CA3}" srcOrd="1" destOrd="0" presId="urn:microsoft.com/office/officeart/2005/8/layout/vProcess5"/>
    <dgm:cxn modelId="{C177DBD1-743B-4C94-8B56-5786E7AE38FD}" srcId="{5E018D07-EA7A-428C-B26E-109358A9DFC1}" destId="{E1FCACE9-F290-4618-9ED0-121DE422F695}" srcOrd="3" destOrd="0" parTransId="{82B13B8F-F3FC-4020-8B3B-B7BD8D88D121}" sibTransId="{DB6E591C-2E4A-465A-9492-BD7793B2781E}"/>
    <dgm:cxn modelId="{A9B6E4DC-813D-4555-BF29-152F9EDB3DA0}" srcId="{5E018D07-EA7A-428C-B26E-109358A9DFC1}" destId="{5DE5A2D3-2368-4A7C-8832-821B4148CA13}" srcOrd="0" destOrd="0" parTransId="{4E92E907-A68B-4B92-9BB3-A059CF1C06AE}" sibTransId="{C4DB5A75-615A-4423-9A6D-59E8920E6E6D}"/>
    <dgm:cxn modelId="{530977F1-83D0-374B-97C2-8FC102B000D2}" type="presOf" srcId="{6357DF97-B5A1-430C-B5EC-22A1B7BD36F9}" destId="{4C686563-BB18-6D44-944A-AD6189E8CB78}" srcOrd="0" destOrd="0" presId="urn:microsoft.com/office/officeart/2005/8/layout/vProcess5"/>
    <dgm:cxn modelId="{244B12FA-F8BE-F049-9D57-28BDC33F0E75}" type="presOf" srcId="{9CF2349A-C71B-492D-AD62-0FCC14FE0527}" destId="{DED84BFC-CB7D-C348-AB92-C77A4C55B639}" srcOrd="0" destOrd="0" presId="urn:microsoft.com/office/officeart/2005/8/layout/vProcess5"/>
    <dgm:cxn modelId="{A82C7B10-1F45-6D4A-84C2-42E65F8EDEAB}" type="presParOf" srcId="{D0AE78E6-2DB5-5145-A90B-DF1EA4F4D949}" destId="{47CC4521-FF58-7C43-8955-B20B8792ADA7}" srcOrd="0" destOrd="0" presId="urn:microsoft.com/office/officeart/2005/8/layout/vProcess5"/>
    <dgm:cxn modelId="{4D692A28-149B-8F45-BF9F-8B022B6B5AAD}" type="presParOf" srcId="{D0AE78E6-2DB5-5145-A90B-DF1EA4F4D949}" destId="{9B477E24-8A6A-0847-A68B-96FF2D16A519}" srcOrd="1" destOrd="0" presId="urn:microsoft.com/office/officeart/2005/8/layout/vProcess5"/>
    <dgm:cxn modelId="{AA2BD49C-AC70-2842-9389-1502FFEEA822}" type="presParOf" srcId="{D0AE78E6-2DB5-5145-A90B-DF1EA4F4D949}" destId="{4C686563-BB18-6D44-944A-AD6189E8CB78}" srcOrd="2" destOrd="0" presId="urn:microsoft.com/office/officeart/2005/8/layout/vProcess5"/>
    <dgm:cxn modelId="{62B47C54-580F-DD4A-8D69-8DD8A68F896C}" type="presParOf" srcId="{D0AE78E6-2DB5-5145-A90B-DF1EA4F4D949}" destId="{6808D9BF-9603-2449-8DA4-72E4F46C0A56}" srcOrd="3" destOrd="0" presId="urn:microsoft.com/office/officeart/2005/8/layout/vProcess5"/>
    <dgm:cxn modelId="{0F86B1CC-1BF3-4E48-8833-A4DB7895F4DE}" type="presParOf" srcId="{D0AE78E6-2DB5-5145-A90B-DF1EA4F4D949}" destId="{6C6E7E9E-8B32-1D4C-9696-64F1B45D3A9A}" srcOrd="4" destOrd="0" presId="urn:microsoft.com/office/officeart/2005/8/layout/vProcess5"/>
    <dgm:cxn modelId="{7EFC7C81-A625-7440-957A-023ADEBA462C}" type="presParOf" srcId="{D0AE78E6-2DB5-5145-A90B-DF1EA4F4D949}" destId="{F93452A5-40C7-364F-98CD-D7A3F4C45486}" srcOrd="5" destOrd="0" presId="urn:microsoft.com/office/officeart/2005/8/layout/vProcess5"/>
    <dgm:cxn modelId="{D2978561-F5A6-764C-B827-A5C7C07C07E6}" type="presParOf" srcId="{D0AE78E6-2DB5-5145-A90B-DF1EA4F4D949}" destId="{E9C25B9B-FC18-F141-B0E8-98E1C1FDFEF0}" srcOrd="6" destOrd="0" presId="urn:microsoft.com/office/officeart/2005/8/layout/vProcess5"/>
    <dgm:cxn modelId="{2DEE904A-5E38-1F4C-914D-028AD692E266}" type="presParOf" srcId="{D0AE78E6-2DB5-5145-A90B-DF1EA4F4D949}" destId="{DED84BFC-CB7D-C348-AB92-C77A4C55B639}" srcOrd="7" destOrd="0" presId="urn:microsoft.com/office/officeart/2005/8/layout/vProcess5"/>
    <dgm:cxn modelId="{AB12003A-1525-4941-B4A9-07A352B1AD19}" type="presParOf" srcId="{D0AE78E6-2DB5-5145-A90B-DF1EA4F4D949}" destId="{08D0C0A9-EF84-CA4F-A15C-1EF2A1F0AA5F}" srcOrd="8" destOrd="0" presId="urn:microsoft.com/office/officeart/2005/8/layout/vProcess5"/>
    <dgm:cxn modelId="{F3594B8B-7AE2-2E4A-AD84-A01429982201}" type="presParOf" srcId="{D0AE78E6-2DB5-5145-A90B-DF1EA4F4D949}" destId="{9194C89D-76A5-5A41-BB8D-9131ED662A17}" srcOrd="9" destOrd="0" presId="urn:microsoft.com/office/officeart/2005/8/layout/vProcess5"/>
    <dgm:cxn modelId="{59912F25-DFDE-0543-A3A6-BAA93A53BAC5}" type="presParOf" srcId="{D0AE78E6-2DB5-5145-A90B-DF1EA4F4D949}" destId="{3991FE81-3D28-4842-8790-F598DE966CA3}" srcOrd="10" destOrd="0" presId="urn:microsoft.com/office/officeart/2005/8/layout/vProcess5"/>
    <dgm:cxn modelId="{8BFE3183-26C0-9449-BA4D-735E7C7EACB6}" type="presParOf" srcId="{D0AE78E6-2DB5-5145-A90B-DF1EA4F4D949}" destId="{4E8AA3B6-AE68-2146-B546-96A7C57A7CA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EB6A881-E208-40CE-8B9D-CA32EA91BED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63C3766-DF35-4556-ABF3-6FE35712BAA6}">
      <dgm:prSet custT="1"/>
      <dgm:spPr/>
      <dgm:t>
        <a:bodyPr/>
        <a:lstStyle/>
        <a:p>
          <a:pPr algn="ctr"/>
          <a:r>
            <a:rPr lang="en-US" sz="19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central function of poetry is to teach and delight</a:t>
          </a:r>
          <a:endParaRPr lang="en-US" sz="1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E5D328-9EAD-4601-B9F2-0E44F63594F3}" type="parTrans" cxnId="{6424A68F-DF54-41B8-8723-21A5D8E526F3}">
      <dgm:prSet/>
      <dgm:spPr/>
      <dgm:t>
        <a:bodyPr/>
        <a:lstStyle/>
        <a:p>
          <a:endParaRPr lang="en-US"/>
        </a:p>
      </dgm:t>
    </dgm:pt>
    <dgm:pt modelId="{06883393-1CC6-4785-803C-052E4101F414}" type="sibTrans" cxnId="{6424A68F-DF54-41B8-8723-21A5D8E526F3}">
      <dgm:prSet/>
      <dgm:spPr/>
      <dgm:t>
        <a:bodyPr/>
        <a:lstStyle/>
        <a:p>
          <a:endParaRPr lang="en-US"/>
        </a:p>
      </dgm:t>
    </dgm:pt>
    <dgm:pt modelId="{05FCFE3C-6192-467D-B321-CBAE5489D1E0}">
      <dgm:prSet custT="1"/>
      <dgm:spPr/>
      <dgm:t>
        <a:bodyPr/>
        <a:lstStyle/>
        <a:p>
          <a:pPr algn="ctr"/>
          <a:r>
            <a:rPr lang="en-US" sz="19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Instruction without pleasure may fail to attract readers</a:t>
          </a:r>
          <a:endParaRPr lang="en-US" sz="1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347A1D-345C-47C8-A648-2D13D738F6C2}" type="parTrans" cxnId="{17B29917-7416-44BF-B839-2BACB116169A}">
      <dgm:prSet/>
      <dgm:spPr/>
      <dgm:t>
        <a:bodyPr/>
        <a:lstStyle/>
        <a:p>
          <a:endParaRPr lang="en-US"/>
        </a:p>
      </dgm:t>
    </dgm:pt>
    <dgm:pt modelId="{F88859A4-0136-4ECE-B02A-A97C0B6B4E9C}" type="sibTrans" cxnId="{17B29917-7416-44BF-B839-2BACB116169A}">
      <dgm:prSet/>
      <dgm:spPr/>
      <dgm:t>
        <a:bodyPr/>
        <a:lstStyle/>
        <a:p>
          <a:endParaRPr lang="en-US"/>
        </a:p>
      </dgm:t>
    </dgm:pt>
    <dgm:pt modelId="{E1BFEA33-A067-4BF6-B515-72C076E0B709}">
      <dgm:prSet custT="1"/>
      <dgm:spPr/>
      <dgm:t>
        <a:bodyPr/>
        <a:lstStyle/>
        <a:p>
          <a:pPr algn="ctr"/>
          <a:r>
            <a:rPr lang="en-US" sz="19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Pleasure without moral purpose may be empty</a:t>
          </a:r>
          <a:endParaRPr lang="en-US" sz="1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279C86-EF5A-4DD9-892B-245B1AC66DEA}" type="parTrans" cxnId="{E6782947-BAD7-4477-AC7A-9282A775D4E8}">
      <dgm:prSet/>
      <dgm:spPr/>
      <dgm:t>
        <a:bodyPr/>
        <a:lstStyle/>
        <a:p>
          <a:endParaRPr lang="en-US"/>
        </a:p>
      </dgm:t>
    </dgm:pt>
    <dgm:pt modelId="{064E74E6-8CBA-4947-9C03-3D97FB34C9B0}" type="sibTrans" cxnId="{E6782947-BAD7-4477-AC7A-9282A775D4E8}">
      <dgm:prSet/>
      <dgm:spPr/>
      <dgm:t>
        <a:bodyPr/>
        <a:lstStyle/>
        <a:p>
          <a:endParaRPr lang="en-US"/>
        </a:p>
      </dgm:t>
    </dgm:pt>
    <dgm:pt modelId="{FF919302-272D-4E34-9C5C-6E5F48D4ABEC}">
      <dgm:prSet custT="1"/>
      <dgm:spPr/>
      <dgm:t>
        <a:bodyPr/>
        <a:lstStyle/>
        <a:p>
          <a:pPr algn="ctr"/>
          <a:r>
            <a:rPr lang="en-US" sz="19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Poetry joins moral instruction with emotional appeal</a:t>
          </a:r>
          <a:endParaRPr lang="en-US" sz="1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6403A5-A8DB-40FA-96EA-65A13AB60CC1}" type="parTrans" cxnId="{98485837-6AB1-4716-82DE-DEB693CC74E1}">
      <dgm:prSet/>
      <dgm:spPr/>
      <dgm:t>
        <a:bodyPr/>
        <a:lstStyle/>
        <a:p>
          <a:endParaRPr lang="en-US"/>
        </a:p>
      </dgm:t>
    </dgm:pt>
    <dgm:pt modelId="{3B5EE90D-49E2-4876-A58C-59A6F011EA04}" type="sibTrans" cxnId="{98485837-6AB1-4716-82DE-DEB693CC74E1}">
      <dgm:prSet/>
      <dgm:spPr/>
      <dgm:t>
        <a:bodyPr/>
        <a:lstStyle/>
        <a:p>
          <a:endParaRPr lang="en-US"/>
        </a:p>
      </dgm:t>
    </dgm:pt>
    <dgm:pt modelId="{37CD70C2-50F7-45D9-829B-79A73E3AF4B2}">
      <dgm:prSet custT="1"/>
      <dgm:spPr/>
      <dgm:t>
        <a:bodyPr/>
        <a:lstStyle/>
        <a:p>
          <a:pPr algn="ctr"/>
          <a:r>
            <a:rPr lang="en-US" sz="19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reader learns through memorable examples rather than abstract rules alone</a:t>
          </a:r>
          <a:endParaRPr lang="en-US" sz="1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EC09FF-8D1A-415D-BFB9-0E12388F42A7}" type="parTrans" cxnId="{DE2DF29D-0335-467D-BF96-4050A85090F2}">
      <dgm:prSet/>
      <dgm:spPr/>
      <dgm:t>
        <a:bodyPr/>
        <a:lstStyle/>
        <a:p>
          <a:endParaRPr lang="en-US"/>
        </a:p>
      </dgm:t>
    </dgm:pt>
    <dgm:pt modelId="{7253EDCB-3122-4364-9A7C-6F5F065C87FA}" type="sibTrans" cxnId="{DE2DF29D-0335-467D-BF96-4050A85090F2}">
      <dgm:prSet/>
      <dgm:spPr/>
      <dgm:t>
        <a:bodyPr/>
        <a:lstStyle/>
        <a:p>
          <a:endParaRPr lang="en-US"/>
        </a:p>
      </dgm:t>
    </dgm:pt>
    <dgm:pt modelId="{08FC23AB-0489-47D4-8EEF-B35F144B9451}" type="pres">
      <dgm:prSet presAssocID="{3EB6A881-E208-40CE-8B9D-CA32EA91BEDF}" presName="root" presStyleCnt="0">
        <dgm:presLayoutVars>
          <dgm:dir/>
          <dgm:resizeHandles val="exact"/>
        </dgm:presLayoutVars>
      </dgm:prSet>
      <dgm:spPr/>
    </dgm:pt>
    <dgm:pt modelId="{864495CC-CA9A-45A3-A47C-22D65A6DE97E}" type="pres">
      <dgm:prSet presAssocID="{D63C3766-DF35-4556-ABF3-6FE35712BAA6}" presName="compNode" presStyleCnt="0"/>
      <dgm:spPr/>
    </dgm:pt>
    <dgm:pt modelId="{8F17F016-20D8-4499-B7B7-031AA091DD90}" type="pres">
      <dgm:prSet presAssocID="{D63C3766-DF35-4556-ABF3-6FE35712BAA6}" presName="bgRect" presStyleLbl="bgShp" presStyleIdx="0" presStyleCnt="5"/>
      <dgm:spPr/>
    </dgm:pt>
    <dgm:pt modelId="{7FAA1A18-B371-4BF2-9082-1460AA0D67DB}" type="pres">
      <dgm:prSet presAssocID="{D63C3766-DF35-4556-ABF3-6FE35712BAA6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34B6E4CE-54D6-4411-9035-EA563CC4AD82}" type="pres">
      <dgm:prSet presAssocID="{D63C3766-DF35-4556-ABF3-6FE35712BAA6}" presName="spaceRect" presStyleCnt="0"/>
      <dgm:spPr/>
    </dgm:pt>
    <dgm:pt modelId="{9E9A1C8A-8F80-4511-BF45-6ED3216B36E4}" type="pres">
      <dgm:prSet presAssocID="{D63C3766-DF35-4556-ABF3-6FE35712BAA6}" presName="parTx" presStyleLbl="revTx" presStyleIdx="0" presStyleCnt="5">
        <dgm:presLayoutVars>
          <dgm:chMax val="0"/>
          <dgm:chPref val="0"/>
        </dgm:presLayoutVars>
      </dgm:prSet>
      <dgm:spPr/>
    </dgm:pt>
    <dgm:pt modelId="{18F3966C-9271-48B9-89A3-937D5ADC0D31}" type="pres">
      <dgm:prSet presAssocID="{06883393-1CC6-4785-803C-052E4101F414}" presName="sibTrans" presStyleCnt="0"/>
      <dgm:spPr/>
    </dgm:pt>
    <dgm:pt modelId="{C7A7A4FE-FE6C-46B7-9D70-CBAF12A78857}" type="pres">
      <dgm:prSet presAssocID="{05FCFE3C-6192-467D-B321-CBAE5489D1E0}" presName="compNode" presStyleCnt="0"/>
      <dgm:spPr/>
    </dgm:pt>
    <dgm:pt modelId="{B3ECBF35-BFCE-4E9B-902C-65CC8A49E07A}" type="pres">
      <dgm:prSet presAssocID="{05FCFE3C-6192-467D-B321-CBAE5489D1E0}" presName="bgRect" presStyleLbl="bgShp" presStyleIdx="1" presStyleCnt="5"/>
      <dgm:spPr/>
    </dgm:pt>
    <dgm:pt modelId="{82A58730-E5D9-480D-BEE1-D1E974960B8F}" type="pres">
      <dgm:prSet presAssocID="{05FCFE3C-6192-467D-B321-CBAE5489D1E0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6CBB64E4-F67E-4671-A719-794A60474F67}" type="pres">
      <dgm:prSet presAssocID="{05FCFE3C-6192-467D-B321-CBAE5489D1E0}" presName="spaceRect" presStyleCnt="0"/>
      <dgm:spPr/>
    </dgm:pt>
    <dgm:pt modelId="{840D8CCF-4271-4683-9DD6-9FBB71EF1F12}" type="pres">
      <dgm:prSet presAssocID="{05FCFE3C-6192-467D-B321-CBAE5489D1E0}" presName="parTx" presStyleLbl="revTx" presStyleIdx="1" presStyleCnt="5">
        <dgm:presLayoutVars>
          <dgm:chMax val="0"/>
          <dgm:chPref val="0"/>
        </dgm:presLayoutVars>
      </dgm:prSet>
      <dgm:spPr/>
    </dgm:pt>
    <dgm:pt modelId="{59618645-88E3-4C0F-8DB1-FFE6003D302C}" type="pres">
      <dgm:prSet presAssocID="{F88859A4-0136-4ECE-B02A-A97C0B6B4E9C}" presName="sibTrans" presStyleCnt="0"/>
      <dgm:spPr/>
    </dgm:pt>
    <dgm:pt modelId="{0487B1D3-94FD-44E2-AB8F-17FC62673F59}" type="pres">
      <dgm:prSet presAssocID="{E1BFEA33-A067-4BF6-B515-72C076E0B709}" presName="compNode" presStyleCnt="0"/>
      <dgm:spPr/>
    </dgm:pt>
    <dgm:pt modelId="{7241321B-5DC5-4749-967A-4FF125998237}" type="pres">
      <dgm:prSet presAssocID="{E1BFEA33-A067-4BF6-B515-72C076E0B709}" presName="bgRect" presStyleLbl="bgShp" presStyleIdx="2" presStyleCnt="5"/>
      <dgm:spPr/>
    </dgm:pt>
    <dgm:pt modelId="{EF51F831-058F-4D38-BBBB-456265375DB9}" type="pres">
      <dgm:prSet presAssocID="{E1BFEA33-A067-4BF6-B515-72C076E0B709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C5E08FF0-81EC-4957-9C08-F09CD27E5AD8}" type="pres">
      <dgm:prSet presAssocID="{E1BFEA33-A067-4BF6-B515-72C076E0B709}" presName="spaceRect" presStyleCnt="0"/>
      <dgm:spPr/>
    </dgm:pt>
    <dgm:pt modelId="{F35C32A5-D17D-42E6-A03E-E8077624C2FF}" type="pres">
      <dgm:prSet presAssocID="{E1BFEA33-A067-4BF6-B515-72C076E0B709}" presName="parTx" presStyleLbl="revTx" presStyleIdx="2" presStyleCnt="5">
        <dgm:presLayoutVars>
          <dgm:chMax val="0"/>
          <dgm:chPref val="0"/>
        </dgm:presLayoutVars>
      </dgm:prSet>
      <dgm:spPr/>
    </dgm:pt>
    <dgm:pt modelId="{CF32F59C-214A-490C-B2F1-D424EF831D8E}" type="pres">
      <dgm:prSet presAssocID="{064E74E6-8CBA-4947-9C03-3D97FB34C9B0}" presName="sibTrans" presStyleCnt="0"/>
      <dgm:spPr/>
    </dgm:pt>
    <dgm:pt modelId="{B54C60E7-49D2-49A5-9069-3B3A9A40F716}" type="pres">
      <dgm:prSet presAssocID="{FF919302-272D-4E34-9C5C-6E5F48D4ABEC}" presName="compNode" presStyleCnt="0"/>
      <dgm:spPr/>
    </dgm:pt>
    <dgm:pt modelId="{96F297F8-E285-476B-9E50-CE832C98D5BA}" type="pres">
      <dgm:prSet presAssocID="{FF919302-272D-4E34-9C5C-6E5F48D4ABEC}" presName="bgRect" presStyleLbl="bgShp" presStyleIdx="3" presStyleCnt="5"/>
      <dgm:spPr/>
    </dgm:pt>
    <dgm:pt modelId="{DCA10FC0-6216-4030-AFA3-CD8F3584045E}" type="pres">
      <dgm:prSet presAssocID="{FF919302-272D-4E34-9C5C-6E5F48D4ABEC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ayer Candle"/>
        </a:ext>
      </dgm:extLst>
    </dgm:pt>
    <dgm:pt modelId="{56AB9193-5A1E-493B-8971-D57E70344E9B}" type="pres">
      <dgm:prSet presAssocID="{FF919302-272D-4E34-9C5C-6E5F48D4ABEC}" presName="spaceRect" presStyleCnt="0"/>
      <dgm:spPr/>
    </dgm:pt>
    <dgm:pt modelId="{130308F8-603C-4968-B702-B23F1366B24E}" type="pres">
      <dgm:prSet presAssocID="{FF919302-272D-4E34-9C5C-6E5F48D4ABEC}" presName="parTx" presStyleLbl="revTx" presStyleIdx="3" presStyleCnt="5">
        <dgm:presLayoutVars>
          <dgm:chMax val="0"/>
          <dgm:chPref val="0"/>
        </dgm:presLayoutVars>
      </dgm:prSet>
      <dgm:spPr/>
    </dgm:pt>
    <dgm:pt modelId="{EA3267CA-18FD-4124-BC32-AA9F76BEE1CE}" type="pres">
      <dgm:prSet presAssocID="{3B5EE90D-49E2-4876-A58C-59A6F011EA04}" presName="sibTrans" presStyleCnt="0"/>
      <dgm:spPr/>
    </dgm:pt>
    <dgm:pt modelId="{F1F3C6B1-005C-4BBD-89BA-B6CC48044A3E}" type="pres">
      <dgm:prSet presAssocID="{37CD70C2-50F7-45D9-829B-79A73E3AF4B2}" presName="compNode" presStyleCnt="0"/>
      <dgm:spPr/>
    </dgm:pt>
    <dgm:pt modelId="{4BEEE891-5CDD-4DB3-82F6-B54DC60BC90A}" type="pres">
      <dgm:prSet presAssocID="{37CD70C2-50F7-45D9-829B-79A73E3AF4B2}" presName="bgRect" presStyleLbl="bgShp" presStyleIdx="4" presStyleCnt="5"/>
      <dgm:spPr/>
    </dgm:pt>
    <dgm:pt modelId="{BA505204-F345-407E-BF2D-0A438F36183B}" type="pres">
      <dgm:prSet presAssocID="{37CD70C2-50F7-45D9-829B-79A73E3AF4B2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oker Hat"/>
        </a:ext>
      </dgm:extLst>
    </dgm:pt>
    <dgm:pt modelId="{99293DF2-2F53-46C0-A9D2-B372659777EE}" type="pres">
      <dgm:prSet presAssocID="{37CD70C2-50F7-45D9-829B-79A73E3AF4B2}" presName="spaceRect" presStyleCnt="0"/>
      <dgm:spPr/>
    </dgm:pt>
    <dgm:pt modelId="{F1D2F588-C393-4DDA-A4F3-16A964184E69}" type="pres">
      <dgm:prSet presAssocID="{37CD70C2-50F7-45D9-829B-79A73E3AF4B2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17B29917-7416-44BF-B839-2BACB116169A}" srcId="{3EB6A881-E208-40CE-8B9D-CA32EA91BEDF}" destId="{05FCFE3C-6192-467D-B321-CBAE5489D1E0}" srcOrd="1" destOrd="0" parTransId="{12347A1D-345C-47C8-A648-2D13D738F6C2}" sibTransId="{F88859A4-0136-4ECE-B02A-A97C0B6B4E9C}"/>
    <dgm:cxn modelId="{98485837-6AB1-4716-82DE-DEB693CC74E1}" srcId="{3EB6A881-E208-40CE-8B9D-CA32EA91BEDF}" destId="{FF919302-272D-4E34-9C5C-6E5F48D4ABEC}" srcOrd="3" destOrd="0" parTransId="{546403A5-A8DB-40FA-96EA-65A13AB60CC1}" sibTransId="{3B5EE90D-49E2-4876-A58C-59A6F011EA04}"/>
    <dgm:cxn modelId="{E6782947-BAD7-4477-AC7A-9282A775D4E8}" srcId="{3EB6A881-E208-40CE-8B9D-CA32EA91BEDF}" destId="{E1BFEA33-A067-4BF6-B515-72C076E0B709}" srcOrd="2" destOrd="0" parTransId="{7C279C86-EF5A-4DD9-892B-245B1AC66DEA}" sibTransId="{064E74E6-8CBA-4947-9C03-3D97FB34C9B0}"/>
    <dgm:cxn modelId="{6424A68F-DF54-41B8-8723-21A5D8E526F3}" srcId="{3EB6A881-E208-40CE-8B9D-CA32EA91BEDF}" destId="{D63C3766-DF35-4556-ABF3-6FE35712BAA6}" srcOrd="0" destOrd="0" parTransId="{75E5D328-9EAD-4601-B9F2-0E44F63594F3}" sibTransId="{06883393-1CC6-4785-803C-052E4101F414}"/>
    <dgm:cxn modelId="{624E4094-DAA9-43FB-88EA-05F2128B0250}" type="presOf" srcId="{FF919302-272D-4E34-9C5C-6E5F48D4ABEC}" destId="{130308F8-603C-4968-B702-B23F1366B24E}" srcOrd="0" destOrd="0" presId="urn:microsoft.com/office/officeart/2018/2/layout/IconVerticalSolidList"/>
    <dgm:cxn modelId="{DE2DF29D-0335-467D-BF96-4050A85090F2}" srcId="{3EB6A881-E208-40CE-8B9D-CA32EA91BEDF}" destId="{37CD70C2-50F7-45D9-829B-79A73E3AF4B2}" srcOrd="4" destOrd="0" parTransId="{DBEC09FF-8D1A-415D-BFB9-0E12388F42A7}" sibTransId="{7253EDCB-3122-4364-9A7C-6F5F065C87FA}"/>
    <dgm:cxn modelId="{23586E9E-41F4-4E00-83AA-75B9AA8F6BA8}" type="presOf" srcId="{D63C3766-DF35-4556-ABF3-6FE35712BAA6}" destId="{9E9A1C8A-8F80-4511-BF45-6ED3216B36E4}" srcOrd="0" destOrd="0" presId="urn:microsoft.com/office/officeart/2018/2/layout/IconVerticalSolidList"/>
    <dgm:cxn modelId="{106B39CF-6CDB-42EB-BE4C-1307A8CDE8B5}" type="presOf" srcId="{05FCFE3C-6192-467D-B321-CBAE5489D1E0}" destId="{840D8CCF-4271-4683-9DD6-9FBB71EF1F12}" srcOrd="0" destOrd="0" presId="urn:microsoft.com/office/officeart/2018/2/layout/IconVerticalSolidList"/>
    <dgm:cxn modelId="{7879E6D0-1A79-4DB8-9F93-76ED69AC9FE6}" type="presOf" srcId="{37CD70C2-50F7-45D9-829B-79A73E3AF4B2}" destId="{F1D2F588-C393-4DDA-A4F3-16A964184E69}" srcOrd="0" destOrd="0" presId="urn:microsoft.com/office/officeart/2018/2/layout/IconVerticalSolidList"/>
    <dgm:cxn modelId="{230A24DD-B4F3-4184-95B7-C051DC7100AC}" type="presOf" srcId="{3EB6A881-E208-40CE-8B9D-CA32EA91BEDF}" destId="{08FC23AB-0489-47D4-8EEF-B35F144B9451}" srcOrd="0" destOrd="0" presId="urn:microsoft.com/office/officeart/2018/2/layout/IconVerticalSolidList"/>
    <dgm:cxn modelId="{FB8764F1-7CFA-4175-93ED-5209C5946147}" type="presOf" srcId="{E1BFEA33-A067-4BF6-B515-72C076E0B709}" destId="{F35C32A5-D17D-42E6-A03E-E8077624C2FF}" srcOrd="0" destOrd="0" presId="urn:microsoft.com/office/officeart/2018/2/layout/IconVerticalSolidList"/>
    <dgm:cxn modelId="{D01EC6A6-215A-4CFD-9CB0-2A14897DE679}" type="presParOf" srcId="{08FC23AB-0489-47D4-8EEF-B35F144B9451}" destId="{864495CC-CA9A-45A3-A47C-22D65A6DE97E}" srcOrd="0" destOrd="0" presId="urn:microsoft.com/office/officeart/2018/2/layout/IconVerticalSolidList"/>
    <dgm:cxn modelId="{47DF165D-2718-4DBB-ADE2-1D93C63A09E5}" type="presParOf" srcId="{864495CC-CA9A-45A3-A47C-22D65A6DE97E}" destId="{8F17F016-20D8-4499-B7B7-031AA091DD90}" srcOrd="0" destOrd="0" presId="urn:microsoft.com/office/officeart/2018/2/layout/IconVerticalSolidList"/>
    <dgm:cxn modelId="{CF75D2A9-11AE-4024-9134-30D5EB5E062C}" type="presParOf" srcId="{864495CC-CA9A-45A3-A47C-22D65A6DE97E}" destId="{7FAA1A18-B371-4BF2-9082-1460AA0D67DB}" srcOrd="1" destOrd="0" presId="urn:microsoft.com/office/officeart/2018/2/layout/IconVerticalSolidList"/>
    <dgm:cxn modelId="{B7831303-7216-45AC-85BB-2D5249FC6C7B}" type="presParOf" srcId="{864495CC-CA9A-45A3-A47C-22D65A6DE97E}" destId="{34B6E4CE-54D6-4411-9035-EA563CC4AD82}" srcOrd="2" destOrd="0" presId="urn:microsoft.com/office/officeart/2018/2/layout/IconVerticalSolidList"/>
    <dgm:cxn modelId="{721626B4-1D48-4152-8DE4-B49A59C51F8F}" type="presParOf" srcId="{864495CC-CA9A-45A3-A47C-22D65A6DE97E}" destId="{9E9A1C8A-8F80-4511-BF45-6ED3216B36E4}" srcOrd="3" destOrd="0" presId="urn:microsoft.com/office/officeart/2018/2/layout/IconVerticalSolidList"/>
    <dgm:cxn modelId="{D3277EE0-CF31-4621-AC76-2B536572E8AD}" type="presParOf" srcId="{08FC23AB-0489-47D4-8EEF-B35F144B9451}" destId="{18F3966C-9271-48B9-89A3-937D5ADC0D31}" srcOrd="1" destOrd="0" presId="urn:microsoft.com/office/officeart/2018/2/layout/IconVerticalSolidList"/>
    <dgm:cxn modelId="{46D9DEBA-19EF-437B-BB4E-12A6147A2B6D}" type="presParOf" srcId="{08FC23AB-0489-47D4-8EEF-B35F144B9451}" destId="{C7A7A4FE-FE6C-46B7-9D70-CBAF12A78857}" srcOrd="2" destOrd="0" presId="urn:microsoft.com/office/officeart/2018/2/layout/IconVerticalSolidList"/>
    <dgm:cxn modelId="{37C6D682-C599-46C7-9BE3-FD12ED98D47F}" type="presParOf" srcId="{C7A7A4FE-FE6C-46B7-9D70-CBAF12A78857}" destId="{B3ECBF35-BFCE-4E9B-902C-65CC8A49E07A}" srcOrd="0" destOrd="0" presId="urn:microsoft.com/office/officeart/2018/2/layout/IconVerticalSolidList"/>
    <dgm:cxn modelId="{6E0FC2C8-C984-4FD2-AA09-4D1222378E6D}" type="presParOf" srcId="{C7A7A4FE-FE6C-46B7-9D70-CBAF12A78857}" destId="{82A58730-E5D9-480D-BEE1-D1E974960B8F}" srcOrd="1" destOrd="0" presId="urn:microsoft.com/office/officeart/2018/2/layout/IconVerticalSolidList"/>
    <dgm:cxn modelId="{840ACBBD-A120-475C-99CD-F149140A602B}" type="presParOf" srcId="{C7A7A4FE-FE6C-46B7-9D70-CBAF12A78857}" destId="{6CBB64E4-F67E-4671-A719-794A60474F67}" srcOrd="2" destOrd="0" presId="urn:microsoft.com/office/officeart/2018/2/layout/IconVerticalSolidList"/>
    <dgm:cxn modelId="{628ABB6E-994A-4356-B322-A2F87C4AAC45}" type="presParOf" srcId="{C7A7A4FE-FE6C-46B7-9D70-CBAF12A78857}" destId="{840D8CCF-4271-4683-9DD6-9FBB71EF1F12}" srcOrd="3" destOrd="0" presId="urn:microsoft.com/office/officeart/2018/2/layout/IconVerticalSolidList"/>
    <dgm:cxn modelId="{E9EE7B40-88E8-438B-89AD-6A4B14608D9B}" type="presParOf" srcId="{08FC23AB-0489-47D4-8EEF-B35F144B9451}" destId="{59618645-88E3-4C0F-8DB1-FFE6003D302C}" srcOrd="3" destOrd="0" presId="urn:microsoft.com/office/officeart/2018/2/layout/IconVerticalSolidList"/>
    <dgm:cxn modelId="{C90B8C9F-2ABB-4261-99C1-E03DAB0488E7}" type="presParOf" srcId="{08FC23AB-0489-47D4-8EEF-B35F144B9451}" destId="{0487B1D3-94FD-44E2-AB8F-17FC62673F59}" srcOrd="4" destOrd="0" presId="urn:microsoft.com/office/officeart/2018/2/layout/IconVerticalSolidList"/>
    <dgm:cxn modelId="{0DE71A38-86C0-40E8-80B3-FDC3494211FF}" type="presParOf" srcId="{0487B1D3-94FD-44E2-AB8F-17FC62673F59}" destId="{7241321B-5DC5-4749-967A-4FF125998237}" srcOrd="0" destOrd="0" presId="urn:microsoft.com/office/officeart/2018/2/layout/IconVerticalSolidList"/>
    <dgm:cxn modelId="{7ABE523F-81A3-42D8-8C08-D1DD2F5FFBA7}" type="presParOf" srcId="{0487B1D3-94FD-44E2-AB8F-17FC62673F59}" destId="{EF51F831-058F-4D38-BBBB-456265375DB9}" srcOrd="1" destOrd="0" presId="urn:microsoft.com/office/officeart/2018/2/layout/IconVerticalSolidList"/>
    <dgm:cxn modelId="{26D04371-1246-4C65-BACE-A561423D672C}" type="presParOf" srcId="{0487B1D3-94FD-44E2-AB8F-17FC62673F59}" destId="{C5E08FF0-81EC-4957-9C08-F09CD27E5AD8}" srcOrd="2" destOrd="0" presId="urn:microsoft.com/office/officeart/2018/2/layout/IconVerticalSolidList"/>
    <dgm:cxn modelId="{C27D63AE-788D-4AEE-A9EB-0BA48C57DF9A}" type="presParOf" srcId="{0487B1D3-94FD-44E2-AB8F-17FC62673F59}" destId="{F35C32A5-D17D-42E6-A03E-E8077624C2FF}" srcOrd="3" destOrd="0" presId="urn:microsoft.com/office/officeart/2018/2/layout/IconVerticalSolidList"/>
    <dgm:cxn modelId="{4F6A566C-E3F8-4B15-912C-662ECE0384D7}" type="presParOf" srcId="{08FC23AB-0489-47D4-8EEF-B35F144B9451}" destId="{CF32F59C-214A-490C-B2F1-D424EF831D8E}" srcOrd="5" destOrd="0" presId="urn:microsoft.com/office/officeart/2018/2/layout/IconVerticalSolidList"/>
    <dgm:cxn modelId="{92EB554D-F7F7-4877-82B4-FD8E553736E9}" type="presParOf" srcId="{08FC23AB-0489-47D4-8EEF-B35F144B9451}" destId="{B54C60E7-49D2-49A5-9069-3B3A9A40F716}" srcOrd="6" destOrd="0" presId="urn:microsoft.com/office/officeart/2018/2/layout/IconVerticalSolidList"/>
    <dgm:cxn modelId="{B0932D34-259A-41FA-8825-C9A78A3B11E3}" type="presParOf" srcId="{B54C60E7-49D2-49A5-9069-3B3A9A40F716}" destId="{96F297F8-E285-476B-9E50-CE832C98D5BA}" srcOrd="0" destOrd="0" presId="urn:microsoft.com/office/officeart/2018/2/layout/IconVerticalSolidList"/>
    <dgm:cxn modelId="{97E096E3-8679-44DF-9260-EF1D7A3CC265}" type="presParOf" srcId="{B54C60E7-49D2-49A5-9069-3B3A9A40F716}" destId="{DCA10FC0-6216-4030-AFA3-CD8F3584045E}" srcOrd="1" destOrd="0" presId="urn:microsoft.com/office/officeart/2018/2/layout/IconVerticalSolidList"/>
    <dgm:cxn modelId="{B29CF5DE-64A8-4A98-845F-020B3980DFE0}" type="presParOf" srcId="{B54C60E7-49D2-49A5-9069-3B3A9A40F716}" destId="{56AB9193-5A1E-493B-8971-D57E70344E9B}" srcOrd="2" destOrd="0" presId="urn:microsoft.com/office/officeart/2018/2/layout/IconVerticalSolidList"/>
    <dgm:cxn modelId="{B68DDA0A-ACFD-4EB8-A6D1-BD927DB26859}" type="presParOf" srcId="{B54C60E7-49D2-49A5-9069-3B3A9A40F716}" destId="{130308F8-603C-4968-B702-B23F1366B24E}" srcOrd="3" destOrd="0" presId="urn:microsoft.com/office/officeart/2018/2/layout/IconVerticalSolidList"/>
    <dgm:cxn modelId="{FE07BE32-3AC7-4145-BD9E-5B23E95AB4C8}" type="presParOf" srcId="{08FC23AB-0489-47D4-8EEF-B35F144B9451}" destId="{EA3267CA-18FD-4124-BC32-AA9F76BEE1CE}" srcOrd="7" destOrd="0" presId="urn:microsoft.com/office/officeart/2018/2/layout/IconVerticalSolidList"/>
    <dgm:cxn modelId="{87724C9B-A722-432C-854E-527D4C6125D2}" type="presParOf" srcId="{08FC23AB-0489-47D4-8EEF-B35F144B9451}" destId="{F1F3C6B1-005C-4BBD-89BA-B6CC48044A3E}" srcOrd="8" destOrd="0" presId="urn:microsoft.com/office/officeart/2018/2/layout/IconVerticalSolidList"/>
    <dgm:cxn modelId="{CF91053C-39E8-41D9-9DCB-F145A6476A44}" type="presParOf" srcId="{F1F3C6B1-005C-4BBD-89BA-B6CC48044A3E}" destId="{4BEEE891-5CDD-4DB3-82F6-B54DC60BC90A}" srcOrd="0" destOrd="0" presId="urn:microsoft.com/office/officeart/2018/2/layout/IconVerticalSolidList"/>
    <dgm:cxn modelId="{0C53AE7F-8158-429C-A8B2-CE10B33759C9}" type="presParOf" srcId="{F1F3C6B1-005C-4BBD-89BA-B6CC48044A3E}" destId="{BA505204-F345-407E-BF2D-0A438F36183B}" srcOrd="1" destOrd="0" presId="urn:microsoft.com/office/officeart/2018/2/layout/IconVerticalSolidList"/>
    <dgm:cxn modelId="{4A99A4F0-6F88-41EE-85B3-41DA508F625A}" type="presParOf" srcId="{F1F3C6B1-005C-4BBD-89BA-B6CC48044A3E}" destId="{99293DF2-2F53-46C0-A9D2-B372659777EE}" srcOrd="2" destOrd="0" presId="urn:microsoft.com/office/officeart/2018/2/layout/IconVerticalSolidList"/>
    <dgm:cxn modelId="{45A19030-752F-47E6-B9DC-4D5E82344A6E}" type="presParOf" srcId="{F1F3C6B1-005C-4BBD-89BA-B6CC48044A3E}" destId="{F1D2F588-C393-4DDA-A4F3-16A964184E6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8BC9262-D6CB-4F8A-AE96-3B9D4E20250E}" type="doc">
      <dgm:prSet loTypeId="urn:microsoft.com/office/officeart/2005/8/layout/process5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AB49474-26EB-4163-A7A8-786FCF4817E4}">
      <dgm:prSet/>
      <dgm:spPr/>
      <dgm:t>
        <a:bodyPr/>
        <a:lstStyle/>
        <a:p>
          <a:r>
            <a:rPr lang="en-US" dirty="0"/>
            <a:t>• </a:t>
          </a:r>
          <a:r>
            <a: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Sidney gives special importance to moving or motivating the reader</a:t>
          </a:r>
        </a:p>
      </dgm:t>
    </dgm:pt>
    <dgm:pt modelId="{651AEEE5-7FFD-4076-A2B6-961A2BDA531D}" type="parTrans" cxnId="{484DD377-52AA-4554-9F43-15D47E18AB1C}">
      <dgm:prSet/>
      <dgm:spPr/>
      <dgm:t>
        <a:bodyPr/>
        <a:lstStyle/>
        <a:p>
          <a:endParaRPr lang="en-US"/>
        </a:p>
      </dgm:t>
    </dgm:pt>
    <dgm:pt modelId="{0CA72DD9-DDEC-40B7-B620-03B47D0B7ADB}" type="sibTrans" cxnId="{484DD377-52AA-4554-9F43-15D47E18AB1C}">
      <dgm:prSet/>
      <dgm:spPr/>
      <dgm:t>
        <a:bodyPr/>
        <a:lstStyle/>
        <a:p>
          <a:endParaRPr lang="en-US"/>
        </a:p>
      </dgm:t>
    </dgm:pt>
    <dgm:pt modelId="{B6F4800C-94F8-45F9-A78D-FA98E9F12AAD}">
      <dgm:prSet custT="1"/>
      <dgm:spPr/>
      <dgm:t>
        <a:bodyPr/>
        <a:lstStyle/>
        <a:p>
          <a:r>
            <a:rPr lang="en-US" sz="2100" dirty="0"/>
            <a:t>• </a:t>
          </a:r>
          <a:r>
            <a: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Knowledge alone does not guarantee virtuous action</a:t>
          </a:r>
          <a:endParaRPr lang="en-US" sz="21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073A82-F8BC-4699-A154-D3A123ED5DF0}" type="parTrans" cxnId="{C76864A8-7E2A-415A-9157-8F253DC779A9}">
      <dgm:prSet/>
      <dgm:spPr/>
      <dgm:t>
        <a:bodyPr/>
        <a:lstStyle/>
        <a:p>
          <a:endParaRPr lang="en-US"/>
        </a:p>
      </dgm:t>
    </dgm:pt>
    <dgm:pt modelId="{FE2FD879-FF3A-4FE2-85D1-19DFD98C95A1}" type="sibTrans" cxnId="{C76864A8-7E2A-415A-9157-8F253DC779A9}">
      <dgm:prSet/>
      <dgm:spPr/>
      <dgm:t>
        <a:bodyPr/>
        <a:lstStyle/>
        <a:p>
          <a:endParaRPr lang="en-US"/>
        </a:p>
      </dgm:t>
    </dgm:pt>
    <dgm:pt modelId="{B1721649-7FBF-4E2A-9611-43737BC4171D}">
      <dgm:prSet/>
      <dgm:spPr/>
      <dgm:t>
        <a:bodyPr/>
        <a:lstStyle/>
        <a:p>
          <a:r>
            <a:rPr lang="en-US" dirty="0"/>
            <a:t>• </a:t>
          </a:r>
          <a:r>
            <a: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Poetry can awaken desire, admiration, pity and courage</a:t>
          </a:r>
        </a:p>
      </dgm:t>
    </dgm:pt>
    <dgm:pt modelId="{A2620F56-1FDB-424A-8308-85AADAA097F7}" type="parTrans" cxnId="{93E80FD5-0C39-4CB2-8BD7-92D93794C319}">
      <dgm:prSet/>
      <dgm:spPr/>
      <dgm:t>
        <a:bodyPr/>
        <a:lstStyle/>
        <a:p>
          <a:endParaRPr lang="en-US"/>
        </a:p>
      </dgm:t>
    </dgm:pt>
    <dgm:pt modelId="{0F546D15-8978-40CB-8194-AA8CCC3ADBE0}" type="sibTrans" cxnId="{93E80FD5-0C39-4CB2-8BD7-92D93794C319}">
      <dgm:prSet/>
      <dgm:spPr/>
      <dgm:t>
        <a:bodyPr/>
        <a:lstStyle/>
        <a:p>
          <a:endParaRPr lang="en-US"/>
        </a:p>
      </dgm:t>
    </dgm:pt>
    <dgm:pt modelId="{87114D84-FBA2-42F4-9772-5CDC56BFF2D3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• The ideal poem makes readers want to </a:t>
          </a:r>
          <a:r>
            <a:rPr lang="en-US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practise</a:t>
          </a:r>
          <a:r>
            <a: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what they recognize as good</a:t>
          </a:r>
        </a:p>
      </dgm:t>
    </dgm:pt>
    <dgm:pt modelId="{348BBFE0-F44F-4BEE-AB07-E9701B661DD6}" type="parTrans" cxnId="{6BFF519D-03A1-4E93-A5F9-D0BBB9AFCD57}">
      <dgm:prSet/>
      <dgm:spPr/>
      <dgm:t>
        <a:bodyPr/>
        <a:lstStyle/>
        <a:p>
          <a:endParaRPr lang="en-US"/>
        </a:p>
      </dgm:t>
    </dgm:pt>
    <dgm:pt modelId="{65802E07-3B49-4970-9AB9-9CD69EE101C0}" type="sibTrans" cxnId="{6BFF519D-03A1-4E93-A5F9-D0BBB9AFCD57}">
      <dgm:prSet/>
      <dgm:spPr/>
      <dgm:t>
        <a:bodyPr/>
        <a:lstStyle/>
        <a:p>
          <a:endParaRPr lang="en-US"/>
        </a:p>
      </dgm:t>
    </dgm:pt>
    <dgm:pt modelId="{FA9CAD6B-F98B-4BB9-8A85-67B744884CE0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• Thus poetry links knowledge → emotion → action</a:t>
          </a:r>
        </a:p>
      </dgm:t>
    </dgm:pt>
    <dgm:pt modelId="{60540396-D0CC-4118-BD1A-0ED94E9DA48E}" type="parTrans" cxnId="{BD4B5D87-98CC-495A-8175-0AEA7F2EBEA8}">
      <dgm:prSet/>
      <dgm:spPr/>
      <dgm:t>
        <a:bodyPr/>
        <a:lstStyle/>
        <a:p>
          <a:endParaRPr lang="en-US"/>
        </a:p>
      </dgm:t>
    </dgm:pt>
    <dgm:pt modelId="{918C68BC-AEFB-4542-ABDA-21DA0B2FBAC1}" type="sibTrans" cxnId="{BD4B5D87-98CC-495A-8175-0AEA7F2EBEA8}">
      <dgm:prSet/>
      <dgm:spPr/>
      <dgm:t>
        <a:bodyPr/>
        <a:lstStyle/>
        <a:p>
          <a:endParaRPr lang="en-US"/>
        </a:p>
      </dgm:t>
    </dgm:pt>
    <dgm:pt modelId="{A0BACF60-9D2D-8945-AEF4-DB75B41E6605}" type="pres">
      <dgm:prSet presAssocID="{B8BC9262-D6CB-4F8A-AE96-3B9D4E20250E}" presName="diagram" presStyleCnt="0">
        <dgm:presLayoutVars>
          <dgm:dir/>
          <dgm:resizeHandles val="exact"/>
        </dgm:presLayoutVars>
      </dgm:prSet>
      <dgm:spPr/>
    </dgm:pt>
    <dgm:pt modelId="{494908F0-06E6-9542-ACFE-A11A07957CAA}" type="pres">
      <dgm:prSet presAssocID="{5AB49474-26EB-4163-A7A8-786FCF4817E4}" presName="node" presStyleLbl="node1" presStyleIdx="0" presStyleCnt="5">
        <dgm:presLayoutVars>
          <dgm:bulletEnabled val="1"/>
        </dgm:presLayoutVars>
      </dgm:prSet>
      <dgm:spPr/>
    </dgm:pt>
    <dgm:pt modelId="{64E4C761-505A-414F-AF3A-CF9FDBC5E84D}" type="pres">
      <dgm:prSet presAssocID="{0CA72DD9-DDEC-40B7-B620-03B47D0B7ADB}" presName="sibTrans" presStyleLbl="sibTrans2D1" presStyleIdx="0" presStyleCnt="4"/>
      <dgm:spPr/>
    </dgm:pt>
    <dgm:pt modelId="{274B30A9-85A2-5441-8B1D-39816D132253}" type="pres">
      <dgm:prSet presAssocID="{0CA72DD9-DDEC-40B7-B620-03B47D0B7ADB}" presName="connectorText" presStyleLbl="sibTrans2D1" presStyleIdx="0" presStyleCnt="4"/>
      <dgm:spPr/>
    </dgm:pt>
    <dgm:pt modelId="{8E01E37A-1B06-1C41-A665-36D5053163FE}" type="pres">
      <dgm:prSet presAssocID="{B6F4800C-94F8-45F9-A78D-FA98E9F12AAD}" presName="node" presStyleLbl="node1" presStyleIdx="1" presStyleCnt="5">
        <dgm:presLayoutVars>
          <dgm:bulletEnabled val="1"/>
        </dgm:presLayoutVars>
      </dgm:prSet>
      <dgm:spPr/>
    </dgm:pt>
    <dgm:pt modelId="{0DE542B7-7C11-1443-8756-031BF4D6EA2E}" type="pres">
      <dgm:prSet presAssocID="{FE2FD879-FF3A-4FE2-85D1-19DFD98C95A1}" presName="sibTrans" presStyleLbl="sibTrans2D1" presStyleIdx="1" presStyleCnt="4"/>
      <dgm:spPr/>
    </dgm:pt>
    <dgm:pt modelId="{16DCB944-FC62-7348-996D-14AE80AF9D53}" type="pres">
      <dgm:prSet presAssocID="{FE2FD879-FF3A-4FE2-85D1-19DFD98C95A1}" presName="connectorText" presStyleLbl="sibTrans2D1" presStyleIdx="1" presStyleCnt="4"/>
      <dgm:spPr/>
    </dgm:pt>
    <dgm:pt modelId="{64CB6AE3-580F-3D4C-AC1D-335DA8AE540F}" type="pres">
      <dgm:prSet presAssocID="{B1721649-7FBF-4E2A-9611-43737BC4171D}" presName="node" presStyleLbl="node1" presStyleIdx="2" presStyleCnt="5">
        <dgm:presLayoutVars>
          <dgm:bulletEnabled val="1"/>
        </dgm:presLayoutVars>
      </dgm:prSet>
      <dgm:spPr/>
    </dgm:pt>
    <dgm:pt modelId="{383A2063-4439-3145-8FAF-555C3F7DEBBE}" type="pres">
      <dgm:prSet presAssocID="{0F546D15-8978-40CB-8194-AA8CCC3ADBE0}" presName="sibTrans" presStyleLbl="sibTrans2D1" presStyleIdx="2" presStyleCnt="4"/>
      <dgm:spPr/>
    </dgm:pt>
    <dgm:pt modelId="{97AD1C32-F89A-5D40-9327-61A24AB807D5}" type="pres">
      <dgm:prSet presAssocID="{0F546D15-8978-40CB-8194-AA8CCC3ADBE0}" presName="connectorText" presStyleLbl="sibTrans2D1" presStyleIdx="2" presStyleCnt="4"/>
      <dgm:spPr/>
    </dgm:pt>
    <dgm:pt modelId="{3B4128BB-8521-2447-B014-0EBDAED3F2D8}" type="pres">
      <dgm:prSet presAssocID="{87114D84-FBA2-42F4-9772-5CDC56BFF2D3}" presName="node" presStyleLbl="node1" presStyleIdx="3" presStyleCnt="5">
        <dgm:presLayoutVars>
          <dgm:bulletEnabled val="1"/>
        </dgm:presLayoutVars>
      </dgm:prSet>
      <dgm:spPr/>
    </dgm:pt>
    <dgm:pt modelId="{25175839-37D6-C349-A6E5-4351A0607E9F}" type="pres">
      <dgm:prSet presAssocID="{65802E07-3B49-4970-9AB9-9CD69EE101C0}" presName="sibTrans" presStyleLbl="sibTrans2D1" presStyleIdx="3" presStyleCnt="4"/>
      <dgm:spPr/>
    </dgm:pt>
    <dgm:pt modelId="{76135B04-ACC9-6347-828B-BE0191F80B82}" type="pres">
      <dgm:prSet presAssocID="{65802E07-3B49-4970-9AB9-9CD69EE101C0}" presName="connectorText" presStyleLbl="sibTrans2D1" presStyleIdx="3" presStyleCnt="4"/>
      <dgm:spPr/>
    </dgm:pt>
    <dgm:pt modelId="{157FA8E3-25B4-604B-B78C-1422841D9064}" type="pres">
      <dgm:prSet presAssocID="{FA9CAD6B-F98B-4BB9-8A85-67B744884CE0}" presName="node" presStyleLbl="node1" presStyleIdx="4" presStyleCnt="5" custScaleX="146276">
        <dgm:presLayoutVars>
          <dgm:bulletEnabled val="1"/>
        </dgm:presLayoutVars>
      </dgm:prSet>
      <dgm:spPr/>
    </dgm:pt>
  </dgm:ptLst>
  <dgm:cxnLst>
    <dgm:cxn modelId="{13CEAF15-827F-7F4E-A6E5-DFF6A84296C8}" type="presOf" srcId="{65802E07-3B49-4970-9AB9-9CD69EE101C0}" destId="{25175839-37D6-C349-A6E5-4351A0607E9F}" srcOrd="0" destOrd="0" presId="urn:microsoft.com/office/officeart/2005/8/layout/process5"/>
    <dgm:cxn modelId="{C94E8C2D-4D93-AB4E-8690-4345203A34B6}" type="presOf" srcId="{FA9CAD6B-F98B-4BB9-8A85-67B744884CE0}" destId="{157FA8E3-25B4-604B-B78C-1422841D9064}" srcOrd="0" destOrd="0" presId="urn:microsoft.com/office/officeart/2005/8/layout/process5"/>
    <dgm:cxn modelId="{B6F76850-DB9A-8846-A633-91DE6563E63B}" type="presOf" srcId="{0CA72DD9-DDEC-40B7-B620-03B47D0B7ADB}" destId="{64E4C761-505A-414F-AF3A-CF9FDBC5E84D}" srcOrd="0" destOrd="0" presId="urn:microsoft.com/office/officeart/2005/8/layout/process5"/>
    <dgm:cxn modelId="{35FBA269-B831-554F-A7E7-E5FEB0DE2F8C}" type="presOf" srcId="{0F546D15-8978-40CB-8194-AA8CCC3ADBE0}" destId="{97AD1C32-F89A-5D40-9327-61A24AB807D5}" srcOrd="1" destOrd="0" presId="urn:microsoft.com/office/officeart/2005/8/layout/process5"/>
    <dgm:cxn modelId="{6D05AA76-5C99-7B48-B55E-86E3110196C1}" type="presOf" srcId="{FE2FD879-FF3A-4FE2-85D1-19DFD98C95A1}" destId="{0DE542B7-7C11-1443-8756-031BF4D6EA2E}" srcOrd="0" destOrd="0" presId="urn:microsoft.com/office/officeart/2005/8/layout/process5"/>
    <dgm:cxn modelId="{484DD377-52AA-4554-9F43-15D47E18AB1C}" srcId="{B8BC9262-D6CB-4F8A-AE96-3B9D4E20250E}" destId="{5AB49474-26EB-4163-A7A8-786FCF4817E4}" srcOrd="0" destOrd="0" parTransId="{651AEEE5-7FFD-4076-A2B6-961A2BDA531D}" sibTransId="{0CA72DD9-DDEC-40B7-B620-03B47D0B7ADB}"/>
    <dgm:cxn modelId="{0D61147F-2D72-B74D-B69A-98978FF30CB4}" type="presOf" srcId="{B1721649-7FBF-4E2A-9611-43737BC4171D}" destId="{64CB6AE3-580F-3D4C-AC1D-335DA8AE540F}" srcOrd="0" destOrd="0" presId="urn:microsoft.com/office/officeart/2005/8/layout/process5"/>
    <dgm:cxn modelId="{E78E9380-A20F-6E48-B1F1-4648F1D2FAC8}" type="presOf" srcId="{65802E07-3B49-4970-9AB9-9CD69EE101C0}" destId="{76135B04-ACC9-6347-828B-BE0191F80B82}" srcOrd="1" destOrd="0" presId="urn:microsoft.com/office/officeart/2005/8/layout/process5"/>
    <dgm:cxn modelId="{C8E55A84-78D1-CE49-8DC2-18F6276EFFA1}" type="presOf" srcId="{B6F4800C-94F8-45F9-A78D-FA98E9F12AAD}" destId="{8E01E37A-1B06-1C41-A665-36D5053163FE}" srcOrd="0" destOrd="0" presId="urn:microsoft.com/office/officeart/2005/8/layout/process5"/>
    <dgm:cxn modelId="{BD4B5D87-98CC-495A-8175-0AEA7F2EBEA8}" srcId="{B8BC9262-D6CB-4F8A-AE96-3B9D4E20250E}" destId="{FA9CAD6B-F98B-4BB9-8A85-67B744884CE0}" srcOrd="4" destOrd="0" parTransId="{60540396-D0CC-4118-BD1A-0ED94E9DA48E}" sibTransId="{918C68BC-AEFB-4542-ABDA-21DA0B2FBAC1}"/>
    <dgm:cxn modelId="{370BFD8C-0FFE-2E4A-AAB0-8FE57FC9B324}" type="presOf" srcId="{B8BC9262-D6CB-4F8A-AE96-3B9D4E20250E}" destId="{A0BACF60-9D2D-8945-AEF4-DB75B41E6605}" srcOrd="0" destOrd="0" presId="urn:microsoft.com/office/officeart/2005/8/layout/process5"/>
    <dgm:cxn modelId="{6BFF519D-03A1-4E93-A5F9-D0BBB9AFCD57}" srcId="{B8BC9262-D6CB-4F8A-AE96-3B9D4E20250E}" destId="{87114D84-FBA2-42F4-9772-5CDC56BFF2D3}" srcOrd="3" destOrd="0" parTransId="{348BBFE0-F44F-4BEE-AB07-E9701B661DD6}" sibTransId="{65802E07-3B49-4970-9AB9-9CD69EE101C0}"/>
    <dgm:cxn modelId="{C76864A8-7E2A-415A-9157-8F253DC779A9}" srcId="{B8BC9262-D6CB-4F8A-AE96-3B9D4E20250E}" destId="{B6F4800C-94F8-45F9-A78D-FA98E9F12AAD}" srcOrd="1" destOrd="0" parTransId="{B4073A82-F8BC-4699-A154-D3A123ED5DF0}" sibTransId="{FE2FD879-FF3A-4FE2-85D1-19DFD98C95A1}"/>
    <dgm:cxn modelId="{29DA57BC-CD93-ED4C-8036-473D780FAC9C}" type="presOf" srcId="{87114D84-FBA2-42F4-9772-5CDC56BFF2D3}" destId="{3B4128BB-8521-2447-B014-0EBDAED3F2D8}" srcOrd="0" destOrd="0" presId="urn:microsoft.com/office/officeart/2005/8/layout/process5"/>
    <dgm:cxn modelId="{BFC5BBBF-F8DB-384A-AB9B-80545F85C623}" type="presOf" srcId="{0F546D15-8978-40CB-8194-AA8CCC3ADBE0}" destId="{383A2063-4439-3145-8FAF-555C3F7DEBBE}" srcOrd="0" destOrd="0" presId="urn:microsoft.com/office/officeart/2005/8/layout/process5"/>
    <dgm:cxn modelId="{75F878C8-4D82-9941-9EEC-079957DA7132}" type="presOf" srcId="{0CA72DD9-DDEC-40B7-B620-03B47D0B7ADB}" destId="{274B30A9-85A2-5441-8B1D-39816D132253}" srcOrd="1" destOrd="0" presId="urn:microsoft.com/office/officeart/2005/8/layout/process5"/>
    <dgm:cxn modelId="{93E80FD5-0C39-4CB2-8BD7-92D93794C319}" srcId="{B8BC9262-D6CB-4F8A-AE96-3B9D4E20250E}" destId="{B1721649-7FBF-4E2A-9611-43737BC4171D}" srcOrd="2" destOrd="0" parTransId="{A2620F56-1FDB-424A-8308-85AADAA097F7}" sibTransId="{0F546D15-8978-40CB-8194-AA8CCC3ADBE0}"/>
    <dgm:cxn modelId="{607C87E5-17FC-8849-9126-CAED299DC21A}" type="presOf" srcId="{FE2FD879-FF3A-4FE2-85D1-19DFD98C95A1}" destId="{16DCB944-FC62-7348-996D-14AE80AF9D53}" srcOrd="1" destOrd="0" presId="urn:microsoft.com/office/officeart/2005/8/layout/process5"/>
    <dgm:cxn modelId="{DE7CE2E5-C600-FC4B-80F9-80C2684BB32E}" type="presOf" srcId="{5AB49474-26EB-4163-A7A8-786FCF4817E4}" destId="{494908F0-06E6-9542-ACFE-A11A07957CAA}" srcOrd="0" destOrd="0" presId="urn:microsoft.com/office/officeart/2005/8/layout/process5"/>
    <dgm:cxn modelId="{5BBCCE1A-8A29-9647-B502-0A1DD7735D67}" type="presParOf" srcId="{A0BACF60-9D2D-8945-AEF4-DB75B41E6605}" destId="{494908F0-06E6-9542-ACFE-A11A07957CAA}" srcOrd="0" destOrd="0" presId="urn:microsoft.com/office/officeart/2005/8/layout/process5"/>
    <dgm:cxn modelId="{182E117E-046F-EA4D-8AAA-9565A66F2118}" type="presParOf" srcId="{A0BACF60-9D2D-8945-AEF4-DB75B41E6605}" destId="{64E4C761-505A-414F-AF3A-CF9FDBC5E84D}" srcOrd="1" destOrd="0" presId="urn:microsoft.com/office/officeart/2005/8/layout/process5"/>
    <dgm:cxn modelId="{2959A45F-1778-D84D-81EC-3149CE455A94}" type="presParOf" srcId="{64E4C761-505A-414F-AF3A-CF9FDBC5E84D}" destId="{274B30A9-85A2-5441-8B1D-39816D132253}" srcOrd="0" destOrd="0" presId="urn:microsoft.com/office/officeart/2005/8/layout/process5"/>
    <dgm:cxn modelId="{B6ABE04C-2DCE-A041-926A-1968AFF5652F}" type="presParOf" srcId="{A0BACF60-9D2D-8945-AEF4-DB75B41E6605}" destId="{8E01E37A-1B06-1C41-A665-36D5053163FE}" srcOrd="2" destOrd="0" presId="urn:microsoft.com/office/officeart/2005/8/layout/process5"/>
    <dgm:cxn modelId="{E1E8A80A-1B92-674E-BE2F-0960D7653E8D}" type="presParOf" srcId="{A0BACF60-9D2D-8945-AEF4-DB75B41E6605}" destId="{0DE542B7-7C11-1443-8756-031BF4D6EA2E}" srcOrd="3" destOrd="0" presId="urn:microsoft.com/office/officeart/2005/8/layout/process5"/>
    <dgm:cxn modelId="{24F765D8-13DA-3D4C-B2F4-068B5D103486}" type="presParOf" srcId="{0DE542B7-7C11-1443-8756-031BF4D6EA2E}" destId="{16DCB944-FC62-7348-996D-14AE80AF9D53}" srcOrd="0" destOrd="0" presId="urn:microsoft.com/office/officeart/2005/8/layout/process5"/>
    <dgm:cxn modelId="{BF9E3079-F9B4-CE4C-BDBE-E36BA86D6DB1}" type="presParOf" srcId="{A0BACF60-9D2D-8945-AEF4-DB75B41E6605}" destId="{64CB6AE3-580F-3D4C-AC1D-335DA8AE540F}" srcOrd="4" destOrd="0" presId="urn:microsoft.com/office/officeart/2005/8/layout/process5"/>
    <dgm:cxn modelId="{3BC6B7A2-4A1C-5247-866A-4BAAD9100E66}" type="presParOf" srcId="{A0BACF60-9D2D-8945-AEF4-DB75B41E6605}" destId="{383A2063-4439-3145-8FAF-555C3F7DEBBE}" srcOrd="5" destOrd="0" presId="urn:microsoft.com/office/officeart/2005/8/layout/process5"/>
    <dgm:cxn modelId="{060EB37A-BC0F-D642-A12F-DD09F660C65A}" type="presParOf" srcId="{383A2063-4439-3145-8FAF-555C3F7DEBBE}" destId="{97AD1C32-F89A-5D40-9327-61A24AB807D5}" srcOrd="0" destOrd="0" presId="urn:microsoft.com/office/officeart/2005/8/layout/process5"/>
    <dgm:cxn modelId="{AF25FF27-2CC6-F245-9559-2B37C3833F30}" type="presParOf" srcId="{A0BACF60-9D2D-8945-AEF4-DB75B41E6605}" destId="{3B4128BB-8521-2447-B014-0EBDAED3F2D8}" srcOrd="6" destOrd="0" presId="urn:microsoft.com/office/officeart/2005/8/layout/process5"/>
    <dgm:cxn modelId="{3795949C-3785-1244-B38C-286B71FA4061}" type="presParOf" srcId="{A0BACF60-9D2D-8945-AEF4-DB75B41E6605}" destId="{25175839-37D6-C349-A6E5-4351A0607E9F}" srcOrd="7" destOrd="0" presId="urn:microsoft.com/office/officeart/2005/8/layout/process5"/>
    <dgm:cxn modelId="{00FA3159-1D0A-7C4F-917B-42BE14259F01}" type="presParOf" srcId="{25175839-37D6-C349-A6E5-4351A0607E9F}" destId="{76135B04-ACC9-6347-828B-BE0191F80B82}" srcOrd="0" destOrd="0" presId="urn:microsoft.com/office/officeart/2005/8/layout/process5"/>
    <dgm:cxn modelId="{F3405B85-35CF-4945-AAFD-F338FC9C5DEA}" type="presParOf" srcId="{A0BACF60-9D2D-8945-AEF4-DB75B41E6605}" destId="{157FA8E3-25B4-604B-B78C-1422841D9064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5BC4F15-5B1A-4B7F-8742-27537E06D1D1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A67743-D891-4864-B77A-5C30FAF3C014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9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History records particular events and actual human actions</a:t>
          </a:r>
          <a:endParaRPr lang="en-US" sz="1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DCE750-048D-4CE9-A529-F1C454F6E020}" type="parTrans" cxnId="{F9A28C79-F64D-4AEA-B439-4F7A62814E40}">
      <dgm:prSet/>
      <dgm:spPr/>
      <dgm:t>
        <a:bodyPr/>
        <a:lstStyle/>
        <a:p>
          <a:endParaRPr lang="en-US"/>
        </a:p>
      </dgm:t>
    </dgm:pt>
    <dgm:pt modelId="{15EF1099-B6FA-4B67-B1FA-2C307C1F75D4}" type="sibTrans" cxnId="{F9A28C79-F64D-4AEA-B439-4F7A62814E40}">
      <dgm:prSet/>
      <dgm:spPr/>
      <dgm:t>
        <a:bodyPr/>
        <a:lstStyle/>
        <a:p>
          <a:endParaRPr lang="en-US"/>
        </a:p>
      </dgm:t>
    </dgm:pt>
    <dgm:pt modelId="{047F91B8-7BC3-44C4-A37A-9CA0052AFB3E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9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historian is limited by what actually happened</a:t>
          </a:r>
          <a:endParaRPr lang="en-US" sz="1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995D0C-9759-446F-8F14-98386D533482}" type="parTrans" cxnId="{23424779-BE71-4B8E-A03E-709DC4437205}">
      <dgm:prSet/>
      <dgm:spPr/>
      <dgm:t>
        <a:bodyPr/>
        <a:lstStyle/>
        <a:p>
          <a:endParaRPr lang="en-US"/>
        </a:p>
      </dgm:t>
    </dgm:pt>
    <dgm:pt modelId="{8814D96E-6D00-43EB-8F19-0C672CB51E4F}" type="sibTrans" cxnId="{23424779-BE71-4B8E-A03E-709DC4437205}">
      <dgm:prSet/>
      <dgm:spPr/>
      <dgm:t>
        <a:bodyPr/>
        <a:lstStyle/>
        <a:p>
          <a:endParaRPr lang="en-US"/>
        </a:p>
      </dgm:t>
    </dgm:pt>
    <dgm:pt modelId="{AFDF35F3-20C3-4ACF-901B-D68BA205198E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9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Poetry can represent universal possibilities</a:t>
          </a:r>
          <a:endParaRPr lang="en-US" sz="1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27F3AF-ED60-4CE6-9C21-AA512888FC73}" type="parTrans" cxnId="{BFBD6653-5673-4F87-BDBC-EAFC8123FBCB}">
      <dgm:prSet/>
      <dgm:spPr/>
      <dgm:t>
        <a:bodyPr/>
        <a:lstStyle/>
        <a:p>
          <a:endParaRPr lang="en-US"/>
        </a:p>
      </dgm:t>
    </dgm:pt>
    <dgm:pt modelId="{DADE3334-86B9-41E4-AFC1-AAE93FFD8658}" type="sibTrans" cxnId="{BFBD6653-5673-4F87-BDBC-EAFC8123FBCB}">
      <dgm:prSet/>
      <dgm:spPr/>
      <dgm:t>
        <a:bodyPr/>
        <a:lstStyle/>
        <a:p>
          <a:endParaRPr lang="en-US"/>
        </a:p>
      </dgm:t>
    </dgm:pt>
    <dgm:pt modelId="{88E9FD1C-C96F-4030-846B-763A90E4CE52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9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poet can show what people could or should do</a:t>
          </a:r>
          <a:endParaRPr lang="en-US" sz="1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170104-0422-4E39-9A80-5484953B686A}" type="parTrans" cxnId="{14BAE07F-B99B-4947-A149-CF829EEA7E2D}">
      <dgm:prSet/>
      <dgm:spPr/>
      <dgm:t>
        <a:bodyPr/>
        <a:lstStyle/>
        <a:p>
          <a:endParaRPr lang="en-US"/>
        </a:p>
      </dgm:t>
    </dgm:pt>
    <dgm:pt modelId="{54F53771-62DB-41FA-9C5E-AF57E6A13D81}" type="sibTrans" cxnId="{14BAE07F-B99B-4947-A149-CF829EEA7E2D}">
      <dgm:prSet/>
      <dgm:spPr/>
      <dgm:t>
        <a:bodyPr/>
        <a:lstStyle/>
        <a:p>
          <a:endParaRPr lang="en-US"/>
        </a:p>
      </dgm:t>
    </dgm:pt>
    <dgm:pt modelId="{F3527EA7-067C-4474-A4BD-CBC39AE896B6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9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Poetry is therefore not inferior because it is fictional</a:t>
          </a:r>
          <a:endParaRPr lang="en-US" sz="1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7F9417-CDA5-4B3A-AB74-7AC915F4D4A3}" type="parTrans" cxnId="{D9AC14EE-4CC3-465E-B0CC-988E2B35FC07}">
      <dgm:prSet/>
      <dgm:spPr/>
      <dgm:t>
        <a:bodyPr/>
        <a:lstStyle/>
        <a:p>
          <a:endParaRPr lang="en-US"/>
        </a:p>
      </dgm:t>
    </dgm:pt>
    <dgm:pt modelId="{998A0134-0D5A-4FCE-914D-3CAC27C1A2D0}" type="sibTrans" cxnId="{D9AC14EE-4CC3-465E-B0CC-988E2B35FC07}">
      <dgm:prSet/>
      <dgm:spPr/>
      <dgm:t>
        <a:bodyPr/>
        <a:lstStyle/>
        <a:p>
          <a:endParaRPr lang="en-US"/>
        </a:p>
      </dgm:t>
    </dgm:pt>
    <dgm:pt modelId="{38E0A411-50CB-4971-8201-F6BAA390FD2F}" type="pres">
      <dgm:prSet presAssocID="{55BC4F15-5B1A-4B7F-8742-27537E06D1D1}" presName="root" presStyleCnt="0">
        <dgm:presLayoutVars>
          <dgm:dir/>
          <dgm:resizeHandles val="exact"/>
        </dgm:presLayoutVars>
      </dgm:prSet>
      <dgm:spPr/>
    </dgm:pt>
    <dgm:pt modelId="{18E49DFB-2121-4C15-9CA0-B0FCB925FBB2}" type="pres">
      <dgm:prSet presAssocID="{71A67743-D891-4864-B77A-5C30FAF3C014}" presName="compNode" presStyleCnt="0"/>
      <dgm:spPr/>
    </dgm:pt>
    <dgm:pt modelId="{5EC6972C-0CAF-4CCB-9EB5-CFD115AD926D}" type="pres">
      <dgm:prSet presAssocID="{71A67743-D891-4864-B77A-5C30FAF3C014}" presName="bgRect" presStyleLbl="bgShp" presStyleIdx="0" presStyleCnt="5"/>
      <dgm:spPr/>
    </dgm:pt>
    <dgm:pt modelId="{0C7D17B6-497C-4ED4-BB1A-4F5FFD43CFDA}" type="pres">
      <dgm:prSet presAssocID="{71A67743-D891-4864-B77A-5C30FAF3C014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Folder"/>
        </a:ext>
      </dgm:extLst>
    </dgm:pt>
    <dgm:pt modelId="{22FAE59E-6F43-4C72-BD71-A694E2483E42}" type="pres">
      <dgm:prSet presAssocID="{71A67743-D891-4864-B77A-5C30FAF3C014}" presName="spaceRect" presStyleCnt="0"/>
      <dgm:spPr/>
    </dgm:pt>
    <dgm:pt modelId="{E727761E-A41C-410B-AB54-E7147C6CCF1A}" type="pres">
      <dgm:prSet presAssocID="{71A67743-D891-4864-B77A-5C30FAF3C014}" presName="parTx" presStyleLbl="revTx" presStyleIdx="0" presStyleCnt="5">
        <dgm:presLayoutVars>
          <dgm:chMax val="0"/>
          <dgm:chPref val="0"/>
        </dgm:presLayoutVars>
      </dgm:prSet>
      <dgm:spPr/>
    </dgm:pt>
    <dgm:pt modelId="{0A95A9D4-39F7-4E25-8261-09EB1B17098D}" type="pres">
      <dgm:prSet presAssocID="{15EF1099-B6FA-4B67-B1FA-2C307C1F75D4}" presName="sibTrans" presStyleCnt="0"/>
      <dgm:spPr/>
    </dgm:pt>
    <dgm:pt modelId="{72EB5BED-54A9-4DCC-A5D2-84E4D4AAB054}" type="pres">
      <dgm:prSet presAssocID="{047F91B8-7BC3-44C4-A37A-9CA0052AFB3E}" presName="compNode" presStyleCnt="0"/>
      <dgm:spPr/>
    </dgm:pt>
    <dgm:pt modelId="{09E71147-EE4B-4CB5-AD5F-1A125E262A31}" type="pres">
      <dgm:prSet presAssocID="{047F91B8-7BC3-44C4-A37A-9CA0052AFB3E}" presName="bgRect" presStyleLbl="bgShp" presStyleIdx="1" presStyleCnt="5"/>
      <dgm:spPr/>
    </dgm:pt>
    <dgm:pt modelId="{333FAFFE-7080-432C-8D33-6DE1E332CF12}" type="pres">
      <dgm:prSet presAssocID="{047F91B8-7BC3-44C4-A37A-9CA0052AFB3E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C9E8E4CA-40FD-463C-9C9B-1FDD8B483D08}" type="pres">
      <dgm:prSet presAssocID="{047F91B8-7BC3-44C4-A37A-9CA0052AFB3E}" presName="spaceRect" presStyleCnt="0"/>
      <dgm:spPr/>
    </dgm:pt>
    <dgm:pt modelId="{F37F91A5-3C87-4F7B-9401-5A6376344A60}" type="pres">
      <dgm:prSet presAssocID="{047F91B8-7BC3-44C4-A37A-9CA0052AFB3E}" presName="parTx" presStyleLbl="revTx" presStyleIdx="1" presStyleCnt="5">
        <dgm:presLayoutVars>
          <dgm:chMax val="0"/>
          <dgm:chPref val="0"/>
        </dgm:presLayoutVars>
      </dgm:prSet>
      <dgm:spPr/>
    </dgm:pt>
    <dgm:pt modelId="{53AA2427-53C5-4B0B-B37A-27D2AF1CFFED}" type="pres">
      <dgm:prSet presAssocID="{8814D96E-6D00-43EB-8F19-0C672CB51E4F}" presName="sibTrans" presStyleCnt="0"/>
      <dgm:spPr/>
    </dgm:pt>
    <dgm:pt modelId="{E5CFF571-C134-4464-BF44-9734D909D3D3}" type="pres">
      <dgm:prSet presAssocID="{AFDF35F3-20C3-4ACF-901B-D68BA205198E}" presName="compNode" presStyleCnt="0"/>
      <dgm:spPr/>
    </dgm:pt>
    <dgm:pt modelId="{6C25AD6B-D859-4B73-B435-B1DF3ACEE607}" type="pres">
      <dgm:prSet presAssocID="{AFDF35F3-20C3-4ACF-901B-D68BA205198E}" presName="bgRect" presStyleLbl="bgShp" presStyleIdx="2" presStyleCnt="5"/>
      <dgm:spPr/>
    </dgm:pt>
    <dgm:pt modelId="{F55E5A78-E737-4087-94C1-02CC1E6A4378}" type="pres">
      <dgm:prSet presAssocID="{AFDF35F3-20C3-4ACF-901B-D68BA205198E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C705EE91-3A3A-4943-8B45-0855C439CFDB}" type="pres">
      <dgm:prSet presAssocID="{AFDF35F3-20C3-4ACF-901B-D68BA205198E}" presName="spaceRect" presStyleCnt="0"/>
      <dgm:spPr/>
    </dgm:pt>
    <dgm:pt modelId="{6091B207-3551-4D08-BA93-7216D2AFE6E5}" type="pres">
      <dgm:prSet presAssocID="{AFDF35F3-20C3-4ACF-901B-D68BA205198E}" presName="parTx" presStyleLbl="revTx" presStyleIdx="2" presStyleCnt="5">
        <dgm:presLayoutVars>
          <dgm:chMax val="0"/>
          <dgm:chPref val="0"/>
        </dgm:presLayoutVars>
      </dgm:prSet>
      <dgm:spPr/>
    </dgm:pt>
    <dgm:pt modelId="{DFA48564-4350-4D00-8AC7-541879EB1901}" type="pres">
      <dgm:prSet presAssocID="{DADE3334-86B9-41E4-AFC1-AAE93FFD8658}" presName="sibTrans" presStyleCnt="0"/>
      <dgm:spPr/>
    </dgm:pt>
    <dgm:pt modelId="{64DCF964-D37B-4A7E-A1CA-AF1201D3908C}" type="pres">
      <dgm:prSet presAssocID="{88E9FD1C-C96F-4030-846B-763A90E4CE52}" presName="compNode" presStyleCnt="0"/>
      <dgm:spPr/>
    </dgm:pt>
    <dgm:pt modelId="{5F02C2CF-8818-4850-8155-1A9F0A609B40}" type="pres">
      <dgm:prSet presAssocID="{88E9FD1C-C96F-4030-846B-763A90E4CE52}" presName="bgRect" presStyleLbl="bgShp" presStyleIdx="3" presStyleCnt="5"/>
      <dgm:spPr/>
    </dgm:pt>
    <dgm:pt modelId="{984783BF-F05B-4A98-AA67-9FC24644CCA3}" type="pres">
      <dgm:prSet presAssocID="{88E9FD1C-C96F-4030-846B-763A90E4CE52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Quotes"/>
        </a:ext>
      </dgm:extLst>
    </dgm:pt>
    <dgm:pt modelId="{377F01B0-D004-4213-A8DF-F0D9B812FDC7}" type="pres">
      <dgm:prSet presAssocID="{88E9FD1C-C96F-4030-846B-763A90E4CE52}" presName="spaceRect" presStyleCnt="0"/>
      <dgm:spPr/>
    </dgm:pt>
    <dgm:pt modelId="{FA98C415-4F65-4065-834C-96A5991243BE}" type="pres">
      <dgm:prSet presAssocID="{88E9FD1C-C96F-4030-846B-763A90E4CE52}" presName="parTx" presStyleLbl="revTx" presStyleIdx="3" presStyleCnt="5">
        <dgm:presLayoutVars>
          <dgm:chMax val="0"/>
          <dgm:chPref val="0"/>
        </dgm:presLayoutVars>
      </dgm:prSet>
      <dgm:spPr/>
    </dgm:pt>
    <dgm:pt modelId="{7D7D8977-0281-4B3F-BB57-04CA6A126B53}" type="pres">
      <dgm:prSet presAssocID="{54F53771-62DB-41FA-9C5E-AF57E6A13D81}" presName="sibTrans" presStyleCnt="0"/>
      <dgm:spPr/>
    </dgm:pt>
    <dgm:pt modelId="{86D3D51B-EF5F-4714-B339-63BF6BA5AD92}" type="pres">
      <dgm:prSet presAssocID="{F3527EA7-067C-4474-A4BD-CBC39AE896B6}" presName="compNode" presStyleCnt="0"/>
      <dgm:spPr/>
    </dgm:pt>
    <dgm:pt modelId="{09573DB8-648C-4CFF-A47C-C097A65961ED}" type="pres">
      <dgm:prSet presAssocID="{F3527EA7-067C-4474-A4BD-CBC39AE896B6}" presName="bgRect" presStyleLbl="bgShp" presStyleIdx="4" presStyleCnt="5"/>
      <dgm:spPr/>
    </dgm:pt>
    <dgm:pt modelId="{703E1BEF-5A5B-4F9A-842D-EEF3F2316A51}" type="pres">
      <dgm:prSet presAssocID="{F3527EA7-067C-4474-A4BD-CBC39AE896B6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B4617547-B4D4-4A29-9CC7-1A2D6621518B}" type="pres">
      <dgm:prSet presAssocID="{F3527EA7-067C-4474-A4BD-CBC39AE896B6}" presName="spaceRect" presStyleCnt="0"/>
      <dgm:spPr/>
    </dgm:pt>
    <dgm:pt modelId="{B6FF17C3-D3D4-4CAA-A009-06CA5165D01E}" type="pres">
      <dgm:prSet presAssocID="{F3527EA7-067C-4474-A4BD-CBC39AE896B6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D9E81716-7D04-4639-BC6D-B7A3143DD2D2}" type="presOf" srcId="{88E9FD1C-C96F-4030-846B-763A90E4CE52}" destId="{FA98C415-4F65-4065-834C-96A5991243BE}" srcOrd="0" destOrd="0" presId="urn:microsoft.com/office/officeart/2018/2/layout/IconVerticalSolidList"/>
    <dgm:cxn modelId="{8AC1B429-D916-4EB6-B25E-D2EC1C1EAE74}" type="presOf" srcId="{047F91B8-7BC3-44C4-A37A-9CA0052AFB3E}" destId="{F37F91A5-3C87-4F7B-9401-5A6376344A60}" srcOrd="0" destOrd="0" presId="urn:microsoft.com/office/officeart/2018/2/layout/IconVerticalSolidList"/>
    <dgm:cxn modelId="{CDD9FA4B-5117-4938-9F2B-12258F73D553}" type="presOf" srcId="{55BC4F15-5B1A-4B7F-8742-27537E06D1D1}" destId="{38E0A411-50CB-4971-8201-F6BAA390FD2F}" srcOrd="0" destOrd="0" presId="urn:microsoft.com/office/officeart/2018/2/layout/IconVerticalSolidList"/>
    <dgm:cxn modelId="{BFBD6653-5673-4F87-BDBC-EAFC8123FBCB}" srcId="{55BC4F15-5B1A-4B7F-8742-27537E06D1D1}" destId="{AFDF35F3-20C3-4ACF-901B-D68BA205198E}" srcOrd="2" destOrd="0" parTransId="{F127F3AF-ED60-4CE6-9C21-AA512888FC73}" sibTransId="{DADE3334-86B9-41E4-AFC1-AAE93FFD8658}"/>
    <dgm:cxn modelId="{C35EA160-FF36-4E3E-9C40-0770BA0B07ED}" type="presOf" srcId="{F3527EA7-067C-4474-A4BD-CBC39AE896B6}" destId="{B6FF17C3-D3D4-4CAA-A009-06CA5165D01E}" srcOrd="0" destOrd="0" presId="urn:microsoft.com/office/officeart/2018/2/layout/IconVerticalSolidList"/>
    <dgm:cxn modelId="{53C62970-8D57-4F72-A081-E9D42E03F913}" type="presOf" srcId="{AFDF35F3-20C3-4ACF-901B-D68BA205198E}" destId="{6091B207-3551-4D08-BA93-7216D2AFE6E5}" srcOrd="0" destOrd="0" presId="urn:microsoft.com/office/officeart/2018/2/layout/IconVerticalSolidList"/>
    <dgm:cxn modelId="{23424779-BE71-4B8E-A03E-709DC4437205}" srcId="{55BC4F15-5B1A-4B7F-8742-27537E06D1D1}" destId="{047F91B8-7BC3-44C4-A37A-9CA0052AFB3E}" srcOrd="1" destOrd="0" parTransId="{E9995D0C-9759-446F-8F14-98386D533482}" sibTransId="{8814D96E-6D00-43EB-8F19-0C672CB51E4F}"/>
    <dgm:cxn modelId="{F9A28C79-F64D-4AEA-B439-4F7A62814E40}" srcId="{55BC4F15-5B1A-4B7F-8742-27537E06D1D1}" destId="{71A67743-D891-4864-B77A-5C30FAF3C014}" srcOrd="0" destOrd="0" parTransId="{30DCE750-048D-4CE9-A529-F1C454F6E020}" sibTransId="{15EF1099-B6FA-4B67-B1FA-2C307C1F75D4}"/>
    <dgm:cxn modelId="{14BAE07F-B99B-4947-A149-CF829EEA7E2D}" srcId="{55BC4F15-5B1A-4B7F-8742-27537E06D1D1}" destId="{88E9FD1C-C96F-4030-846B-763A90E4CE52}" srcOrd="3" destOrd="0" parTransId="{71170104-0422-4E39-9A80-5484953B686A}" sibTransId="{54F53771-62DB-41FA-9C5E-AF57E6A13D81}"/>
    <dgm:cxn modelId="{D96700CB-1DE3-48FE-B1D4-423AF170E6FC}" type="presOf" srcId="{71A67743-D891-4864-B77A-5C30FAF3C014}" destId="{E727761E-A41C-410B-AB54-E7147C6CCF1A}" srcOrd="0" destOrd="0" presId="urn:microsoft.com/office/officeart/2018/2/layout/IconVerticalSolidList"/>
    <dgm:cxn modelId="{D9AC14EE-4CC3-465E-B0CC-988E2B35FC07}" srcId="{55BC4F15-5B1A-4B7F-8742-27537E06D1D1}" destId="{F3527EA7-067C-4474-A4BD-CBC39AE896B6}" srcOrd="4" destOrd="0" parTransId="{B37F9417-CDA5-4B3A-AB74-7AC915F4D4A3}" sibTransId="{998A0134-0D5A-4FCE-914D-3CAC27C1A2D0}"/>
    <dgm:cxn modelId="{9E84C2D0-98E6-4913-B723-B4245D9A34CA}" type="presParOf" srcId="{38E0A411-50CB-4971-8201-F6BAA390FD2F}" destId="{18E49DFB-2121-4C15-9CA0-B0FCB925FBB2}" srcOrd="0" destOrd="0" presId="urn:microsoft.com/office/officeart/2018/2/layout/IconVerticalSolidList"/>
    <dgm:cxn modelId="{2C29F392-9AC1-4412-BE2A-BD8DA17D5662}" type="presParOf" srcId="{18E49DFB-2121-4C15-9CA0-B0FCB925FBB2}" destId="{5EC6972C-0CAF-4CCB-9EB5-CFD115AD926D}" srcOrd="0" destOrd="0" presId="urn:microsoft.com/office/officeart/2018/2/layout/IconVerticalSolidList"/>
    <dgm:cxn modelId="{A32CD3C4-9978-4979-88AB-76F4991391A7}" type="presParOf" srcId="{18E49DFB-2121-4C15-9CA0-B0FCB925FBB2}" destId="{0C7D17B6-497C-4ED4-BB1A-4F5FFD43CFDA}" srcOrd="1" destOrd="0" presId="urn:microsoft.com/office/officeart/2018/2/layout/IconVerticalSolidList"/>
    <dgm:cxn modelId="{B268183C-AD46-4278-96EA-45A312328AC7}" type="presParOf" srcId="{18E49DFB-2121-4C15-9CA0-B0FCB925FBB2}" destId="{22FAE59E-6F43-4C72-BD71-A694E2483E42}" srcOrd="2" destOrd="0" presId="urn:microsoft.com/office/officeart/2018/2/layout/IconVerticalSolidList"/>
    <dgm:cxn modelId="{9E23DE70-87B6-4DFF-8E0E-ADB2EDE5FB51}" type="presParOf" srcId="{18E49DFB-2121-4C15-9CA0-B0FCB925FBB2}" destId="{E727761E-A41C-410B-AB54-E7147C6CCF1A}" srcOrd="3" destOrd="0" presId="urn:microsoft.com/office/officeart/2018/2/layout/IconVerticalSolidList"/>
    <dgm:cxn modelId="{AD193B81-2EDD-4703-89C3-0394ABECCFC2}" type="presParOf" srcId="{38E0A411-50CB-4971-8201-F6BAA390FD2F}" destId="{0A95A9D4-39F7-4E25-8261-09EB1B17098D}" srcOrd="1" destOrd="0" presId="urn:microsoft.com/office/officeart/2018/2/layout/IconVerticalSolidList"/>
    <dgm:cxn modelId="{B9155068-8990-4E54-9E29-FE074EE68BCE}" type="presParOf" srcId="{38E0A411-50CB-4971-8201-F6BAA390FD2F}" destId="{72EB5BED-54A9-4DCC-A5D2-84E4D4AAB054}" srcOrd="2" destOrd="0" presId="urn:microsoft.com/office/officeart/2018/2/layout/IconVerticalSolidList"/>
    <dgm:cxn modelId="{E5EED883-2736-41BD-A323-A7FA961400C1}" type="presParOf" srcId="{72EB5BED-54A9-4DCC-A5D2-84E4D4AAB054}" destId="{09E71147-EE4B-4CB5-AD5F-1A125E262A31}" srcOrd="0" destOrd="0" presId="urn:microsoft.com/office/officeart/2018/2/layout/IconVerticalSolidList"/>
    <dgm:cxn modelId="{2C288EC6-DB98-4104-81B0-B9BD7C39650C}" type="presParOf" srcId="{72EB5BED-54A9-4DCC-A5D2-84E4D4AAB054}" destId="{333FAFFE-7080-432C-8D33-6DE1E332CF12}" srcOrd="1" destOrd="0" presId="urn:microsoft.com/office/officeart/2018/2/layout/IconVerticalSolidList"/>
    <dgm:cxn modelId="{07E126CA-5B98-48B3-9DB4-7C18080524C1}" type="presParOf" srcId="{72EB5BED-54A9-4DCC-A5D2-84E4D4AAB054}" destId="{C9E8E4CA-40FD-463C-9C9B-1FDD8B483D08}" srcOrd="2" destOrd="0" presId="urn:microsoft.com/office/officeart/2018/2/layout/IconVerticalSolidList"/>
    <dgm:cxn modelId="{B2B74FB7-C6F7-431B-BEBC-8E55534888E9}" type="presParOf" srcId="{72EB5BED-54A9-4DCC-A5D2-84E4D4AAB054}" destId="{F37F91A5-3C87-4F7B-9401-5A6376344A60}" srcOrd="3" destOrd="0" presId="urn:microsoft.com/office/officeart/2018/2/layout/IconVerticalSolidList"/>
    <dgm:cxn modelId="{47AAA991-EF64-4738-849B-0607B8DA61E0}" type="presParOf" srcId="{38E0A411-50CB-4971-8201-F6BAA390FD2F}" destId="{53AA2427-53C5-4B0B-B37A-27D2AF1CFFED}" srcOrd="3" destOrd="0" presId="urn:microsoft.com/office/officeart/2018/2/layout/IconVerticalSolidList"/>
    <dgm:cxn modelId="{722C97A4-CF9E-42A0-AD1F-49BE7E9B8B4F}" type="presParOf" srcId="{38E0A411-50CB-4971-8201-F6BAA390FD2F}" destId="{E5CFF571-C134-4464-BF44-9734D909D3D3}" srcOrd="4" destOrd="0" presId="urn:microsoft.com/office/officeart/2018/2/layout/IconVerticalSolidList"/>
    <dgm:cxn modelId="{33A7E666-16B9-4DC8-B4D5-331AAF4DF2C0}" type="presParOf" srcId="{E5CFF571-C134-4464-BF44-9734D909D3D3}" destId="{6C25AD6B-D859-4B73-B435-B1DF3ACEE607}" srcOrd="0" destOrd="0" presId="urn:microsoft.com/office/officeart/2018/2/layout/IconVerticalSolidList"/>
    <dgm:cxn modelId="{17E698C9-CD8F-4950-BB2B-0531DA8D36B6}" type="presParOf" srcId="{E5CFF571-C134-4464-BF44-9734D909D3D3}" destId="{F55E5A78-E737-4087-94C1-02CC1E6A4378}" srcOrd="1" destOrd="0" presId="urn:microsoft.com/office/officeart/2018/2/layout/IconVerticalSolidList"/>
    <dgm:cxn modelId="{C2EFE691-E7CB-452A-B087-7D54E6BB9A75}" type="presParOf" srcId="{E5CFF571-C134-4464-BF44-9734D909D3D3}" destId="{C705EE91-3A3A-4943-8B45-0855C439CFDB}" srcOrd="2" destOrd="0" presId="urn:microsoft.com/office/officeart/2018/2/layout/IconVerticalSolidList"/>
    <dgm:cxn modelId="{4DD1674C-EF3B-460B-B0F8-570F9D9249E5}" type="presParOf" srcId="{E5CFF571-C134-4464-BF44-9734D909D3D3}" destId="{6091B207-3551-4D08-BA93-7216D2AFE6E5}" srcOrd="3" destOrd="0" presId="urn:microsoft.com/office/officeart/2018/2/layout/IconVerticalSolidList"/>
    <dgm:cxn modelId="{4B64C272-1EEB-403F-8F45-6481023AC0DB}" type="presParOf" srcId="{38E0A411-50CB-4971-8201-F6BAA390FD2F}" destId="{DFA48564-4350-4D00-8AC7-541879EB1901}" srcOrd="5" destOrd="0" presId="urn:microsoft.com/office/officeart/2018/2/layout/IconVerticalSolidList"/>
    <dgm:cxn modelId="{6152611E-B71F-44EC-AA96-0DA217B87152}" type="presParOf" srcId="{38E0A411-50CB-4971-8201-F6BAA390FD2F}" destId="{64DCF964-D37B-4A7E-A1CA-AF1201D3908C}" srcOrd="6" destOrd="0" presId="urn:microsoft.com/office/officeart/2018/2/layout/IconVerticalSolidList"/>
    <dgm:cxn modelId="{04B74017-C782-48A1-BA55-F80038B7F6A8}" type="presParOf" srcId="{64DCF964-D37B-4A7E-A1CA-AF1201D3908C}" destId="{5F02C2CF-8818-4850-8155-1A9F0A609B40}" srcOrd="0" destOrd="0" presId="urn:microsoft.com/office/officeart/2018/2/layout/IconVerticalSolidList"/>
    <dgm:cxn modelId="{275C1CCC-1B5D-41CE-9285-83D67199A01A}" type="presParOf" srcId="{64DCF964-D37B-4A7E-A1CA-AF1201D3908C}" destId="{984783BF-F05B-4A98-AA67-9FC24644CCA3}" srcOrd="1" destOrd="0" presId="urn:microsoft.com/office/officeart/2018/2/layout/IconVerticalSolidList"/>
    <dgm:cxn modelId="{019460CA-4FD5-4A44-9439-EE64892A5DF2}" type="presParOf" srcId="{64DCF964-D37B-4A7E-A1CA-AF1201D3908C}" destId="{377F01B0-D004-4213-A8DF-F0D9B812FDC7}" srcOrd="2" destOrd="0" presId="urn:microsoft.com/office/officeart/2018/2/layout/IconVerticalSolidList"/>
    <dgm:cxn modelId="{6ECB56B4-AE00-4F27-ABF1-4F86E423CF7F}" type="presParOf" srcId="{64DCF964-D37B-4A7E-A1CA-AF1201D3908C}" destId="{FA98C415-4F65-4065-834C-96A5991243BE}" srcOrd="3" destOrd="0" presId="urn:microsoft.com/office/officeart/2018/2/layout/IconVerticalSolidList"/>
    <dgm:cxn modelId="{F0253090-427A-40CF-B46E-05E95258C74B}" type="presParOf" srcId="{38E0A411-50CB-4971-8201-F6BAA390FD2F}" destId="{7D7D8977-0281-4B3F-BB57-04CA6A126B53}" srcOrd="7" destOrd="0" presId="urn:microsoft.com/office/officeart/2018/2/layout/IconVerticalSolidList"/>
    <dgm:cxn modelId="{C22E1D05-1A63-499D-8DCA-51836A327AB0}" type="presParOf" srcId="{38E0A411-50CB-4971-8201-F6BAA390FD2F}" destId="{86D3D51B-EF5F-4714-B339-63BF6BA5AD92}" srcOrd="8" destOrd="0" presId="urn:microsoft.com/office/officeart/2018/2/layout/IconVerticalSolidList"/>
    <dgm:cxn modelId="{74912DAD-1F01-4850-BB94-6B9DFE075814}" type="presParOf" srcId="{86D3D51B-EF5F-4714-B339-63BF6BA5AD92}" destId="{09573DB8-648C-4CFF-A47C-C097A65961ED}" srcOrd="0" destOrd="0" presId="urn:microsoft.com/office/officeart/2018/2/layout/IconVerticalSolidList"/>
    <dgm:cxn modelId="{18BC7B2E-62D5-4B43-A7EE-185166430C4F}" type="presParOf" srcId="{86D3D51B-EF5F-4714-B339-63BF6BA5AD92}" destId="{703E1BEF-5A5B-4F9A-842D-EEF3F2316A51}" srcOrd="1" destOrd="0" presId="urn:microsoft.com/office/officeart/2018/2/layout/IconVerticalSolidList"/>
    <dgm:cxn modelId="{C7E486B0-057F-4B02-A2BA-4DC5CBB353B8}" type="presParOf" srcId="{86D3D51B-EF5F-4714-B339-63BF6BA5AD92}" destId="{B4617547-B4D4-4A29-9CC7-1A2D6621518B}" srcOrd="2" destOrd="0" presId="urn:microsoft.com/office/officeart/2018/2/layout/IconVerticalSolidList"/>
    <dgm:cxn modelId="{99EF24B2-8DFE-491F-9E6F-0F7A2E2EC41D}" type="presParOf" srcId="{86D3D51B-EF5F-4714-B339-63BF6BA5AD92}" destId="{B6FF17C3-D3D4-4CAA-A009-06CA5165D01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E6D3809-31FD-4AB5-9788-1FDD867B802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B2B22D9-5C70-4604-B06E-10B66DE1F45E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Sidney distinguishes poetic fiction from deliberate lying</a:t>
          </a:r>
        </a:p>
      </dgm:t>
    </dgm:pt>
    <dgm:pt modelId="{46FB69FF-42DF-42A7-AD35-E91EDB19FFEB}" type="parTrans" cxnId="{28571901-F098-48A4-84F1-43A71109E0EA}">
      <dgm:prSet/>
      <dgm:spPr/>
      <dgm:t>
        <a:bodyPr/>
        <a:lstStyle/>
        <a:p>
          <a:endParaRPr lang="en-US"/>
        </a:p>
      </dgm:t>
    </dgm:pt>
    <dgm:pt modelId="{58F899A5-6BB9-467A-8A62-AEFB64D4707B}" type="sibTrans" cxnId="{28571901-F098-48A4-84F1-43A71109E0EA}">
      <dgm:prSet/>
      <dgm:spPr/>
      <dgm:t>
        <a:bodyPr/>
        <a:lstStyle/>
        <a:p>
          <a:endParaRPr lang="en-US"/>
        </a:p>
      </dgm:t>
    </dgm:pt>
    <dgm:pt modelId="{B535D889-BD54-43F9-98C2-A7F9696D1061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poet does not assert that imagined events are factual</a:t>
          </a:r>
        </a:p>
      </dgm:t>
    </dgm:pt>
    <dgm:pt modelId="{1EEB915B-3E8E-458C-AB86-8802A60FE92F}" type="parTrans" cxnId="{589092EE-A16B-44BB-BDE2-E8173096B629}">
      <dgm:prSet/>
      <dgm:spPr/>
      <dgm:t>
        <a:bodyPr/>
        <a:lstStyle/>
        <a:p>
          <a:endParaRPr lang="en-US"/>
        </a:p>
      </dgm:t>
    </dgm:pt>
    <dgm:pt modelId="{269C2FE3-C16E-4083-9108-6B62435753E9}" type="sibTrans" cxnId="{589092EE-A16B-44BB-BDE2-E8173096B629}">
      <dgm:prSet/>
      <dgm:spPr/>
      <dgm:t>
        <a:bodyPr/>
        <a:lstStyle/>
        <a:p>
          <a:endParaRPr lang="en-US"/>
        </a:p>
      </dgm:t>
    </dgm:pt>
    <dgm:pt modelId="{AC25D7AA-3113-4C20-9E35-2390430D1E37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A lie claims falsehood as truth; poetry presents invention as invention</a:t>
          </a:r>
        </a:p>
      </dgm:t>
    </dgm:pt>
    <dgm:pt modelId="{6929A5FD-469B-4DDB-9424-A59FCA5E5674}" type="parTrans" cxnId="{5A582711-3E1D-4673-9402-149BD4A5FA0C}">
      <dgm:prSet/>
      <dgm:spPr/>
      <dgm:t>
        <a:bodyPr/>
        <a:lstStyle/>
        <a:p>
          <a:endParaRPr lang="en-US"/>
        </a:p>
      </dgm:t>
    </dgm:pt>
    <dgm:pt modelId="{C5ABD6B3-289E-4F5A-8402-074A286C8C05}" type="sibTrans" cxnId="{5A582711-3E1D-4673-9402-149BD4A5FA0C}">
      <dgm:prSet/>
      <dgm:spPr/>
      <dgm:t>
        <a:bodyPr/>
        <a:lstStyle/>
        <a:p>
          <a:endParaRPr lang="en-US"/>
        </a:p>
      </dgm:t>
    </dgm:pt>
    <dgm:pt modelId="{D5F7D6AF-D591-4EFD-AB7E-21E3ACF91742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Poetry can communicate moral or universal truth through fiction</a:t>
          </a:r>
        </a:p>
      </dgm:t>
    </dgm:pt>
    <dgm:pt modelId="{8D861B84-E395-4F3E-838E-F369F3E5DC64}" type="parTrans" cxnId="{251DE1AE-A757-4077-8B8C-225F8D31788A}">
      <dgm:prSet/>
      <dgm:spPr/>
      <dgm:t>
        <a:bodyPr/>
        <a:lstStyle/>
        <a:p>
          <a:endParaRPr lang="en-US"/>
        </a:p>
      </dgm:t>
    </dgm:pt>
    <dgm:pt modelId="{92889F8E-B336-40A9-AEAE-E464E81255E1}" type="sibTrans" cxnId="{251DE1AE-A757-4077-8B8C-225F8D31788A}">
      <dgm:prSet/>
      <dgm:spPr/>
      <dgm:t>
        <a:bodyPr/>
        <a:lstStyle/>
        <a:p>
          <a:endParaRPr lang="en-US"/>
        </a:p>
      </dgm:t>
    </dgm:pt>
    <dgm:pt modelId="{0313B964-DFEA-4F59-AEE6-99EF14F82872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Imaginative representation can therefore be truthful in a deeper sense</a:t>
          </a:r>
        </a:p>
      </dgm:t>
    </dgm:pt>
    <dgm:pt modelId="{2644C8AD-9F8E-4582-8296-7358B1E4F476}" type="parTrans" cxnId="{8794C59D-E226-45A1-B629-C92DE551B259}">
      <dgm:prSet/>
      <dgm:spPr/>
      <dgm:t>
        <a:bodyPr/>
        <a:lstStyle/>
        <a:p>
          <a:endParaRPr lang="en-US"/>
        </a:p>
      </dgm:t>
    </dgm:pt>
    <dgm:pt modelId="{32065C77-ACCA-49A1-A3AE-EEF95BCC1EFD}" type="sibTrans" cxnId="{8794C59D-E226-45A1-B629-C92DE551B259}">
      <dgm:prSet/>
      <dgm:spPr/>
      <dgm:t>
        <a:bodyPr/>
        <a:lstStyle/>
        <a:p>
          <a:endParaRPr lang="en-US"/>
        </a:p>
      </dgm:t>
    </dgm:pt>
    <dgm:pt modelId="{A1B2DDE8-106E-D54C-9BF8-D2B469CEF699}" type="pres">
      <dgm:prSet presAssocID="{2E6D3809-31FD-4AB5-9788-1FDD867B802A}" presName="linear" presStyleCnt="0">
        <dgm:presLayoutVars>
          <dgm:animLvl val="lvl"/>
          <dgm:resizeHandles val="exact"/>
        </dgm:presLayoutVars>
      </dgm:prSet>
      <dgm:spPr/>
    </dgm:pt>
    <dgm:pt modelId="{56B381A7-E18D-D044-8CAF-9EADEB665875}" type="pres">
      <dgm:prSet presAssocID="{EB2B22D9-5C70-4604-B06E-10B66DE1F45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B5101BF4-AAEC-514A-912D-2E6A5331AC62}" type="pres">
      <dgm:prSet presAssocID="{58F899A5-6BB9-467A-8A62-AEFB64D4707B}" presName="spacer" presStyleCnt="0"/>
      <dgm:spPr/>
    </dgm:pt>
    <dgm:pt modelId="{6DAA59C1-74F2-D44D-84F7-AE8633F3D4EF}" type="pres">
      <dgm:prSet presAssocID="{B535D889-BD54-43F9-98C2-A7F9696D106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B8C71E8-527B-4440-9BDF-9FE10D9339F5}" type="pres">
      <dgm:prSet presAssocID="{269C2FE3-C16E-4083-9108-6B62435753E9}" presName="spacer" presStyleCnt="0"/>
      <dgm:spPr/>
    </dgm:pt>
    <dgm:pt modelId="{E4464AD7-B018-434F-9CBF-7A1ACB608C4D}" type="pres">
      <dgm:prSet presAssocID="{AC25D7AA-3113-4C20-9E35-2390430D1E37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1280248-C563-1E48-965C-F7CECCD276AB}" type="pres">
      <dgm:prSet presAssocID="{C5ABD6B3-289E-4F5A-8402-074A286C8C05}" presName="spacer" presStyleCnt="0"/>
      <dgm:spPr/>
    </dgm:pt>
    <dgm:pt modelId="{E7B79F5D-3CDB-1745-B414-5516CBDF9478}" type="pres">
      <dgm:prSet presAssocID="{D5F7D6AF-D591-4EFD-AB7E-21E3ACF9174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C36D784-9BF0-D945-A467-28387000BFA5}" type="pres">
      <dgm:prSet presAssocID="{92889F8E-B336-40A9-AEAE-E464E81255E1}" presName="spacer" presStyleCnt="0"/>
      <dgm:spPr/>
    </dgm:pt>
    <dgm:pt modelId="{9E8AA573-537D-EF45-8C1F-27B8211D86FC}" type="pres">
      <dgm:prSet presAssocID="{0313B964-DFEA-4F59-AEE6-99EF14F82872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28571901-F098-48A4-84F1-43A71109E0EA}" srcId="{2E6D3809-31FD-4AB5-9788-1FDD867B802A}" destId="{EB2B22D9-5C70-4604-B06E-10B66DE1F45E}" srcOrd="0" destOrd="0" parTransId="{46FB69FF-42DF-42A7-AD35-E91EDB19FFEB}" sibTransId="{58F899A5-6BB9-467A-8A62-AEFB64D4707B}"/>
    <dgm:cxn modelId="{5A582711-3E1D-4673-9402-149BD4A5FA0C}" srcId="{2E6D3809-31FD-4AB5-9788-1FDD867B802A}" destId="{AC25D7AA-3113-4C20-9E35-2390430D1E37}" srcOrd="2" destOrd="0" parTransId="{6929A5FD-469B-4DDB-9424-A59FCA5E5674}" sibTransId="{C5ABD6B3-289E-4F5A-8402-074A286C8C05}"/>
    <dgm:cxn modelId="{9ADA1D21-784B-D04C-A5B7-D3697E08DD43}" type="presOf" srcId="{2E6D3809-31FD-4AB5-9788-1FDD867B802A}" destId="{A1B2DDE8-106E-D54C-9BF8-D2B469CEF699}" srcOrd="0" destOrd="0" presId="urn:microsoft.com/office/officeart/2005/8/layout/vList2"/>
    <dgm:cxn modelId="{8794C59D-E226-45A1-B629-C92DE551B259}" srcId="{2E6D3809-31FD-4AB5-9788-1FDD867B802A}" destId="{0313B964-DFEA-4F59-AEE6-99EF14F82872}" srcOrd="4" destOrd="0" parTransId="{2644C8AD-9F8E-4582-8296-7358B1E4F476}" sibTransId="{32065C77-ACCA-49A1-A3AE-EEF95BCC1EFD}"/>
    <dgm:cxn modelId="{0FC718AD-B10C-C34C-B813-109A7EB805FC}" type="presOf" srcId="{EB2B22D9-5C70-4604-B06E-10B66DE1F45E}" destId="{56B381A7-E18D-D044-8CAF-9EADEB665875}" srcOrd="0" destOrd="0" presId="urn:microsoft.com/office/officeart/2005/8/layout/vList2"/>
    <dgm:cxn modelId="{251DE1AE-A757-4077-8B8C-225F8D31788A}" srcId="{2E6D3809-31FD-4AB5-9788-1FDD867B802A}" destId="{D5F7D6AF-D591-4EFD-AB7E-21E3ACF91742}" srcOrd="3" destOrd="0" parTransId="{8D861B84-E395-4F3E-838E-F369F3E5DC64}" sibTransId="{92889F8E-B336-40A9-AEAE-E464E81255E1}"/>
    <dgm:cxn modelId="{7D7C6BCA-AFBA-A54B-914C-2F541BA61577}" type="presOf" srcId="{D5F7D6AF-D591-4EFD-AB7E-21E3ACF91742}" destId="{E7B79F5D-3CDB-1745-B414-5516CBDF9478}" srcOrd="0" destOrd="0" presId="urn:microsoft.com/office/officeart/2005/8/layout/vList2"/>
    <dgm:cxn modelId="{B2FEB5D0-CD8C-6A42-A567-9C0D50A7BF27}" type="presOf" srcId="{0313B964-DFEA-4F59-AEE6-99EF14F82872}" destId="{9E8AA573-537D-EF45-8C1F-27B8211D86FC}" srcOrd="0" destOrd="0" presId="urn:microsoft.com/office/officeart/2005/8/layout/vList2"/>
    <dgm:cxn modelId="{9DBCB6DF-0DCA-224A-A59B-2DD25360B533}" type="presOf" srcId="{B535D889-BD54-43F9-98C2-A7F9696D1061}" destId="{6DAA59C1-74F2-D44D-84F7-AE8633F3D4EF}" srcOrd="0" destOrd="0" presId="urn:microsoft.com/office/officeart/2005/8/layout/vList2"/>
    <dgm:cxn modelId="{589092EE-A16B-44BB-BDE2-E8173096B629}" srcId="{2E6D3809-31FD-4AB5-9788-1FDD867B802A}" destId="{B535D889-BD54-43F9-98C2-A7F9696D1061}" srcOrd="1" destOrd="0" parTransId="{1EEB915B-3E8E-458C-AB86-8802A60FE92F}" sibTransId="{269C2FE3-C16E-4083-9108-6B62435753E9}"/>
    <dgm:cxn modelId="{B2D7CFF8-87D7-C54F-8665-2EE74CD449DC}" type="presOf" srcId="{AC25D7AA-3113-4C20-9E35-2390430D1E37}" destId="{E4464AD7-B018-434F-9CBF-7A1ACB608C4D}" srcOrd="0" destOrd="0" presId="urn:microsoft.com/office/officeart/2005/8/layout/vList2"/>
    <dgm:cxn modelId="{2E9EC78E-B3EE-FC4F-B101-A54C8CFCE566}" type="presParOf" srcId="{A1B2DDE8-106E-D54C-9BF8-D2B469CEF699}" destId="{56B381A7-E18D-D044-8CAF-9EADEB665875}" srcOrd="0" destOrd="0" presId="urn:microsoft.com/office/officeart/2005/8/layout/vList2"/>
    <dgm:cxn modelId="{57D2A95D-C4D0-DC46-8202-E07C292EC8C0}" type="presParOf" srcId="{A1B2DDE8-106E-D54C-9BF8-D2B469CEF699}" destId="{B5101BF4-AAEC-514A-912D-2E6A5331AC62}" srcOrd="1" destOrd="0" presId="urn:microsoft.com/office/officeart/2005/8/layout/vList2"/>
    <dgm:cxn modelId="{4858D699-174D-FE43-87CC-1E8C7345F027}" type="presParOf" srcId="{A1B2DDE8-106E-D54C-9BF8-D2B469CEF699}" destId="{6DAA59C1-74F2-D44D-84F7-AE8633F3D4EF}" srcOrd="2" destOrd="0" presId="urn:microsoft.com/office/officeart/2005/8/layout/vList2"/>
    <dgm:cxn modelId="{A4A53CEF-7F69-A840-98B9-B42CCD5C8366}" type="presParOf" srcId="{A1B2DDE8-106E-D54C-9BF8-D2B469CEF699}" destId="{5B8C71E8-527B-4440-9BDF-9FE10D9339F5}" srcOrd="3" destOrd="0" presId="urn:microsoft.com/office/officeart/2005/8/layout/vList2"/>
    <dgm:cxn modelId="{1C929468-FD19-8C42-805B-F7EABDD66A3F}" type="presParOf" srcId="{A1B2DDE8-106E-D54C-9BF8-D2B469CEF699}" destId="{E4464AD7-B018-434F-9CBF-7A1ACB608C4D}" srcOrd="4" destOrd="0" presId="urn:microsoft.com/office/officeart/2005/8/layout/vList2"/>
    <dgm:cxn modelId="{9DCDD719-026C-FB4A-BA84-BC4D894DDF89}" type="presParOf" srcId="{A1B2DDE8-106E-D54C-9BF8-D2B469CEF699}" destId="{A1280248-C563-1E48-965C-F7CECCD276AB}" srcOrd="5" destOrd="0" presId="urn:microsoft.com/office/officeart/2005/8/layout/vList2"/>
    <dgm:cxn modelId="{FF04BCD9-18BB-7D47-8472-1C91C9205EB2}" type="presParOf" srcId="{A1B2DDE8-106E-D54C-9BF8-D2B469CEF699}" destId="{E7B79F5D-3CDB-1745-B414-5516CBDF9478}" srcOrd="6" destOrd="0" presId="urn:microsoft.com/office/officeart/2005/8/layout/vList2"/>
    <dgm:cxn modelId="{77FF97CB-0235-4F46-9987-D90189EE2749}" type="presParOf" srcId="{A1B2DDE8-106E-D54C-9BF8-D2B469CEF699}" destId="{2C36D784-9BF0-D945-A467-28387000BFA5}" srcOrd="7" destOrd="0" presId="urn:microsoft.com/office/officeart/2005/8/layout/vList2"/>
    <dgm:cxn modelId="{D3A4DDBA-A08C-B64A-BB1C-0E94265049A7}" type="presParOf" srcId="{A1B2DDE8-106E-D54C-9BF8-D2B469CEF699}" destId="{9E8AA573-537D-EF45-8C1F-27B8211D86F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2DDC41F-D0D5-457C-B8CB-FCDFC48FAC7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971E487-DC66-401C-A412-9CD9BBB971AB}">
      <dgm:prSet custT="1"/>
      <dgm:spPr/>
      <dgm:t>
        <a:bodyPr/>
        <a:lstStyle/>
        <a:p>
          <a:pPr algn="ctr"/>
          <a:r>
            <a:rPr lang="en-US" sz="26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Tragedy should represent serious action and awaken admiration, pity and moral awareness</a:t>
          </a:r>
          <a:endParaRPr lang="en-US" sz="2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586C1F-CCF5-4810-88D5-C6C2EC222171}" type="parTrans" cxnId="{B0F6FEC9-7C56-4559-89D0-B1F3754478F4}">
      <dgm:prSet/>
      <dgm:spPr/>
      <dgm:t>
        <a:bodyPr/>
        <a:lstStyle/>
        <a:p>
          <a:endParaRPr lang="en-US"/>
        </a:p>
      </dgm:t>
    </dgm:pt>
    <dgm:pt modelId="{4D9DF589-041D-4A8B-BD12-033A105C7216}" type="sibTrans" cxnId="{B0F6FEC9-7C56-4559-89D0-B1F3754478F4}">
      <dgm:prSet/>
      <dgm:spPr/>
      <dgm:t>
        <a:bodyPr/>
        <a:lstStyle/>
        <a:p>
          <a:endParaRPr lang="en-US"/>
        </a:p>
      </dgm:t>
    </dgm:pt>
    <dgm:pt modelId="{2918B765-324D-41AD-9BED-48E3B30B5495}">
      <dgm:prSet custT="1"/>
      <dgm:spPr/>
      <dgm:t>
        <a:bodyPr/>
        <a:lstStyle/>
        <a:p>
          <a:pPr algn="ctr"/>
          <a:r>
            <a:rPr lang="en-US" sz="23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Comedy should imitate common errors and expose them through laughter</a:t>
          </a:r>
          <a:endParaRPr lang="en-US" sz="2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DD1E77-71CD-478F-B29C-B14BA5857C04}" type="parTrans" cxnId="{B8F26591-9513-446B-80CE-A901511D09EB}">
      <dgm:prSet/>
      <dgm:spPr/>
      <dgm:t>
        <a:bodyPr/>
        <a:lstStyle/>
        <a:p>
          <a:endParaRPr lang="en-US"/>
        </a:p>
      </dgm:t>
    </dgm:pt>
    <dgm:pt modelId="{86C594B4-7E7D-45FE-A461-0B75F2648F8B}" type="sibTrans" cxnId="{B8F26591-9513-446B-80CE-A901511D09EB}">
      <dgm:prSet/>
      <dgm:spPr/>
      <dgm:t>
        <a:bodyPr/>
        <a:lstStyle/>
        <a:p>
          <a:endParaRPr lang="en-US"/>
        </a:p>
      </dgm:t>
    </dgm:pt>
    <dgm:pt modelId="{9D8D44A0-6EC7-40C5-8A75-BDAADAA5BAB7}">
      <dgm:prSet custT="1"/>
      <dgm:spPr/>
      <dgm:t>
        <a:bodyPr/>
        <a:lstStyle/>
        <a:p>
          <a:pPr algn="ctr"/>
          <a:r>
            <a:rPr lang="en-US" sz="23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Both genres can correct human </a:t>
          </a:r>
          <a:r>
            <a:rPr lang="en-US" sz="28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behaviour</a:t>
          </a:r>
          <a:endParaRPr lang="en-US" sz="2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6AED84-1EAF-4CF1-851A-9E9706811B0D}" type="parTrans" cxnId="{5C7FED81-4836-4B68-86A5-5BCCDD102F1C}">
      <dgm:prSet/>
      <dgm:spPr/>
      <dgm:t>
        <a:bodyPr/>
        <a:lstStyle/>
        <a:p>
          <a:endParaRPr lang="en-US"/>
        </a:p>
      </dgm:t>
    </dgm:pt>
    <dgm:pt modelId="{AC8B1E95-A829-40EB-86A0-B6AC77B09160}" type="sibTrans" cxnId="{5C7FED81-4836-4B68-86A5-5BCCDD102F1C}">
      <dgm:prSet/>
      <dgm:spPr/>
      <dgm:t>
        <a:bodyPr/>
        <a:lstStyle/>
        <a:p>
          <a:endParaRPr lang="en-US"/>
        </a:p>
      </dgm:t>
    </dgm:pt>
    <dgm:pt modelId="{A2C7EEB1-0410-4804-9F03-8439257B9A3A}">
      <dgm:prSet custT="1"/>
      <dgm:spPr/>
      <dgm:t>
        <a:bodyPr/>
        <a:lstStyle/>
        <a:p>
          <a:pPr algn="ctr"/>
          <a:r>
            <a:rPr lang="en-US" sz="23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Sidney objects when tragedy becomes sensational rather than morally serious</a:t>
          </a:r>
          <a:endParaRPr lang="en-US" sz="2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E58DDC-6F79-478D-B93D-7319CBA6FA50}" type="parTrans" cxnId="{59030F41-61A6-4BAB-AEDD-DDA4833240A6}">
      <dgm:prSet/>
      <dgm:spPr/>
      <dgm:t>
        <a:bodyPr/>
        <a:lstStyle/>
        <a:p>
          <a:endParaRPr lang="en-US"/>
        </a:p>
      </dgm:t>
    </dgm:pt>
    <dgm:pt modelId="{2552332F-EF64-4344-ABE8-C994076D4F34}" type="sibTrans" cxnId="{59030F41-61A6-4BAB-AEDD-DDA4833240A6}">
      <dgm:prSet/>
      <dgm:spPr/>
      <dgm:t>
        <a:bodyPr/>
        <a:lstStyle/>
        <a:p>
          <a:endParaRPr lang="en-US"/>
        </a:p>
      </dgm:t>
    </dgm:pt>
    <dgm:pt modelId="{9737EE0C-C252-49DA-9BEF-C1DA50F27DE9}">
      <dgm:prSet custT="1"/>
      <dgm:spPr/>
      <dgm:t>
        <a:bodyPr/>
        <a:lstStyle/>
        <a:p>
          <a:pPr algn="ctr"/>
          <a:r>
            <a:rPr lang="en-US" sz="23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Literature should produce a constructive response in its audience</a:t>
          </a:r>
          <a:endParaRPr lang="en-US" sz="2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70B8D7-4FD7-4673-85A9-BB62FB079386}" type="parTrans" cxnId="{76EF9663-3FC2-4672-9AE4-60BB5EB40041}">
      <dgm:prSet/>
      <dgm:spPr/>
      <dgm:t>
        <a:bodyPr/>
        <a:lstStyle/>
        <a:p>
          <a:endParaRPr lang="en-US"/>
        </a:p>
      </dgm:t>
    </dgm:pt>
    <dgm:pt modelId="{765BC63D-195C-499B-B44B-C40CF501812E}" type="sibTrans" cxnId="{76EF9663-3FC2-4672-9AE4-60BB5EB40041}">
      <dgm:prSet/>
      <dgm:spPr/>
      <dgm:t>
        <a:bodyPr/>
        <a:lstStyle/>
        <a:p>
          <a:endParaRPr lang="en-US"/>
        </a:p>
      </dgm:t>
    </dgm:pt>
    <dgm:pt modelId="{7287741F-5A79-6141-95CA-BD68D3AA20FD}" type="pres">
      <dgm:prSet presAssocID="{32DDC41F-D0D5-457C-B8CB-FCDFC48FAC73}" presName="linear" presStyleCnt="0">
        <dgm:presLayoutVars>
          <dgm:animLvl val="lvl"/>
          <dgm:resizeHandles val="exact"/>
        </dgm:presLayoutVars>
      </dgm:prSet>
      <dgm:spPr/>
    </dgm:pt>
    <dgm:pt modelId="{81A26FA0-357F-454C-BCE6-1193C27414E1}" type="pres">
      <dgm:prSet presAssocID="{5971E487-DC66-401C-A412-9CD9BBB971A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03EBEFC-82A1-3D41-8165-A2CED69C4A43}" type="pres">
      <dgm:prSet presAssocID="{4D9DF589-041D-4A8B-BD12-033A105C7216}" presName="spacer" presStyleCnt="0"/>
      <dgm:spPr/>
    </dgm:pt>
    <dgm:pt modelId="{EBB9AAF6-8417-484B-B802-89EEEF52602C}" type="pres">
      <dgm:prSet presAssocID="{2918B765-324D-41AD-9BED-48E3B30B549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7BC934E8-AEC3-3241-813E-1A25D6EF6EEF}" type="pres">
      <dgm:prSet presAssocID="{86C594B4-7E7D-45FE-A461-0B75F2648F8B}" presName="spacer" presStyleCnt="0"/>
      <dgm:spPr/>
    </dgm:pt>
    <dgm:pt modelId="{DB29DEEF-7C70-2A46-8D13-3877E5E86413}" type="pres">
      <dgm:prSet presAssocID="{9D8D44A0-6EC7-40C5-8A75-BDAADAA5BAB7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5DDC5BF-30B4-724A-B530-738CDF0325C0}" type="pres">
      <dgm:prSet presAssocID="{AC8B1E95-A829-40EB-86A0-B6AC77B09160}" presName="spacer" presStyleCnt="0"/>
      <dgm:spPr/>
    </dgm:pt>
    <dgm:pt modelId="{353E68A6-DBCC-B244-A44C-97C49952157F}" type="pres">
      <dgm:prSet presAssocID="{A2C7EEB1-0410-4804-9F03-8439257B9A3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1327F68-89E0-3041-A5B2-B804982CF7BE}" type="pres">
      <dgm:prSet presAssocID="{2552332F-EF64-4344-ABE8-C994076D4F34}" presName="spacer" presStyleCnt="0"/>
      <dgm:spPr/>
    </dgm:pt>
    <dgm:pt modelId="{A845C5E0-9998-B941-A194-0AA3A3DD4594}" type="pres">
      <dgm:prSet presAssocID="{9737EE0C-C252-49DA-9BEF-C1DA50F27DE9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28526912-0EC5-0C40-BA66-392056B1C4B8}" type="presOf" srcId="{9D8D44A0-6EC7-40C5-8A75-BDAADAA5BAB7}" destId="{DB29DEEF-7C70-2A46-8D13-3877E5E86413}" srcOrd="0" destOrd="0" presId="urn:microsoft.com/office/officeart/2005/8/layout/vList2"/>
    <dgm:cxn modelId="{59030F41-61A6-4BAB-AEDD-DDA4833240A6}" srcId="{32DDC41F-D0D5-457C-B8CB-FCDFC48FAC73}" destId="{A2C7EEB1-0410-4804-9F03-8439257B9A3A}" srcOrd="3" destOrd="0" parTransId="{32E58DDC-6F79-478D-B93D-7319CBA6FA50}" sibTransId="{2552332F-EF64-4344-ABE8-C994076D4F34}"/>
    <dgm:cxn modelId="{E7AE0360-6B9E-4C4F-B869-17BD7707A990}" type="presOf" srcId="{9737EE0C-C252-49DA-9BEF-C1DA50F27DE9}" destId="{A845C5E0-9998-B941-A194-0AA3A3DD4594}" srcOrd="0" destOrd="0" presId="urn:microsoft.com/office/officeart/2005/8/layout/vList2"/>
    <dgm:cxn modelId="{76EF9663-3FC2-4672-9AE4-60BB5EB40041}" srcId="{32DDC41F-D0D5-457C-B8CB-FCDFC48FAC73}" destId="{9737EE0C-C252-49DA-9BEF-C1DA50F27DE9}" srcOrd="4" destOrd="0" parTransId="{B370B8D7-4FD7-4673-85A9-BB62FB079386}" sibTransId="{765BC63D-195C-499B-B44B-C40CF501812E}"/>
    <dgm:cxn modelId="{9B74D466-AD8B-A049-A1A4-4A0E8654A2D3}" type="presOf" srcId="{5971E487-DC66-401C-A412-9CD9BBB971AB}" destId="{81A26FA0-357F-454C-BCE6-1193C27414E1}" srcOrd="0" destOrd="0" presId="urn:microsoft.com/office/officeart/2005/8/layout/vList2"/>
    <dgm:cxn modelId="{5C7FED81-4836-4B68-86A5-5BCCDD102F1C}" srcId="{32DDC41F-D0D5-457C-B8CB-FCDFC48FAC73}" destId="{9D8D44A0-6EC7-40C5-8A75-BDAADAA5BAB7}" srcOrd="2" destOrd="0" parTransId="{4C6AED84-1EAF-4CF1-851A-9E9706811B0D}" sibTransId="{AC8B1E95-A829-40EB-86A0-B6AC77B09160}"/>
    <dgm:cxn modelId="{B8F26591-9513-446B-80CE-A901511D09EB}" srcId="{32DDC41F-D0D5-457C-B8CB-FCDFC48FAC73}" destId="{2918B765-324D-41AD-9BED-48E3B30B5495}" srcOrd="1" destOrd="0" parTransId="{87DD1E77-71CD-478F-B29C-B14BA5857C04}" sibTransId="{86C594B4-7E7D-45FE-A461-0B75F2648F8B}"/>
    <dgm:cxn modelId="{32DDB89A-2C18-FF4B-A5E7-FB2228206646}" type="presOf" srcId="{A2C7EEB1-0410-4804-9F03-8439257B9A3A}" destId="{353E68A6-DBCC-B244-A44C-97C49952157F}" srcOrd="0" destOrd="0" presId="urn:microsoft.com/office/officeart/2005/8/layout/vList2"/>
    <dgm:cxn modelId="{88AA4EA9-B71F-3644-AC64-16AC56C7E8CE}" type="presOf" srcId="{32DDC41F-D0D5-457C-B8CB-FCDFC48FAC73}" destId="{7287741F-5A79-6141-95CA-BD68D3AA20FD}" srcOrd="0" destOrd="0" presId="urn:microsoft.com/office/officeart/2005/8/layout/vList2"/>
    <dgm:cxn modelId="{B0F6FEC9-7C56-4559-89D0-B1F3754478F4}" srcId="{32DDC41F-D0D5-457C-B8CB-FCDFC48FAC73}" destId="{5971E487-DC66-401C-A412-9CD9BBB971AB}" srcOrd="0" destOrd="0" parTransId="{60586C1F-CCF5-4810-88D5-C6C2EC222171}" sibTransId="{4D9DF589-041D-4A8B-BD12-033A105C7216}"/>
    <dgm:cxn modelId="{3B4F8CFC-FFE5-3C41-A6B8-5CB5520FC184}" type="presOf" srcId="{2918B765-324D-41AD-9BED-48E3B30B5495}" destId="{EBB9AAF6-8417-484B-B802-89EEEF52602C}" srcOrd="0" destOrd="0" presId="urn:microsoft.com/office/officeart/2005/8/layout/vList2"/>
    <dgm:cxn modelId="{D33FEE77-0709-7545-AFA4-09309A6C0409}" type="presParOf" srcId="{7287741F-5A79-6141-95CA-BD68D3AA20FD}" destId="{81A26FA0-357F-454C-BCE6-1193C27414E1}" srcOrd="0" destOrd="0" presId="urn:microsoft.com/office/officeart/2005/8/layout/vList2"/>
    <dgm:cxn modelId="{3A630F61-8BAD-C64F-A510-7F5ABA9FD78D}" type="presParOf" srcId="{7287741F-5A79-6141-95CA-BD68D3AA20FD}" destId="{103EBEFC-82A1-3D41-8165-A2CED69C4A43}" srcOrd="1" destOrd="0" presId="urn:microsoft.com/office/officeart/2005/8/layout/vList2"/>
    <dgm:cxn modelId="{9B34A70E-E460-DD41-92E5-AD999984A352}" type="presParOf" srcId="{7287741F-5A79-6141-95CA-BD68D3AA20FD}" destId="{EBB9AAF6-8417-484B-B802-89EEEF52602C}" srcOrd="2" destOrd="0" presId="urn:microsoft.com/office/officeart/2005/8/layout/vList2"/>
    <dgm:cxn modelId="{BC8D1560-9544-E34D-AF7A-0225EF576FF0}" type="presParOf" srcId="{7287741F-5A79-6141-95CA-BD68D3AA20FD}" destId="{7BC934E8-AEC3-3241-813E-1A25D6EF6EEF}" srcOrd="3" destOrd="0" presId="urn:microsoft.com/office/officeart/2005/8/layout/vList2"/>
    <dgm:cxn modelId="{4621B521-9CC5-B344-9B78-7F5EB1DD959D}" type="presParOf" srcId="{7287741F-5A79-6141-95CA-BD68D3AA20FD}" destId="{DB29DEEF-7C70-2A46-8D13-3877E5E86413}" srcOrd="4" destOrd="0" presId="urn:microsoft.com/office/officeart/2005/8/layout/vList2"/>
    <dgm:cxn modelId="{0D36749D-BB0F-DD47-9FA2-B12A1F174A64}" type="presParOf" srcId="{7287741F-5A79-6141-95CA-BD68D3AA20FD}" destId="{F5DDC5BF-30B4-724A-B530-738CDF0325C0}" srcOrd="5" destOrd="0" presId="urn:microsoft.com/office/officeart/2005/8/layout/vList2"/>
    <dgm:cxn modelId="{DCA592F9-97D6-8E4E-A07A-A708EA445900}" type="presParOf" srcId="{7287741F-5A79-6141-95CA-BD68D3AA20FD}" destId="{353E68A6-DBCC-B244-A44C-97C49952157F}" srcOrd="6" destOrd="0" presId="urn:microsoft.com/office/officeart/2005/8/layout/vList2"/>
    <dgm:cxn modelId="{11B2C194-49DD-3C4D-B0D6-12E3365F7AA3}" type="presParOf" srcId="{7287741F-5A79-6141-95CA-BD68D3AA20FD}" destId="{71327F68-89E0-3041-A5B2-B804982CF7BE}" srcOrd="7" destOrd="0" presId="urn:microsoft.com/office/officeart/2005/8/layout/vList2"/>
    <dgm:cxn modelId="{5C63B116-F36E-2E4C-BB80-01F60E110DA8}" type="presParOf" srcId="{7287741F-5A79-6141-95CA-BD68D3AA20FD}" destId="{A845C5E0-9998-B941-A194-0AA3A3DD4594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76113E7-D23A-43ED-ADBD-E894BB46BB2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FEE7EBAB-466A-4699-8CA0-0DA7E965368F}">
      <dgm:prSet custT="1"/>
      <dgm:spPr/>
      <dgm:t>
        <a:bodyPr/>
        <a:lstStyle/>
        <a:p>
          <a:pPr algn="ctr"/>
          <a:r>
            <a:rPr lang="en-US" sz="19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Plato’s Republic questions poetry because imitation is removed from truth</a:t>
          </a:r>
          <a:endParaRPr lang="en-US" sz="1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872FD2-6CF8-41EC-8566-016295727042}" type="parTrans" cxnId="{A91F7303-0607-4DCD-B271-3A930EDA8A9B}">
      <dgm:prSet/>
      <dgm:spPr/>
      <dgm:t>
        <a:bodyPr/>
        <a:lstStyle/>
        <a:p>
          <a:endParaRPr lang="en-US"/>
        </a:p>
      </dgm:t>
    </dgm:pt>
    <dgm:pt modelId="{6A55F5AD-E00C-44CE-ADBD-2893FB7114DE}" type="sibTrans" cxnId="{A91F7303-0607-4DCD-B271-3A930EDA8A9B}">
      <dgm:prSet/>
      <dgm:spPr/>
      <dgm:t>
        <a:bodyPr/>
        <a:lstStyle/>
        <a:p>
          <a:endParaRPr lang="en-US"/>
        </a:p>
      </dgm:t>
    </dgm:pt>
    <dgm:pt modelId="{5FE719AC-77D5-4106-95E5-AB8B39B89F33}">
      <dgm:prSet custT="1"/>
      <dgm:spPr/>
      <dgm:t>
        <a:bodyPr/>
        <a:lstStyle/>
        <a:p>
          <a:pPr algn="ctr"/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• Plato also worries that poetry excites irrational emotions</a:t>
          </a:r>
        </a:p>
      </dgm:t>
    </dgm:pt>
    <dgm:pt modelId="{CEA72E28-F1E3-41F5-82C3-DB47CF9BBDC3}" type="parTrans" cxnId="{33579EAB-A3FF-4117-BEB9-419F0F6F698B}">
      <dgm:prSet/>
      <dgm:spPr/>
      <dgm:t>
        <a:bodyPr/>
        <a:lstStyle/>
        <a:p>
          <a:endParaRPr lang="en-US"/>
        </a:p>
      </dgm:t>
    </dgm:pt>
    <dgm:pt modelId="{424FBEB4-CE03-492E-AD31-8BCBCB4B316D}" type="sibTrans" cxnId="{33579EAB-A3FF-4117-BEB9-419F0F6F698B}">
      <dgm:prSet/>
      <dgm:spPr/>
      <dgm:t>
        <a:bodyPr/>
        <a:lstStyle/>
        <a:p>
          <a:endParaRPr lang="en-US"/>
        </a:p>
      </dgm:t>
    </dgm:pt>
    <dgm:pt modelId="{832251CF-A135-4CB3-96D3-B6ACF5E8D0C2}">
      <dgm:prSet custT="1"/>
      <dgm:spPr/>
      <dgm:t>
        <a:bodyPr/>
        <a:lstStyle/>
        <a:p>
          <a:pPr algn="ctr"/>
          <a:r>
            <a:rPr lang="en-US" sz="19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Sidney reverses the charge: good poetry disciplines and directs emotion</a:t>
          </a:r>
          <a:endParaRPr lang="en-US" sz="1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635275-A1A2-42FD-8363-75273F09299E}" type="parTrans" cxnId="{97F22917-1845-40D9-9614-514BFCDC9D88}">
      <dgm:prSet/>
      <dgm:spPr/>
      <dgm:t>
        <a:bodyPr/>
        <a:lstStyle/>
        <a:p>
          <a:endParaRPr lang="en-US"/>
        </a:p>
      </dgm:t>
    </dgm:pt>
    <dgm:pt modelId="{423ACC00-2E56-4335-8430-2DBD5AD9C10C}" type="sibTrans" cxnId="{97F22917-1845-40D9-9614-514BFCDC9D88}">
      <dgm:prSet/>
      <dgm:spPr/>
      <dgm:t>
        <a:bodyPr/>
        <a:lstStyle/>
        <a:p>
          <a:endParaRPr lang="en-US"/>
        </a:p>
      </dgm:t>
    </dgm:pt>
    <dgm:pt modelId="{2762A6FF-6473-4DEE-A497-9F07F92642C5}">
      <dgm:prSet custT="1"/>
      <dgm:spPr/>
      <dgm:t>
        <a:bodyPr/>
        <a:lstStyle/>
        <a:p>
          <a:pPr algn="ctr"/>
          <a:r>
            <a:rPr lang="en-US" sz="19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Poetry can teach virtue more effectively by making it attractive</a:t>
          </a:r>
          <a:endParaRPr lang="en-US" sz="1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8681F8-E236-4002-98C7-2174DBD1A0E1}" type="parTrans" cxnId="{7A3F038F-EE72-455E-B377-1D0715D1A1D7}">
      <dgm:prSet/>
      <dgm:spPr/>
      <dgm:t>
        <a:bodyPr/>
        <a:lstStyle/>
        <a:p>
          <a:endParaRPr lang="en-US"/>
        </a:p>
      </dgm:t>
    </dgm:pt>
    <dgm:pt modelId="{85496DAE-DECC-4AB9-8EE0-770CA127E91B}" type="sibTrans" cxnId="{7A3F038F-EE72-455E-B377-1D0715D1A1D7}">
      <dgm:prSet/>
      <dgm:spPr/>
      <dgm:t>
        <a:bodyPr/>
        <a:lstStyle/>
        <a:p>
          <a:endParaRPr lang="en-US"/>
        </a:p>
      </dgm:t>
    </dgm:pt>
    <dgm:pt modelId="{B6E5C36D-ECEC-4702-A8A9-F091A715B48F}">
      <dgm:prSet custT="1"/>
      <dgm:spPr/>
      <dgm:t>
        <a:bodyPr/>
        <a:lstStyle/>
        <a:p>
          <a:pPr algn="ctr"/>
          <a:r>
            <a:rPr lang="en-US" sz="19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poet is not a corrupter by nature; misuse, not poetry itself, is the problem</a:t>
          </a:r>
          <a:endParaRPr lang="en-US" sz="1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D18D74-4FAA-45AF-8843-AD7E3779DA5F}" type="parTrans" cxnId="{164AEBE2-645F-4EBB-9294-C113D8B12D40}">
      <dgm:prSet/>
      <dgm:spPr/>
      <dgm:t>
        <a:bodyPr/>
        <a:lstStyle/>
        <a:p>
          <a:endParaRPr lang="en-US"/>
        </a:p>
      </dgm:t>
    </dgm:pt>
    <dgm:pt modelId="{20FF708D-7AF0-4DD7-A4BC-0ACD51AA5861}" type="sibTrans" cxnId="{164AEBE2-645F-4EBB-9294-C113D8B12D40}">
      <dgm:prSet/>
      <dgm:spPr/>
      <dgm:t>
        <a:bodyPr/>
        <a:lstStyle/>
        <a:p>
          <a:endParaRPr lang="en-US"/>
        </a:p>
      </dgm:t>
    </dgm:pt>
    <dgm:pt modelId="{66025811-B6C4-4A36-8035-ED8197B7378B}" type="pres">
      <dgm:prSet presAssocID="{576113E7-D23A-43ED-ADBD-E894BB46BB22}" presName="root" presStyleCnt="0">
        <dgm:presLayoutVars>
          <dgm:dir/>
          <dgm:resizeHandles val="exact"/>
        </dgm:presLayoutVars>
      </dgm:prSet>
      <dgm:spPr/>
    </dgm:pt>
    <dgm:pt modelId="{07201FB1-3890-4489-8858-67D4F25AB088}" type="pres">
      <dgm:prSet presAssocID="{FEE7EBAB-466A-4699-8CA0-0DA7E965368F}" presName="compNode" presStyleCnt="0"/>
      <dgm:spPr/>
    </dgm:pt>
    <dgm:pt modelId="{8D19A4D5-16BB-4613-A0B6-8EC3F9F3517D}" type="pres">
      <dgm:prSet presAssocID="{FEE7EBAB-466A-4699-8CA0-0DA7E965368F}" presName="bgRect" presStyleLbl="bgShp" presStyleIdx="0" presStyleCnt="5"/>
      <dgm:spPr/>
    </dgm:pt>
    <dgm:pt modelId="{DDA122B4-90B4-4B5F-9193-0A2D99535404}" type="pres">
      <dgm:prSet presAssocID="{FEE7EBAB-466A-4699-8CA0-0DA7E965368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E0351E78-73F1-4EC5-A783-CCF44863B0DE}" type="pres">
      <dgm:prSet presAssocID="{FEE7EBAB-466A-4699-8CA0-0DA7E965368F}" presName="spaceRect" presStyleCnt="0"/>
      <dgm:spPr/>
    </dgm:pt>
    <dgm:pt modelId="{D801E1F9-A1B9-4432-B96F-1EEE1C13C66A}" type="pres">
      <dgm:prSet presAssocID="{FEE7EBAB-466A-4699-8CA0-0DA7E965368F}" presName="parTx" presStyleLbl="revTx" presStyleIdx="0" presStyleCnt="5">
        <dgm:presLayoutVars>
          <dgm:chMax val="0"/>
          <dgm:chPref val="0"/>
        </dgm:presLayoutVars>
      </dgm:prSet>
      <dgm:spPr/>
    </dgm:pt>
    <dgm:pt modelId="{69292DED-B01D-4032-8D60-0D71A0505EDF}" type="pres">
      <dgm:prSet presAssocID="{6A55F5AD-E00C-44CE-ADBD-2893FB7114DE}" presName="sibTrans" presStyleCnt="0"/>
      <dgm:spPr/>
    </dgm:pt>
    <dgm:pt modelId="{6E58AF34-189F-435D-BC89-592DD4EEB370}" type="pres">
      <dgm:prSet presAssocID="{5FE719AC-77D5-4106-95E5-AB8B39B89F33}" presName="compNode" presStyleCnt="0"/>
      <dgm:spPr/>
    </dgm:pt>
    <dgm:pt modelId="{266C580E-33D5-4AB3-8539-9BFCFEECCEAD}" type="pres">
      <dgm:prSet presAssocID="{5FE719AC-77D5-4106-95E5-AB8B39B89F33}" presName="bgRect" presStyleLbl="bgShp" presStyleIdx="1" presStyleCnt="5"/>
      <dgm:spPr/>
    </dgm:pt>
    <dgm:pt modelId="{D522C92B-0457-45E8-9EE7-06A38C69BF2D}" type="pres">
      <dgm:prSet presAssocID="{5FE719AC-77D5-4106-95E5-AB8B39B89F33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633F8C22-5622-40FC-87A6-BDF26C1D9751}" type="pres">
      <dgm:prSet presAssocID="{5FE719AC-77D5-4106-95E5-AB8B39B89F33}" presName="spaceRect" presStyleCnt="0"/>
      <dgm:spPr/>
    </dgm:pt>
    <dgm:pt modelId="{D9CEA585-61FC-453D-9B56-5B0BD193B22F}" type="pres">
      <dgm:prSet presAssocID="{5FE719AC-77D5-4106-95E5-AB8B39B89F33}" presName="parTx" presStyleLbl="revTx" presStyleIdx="1" presStyleCnt="5">
        <dgm:presLayoutVars>
          <dgm:chMax val="0"/>
          <dgm:chPref val="0"/>
        </dgm:presLayoutVars>
      </dgm:prSet>
      <dgm:spPr/>
    </dgm:pt>
    <dgm:pt modelId="{A6106E4E-A326-44C3-9E11-34E67EBAC93B}" type="pres">
      <dgm:prSet presAssocID="{424FBEB4-CE03-492E-AD31-8BCBCB4B316D}" presName="sibTrans" presStyleCnt="0"/>
      <dgm:spPr/>
    </dgm:pt>
    <dgm:pt modelId="{7ADB511F-EF0B-49DA-8833-3FCC63263DD4}" type="pres">
      <dgm:prSet presAssocID="{832251CF-A135-4CB3-96D3-B6ACF5E8D0C2}" presName="compNode" presStyleCnt="0"/>
      <dgm:spPr/>
    </dgm:pt>
    <dgm:pt modelId="{31540C0F-EC90-4463-8674-4D96058B9279}" type="pres">
      <dgm:prSet presAssocID="{832251CF-A135-4CB3-96D3-B6ACF5E8D0C2}" presName="bgRect" presStyleLbl="bgShp" presStyleIdx="2" presStyleCnt="5"/>
      <dgm:spPr/>
    </dgm:pt>
    <dgm:pt modelId="{E2B0FE20-178E-4060-A96B-4FA02E5E908F}" type="pres">
      <dgm:prSet presAssocID="{832251CF-A135-4CB3-96D3-B6ACF5E8D0C2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ptain"/>
        </a:ext>
      </dgm:extLst>
    </dgm:pt>
    <dgm:pt modelId="{0D7182D8-02D5-46B7-9BBD-887266208B6B}" type="pres">
      <dgm:prSet presAssocID="{832251CF-A135-4CB3-96D3-B6ACF5E8D0C2}" presName="spaceRect" presStyleCnt="0"/>
      <dgm:spPr/>
    </dgm:pt>
    <dgm:pt modelId="{DB057613-FAD8-4E64-9713-4E5438A782EF}" type="pres">
      <dgm:prSet presAssocID="{832251CF-A135-4CB3-96D3-B6ACF5E8D0C2}" presName="parTx" presStyleLbl="revTx" presStyleIdx="2" presStyleCnt="5">
        <dgm:presLayoutVars>
          <dgm:chMax val="0"/>
          <dgm:chPref val="0"/>
        </dgm:presLayoutVars>
      </dgm:prSet>
      <dgm:spPr/>
    </dgm:pt>
    <dgm:pt modelId="{3BBDC597-F7F4-4A9F-8EA2-5013216DA040}" type="pres">
      <dgm:prSet presAssocID="{423ACC00-2E56-4335-8430-2DBD5AD9C10C}" presName="sibTrans" presStyleCnt="0"/>
      <dgm:spPr/>
    </dgm:pt>
    <dgm:pt modelId="{69F84952-C93C-42D1-AE68-C89D056A4D79}" type="pres">
      <dgm:prSet presAssocID="{2762A6FF-6473-4DEE-A497-9F07F92642C5}" presName="compNode" presStyleCnt="0"/>
      <dgm:spPr/>
    </dgm:pt>
    <dgm:pt modelId="{1EC24EAD-5F12-41A2-8F61-F76C8BC9B90D}" type="pres">
      <dgm:prSet presAssocID="{2762A6FF-6473-4DEE-A497-9F07F92642C5}" presName="bgRect" presStyleLbl="bgShp" presStyleIdx="3" presStyleCnt="5"/>
      <dgm:spPr/>
    </dgm:pt>
    <dgm:pt modelId="{D75337E3-D103-4087-9937-302336BD5F50}" type="pres">
      <dgm:prSet presAssocID="{2762A6FF-6473-4DEE-A497-9F07F92642C5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053EB94F-7D85-45DC-859D-C959DABDEFE5}" type="pres">
      <dgm:prSet presAssocID="{2762A6FF-6473-4DEE-A497-9F07F92642C5}" presName="spaceRect" presStyleCnt="0"/>
      <dgm:spPr/>
    </dgm:pt>
    <dgm:pt modelId="{EC2B31D5-79A1-4B0F-B9DD-D30449399F5A}" type="pres">
      <dgm:prSet presAssocID="{2762A6FF-6473-4DEE-A497-9F07F92642C5}" presName="parTx" presStyleLbl="revTx" presStyleIdx="3" presStyleCnt="5">
        <dgm:presLayoutVars>
          <dgm:chMax val="0"/>
          <dgm:chPref val="0"/>
        </dgm:presLayoutVars>
      </dgm:prSet>
      <dgm:spPr/>
    </dgm:pt>
    <dgm:pt modelId="{2BF4773D-5547-431D-9C4A-E075F10D6A0A}" type="pres">
      <dgm:prSet presAssocID="{85496DAE-DECC-4AB9-8EE0-770CA127E91B}" presName="sibTrans" presStyleCnt="0"/>
      <dgm:spPr/>
    </dgm:pt>
    <dgm:pt modelId="{5EEFFD75-12DB-41D5-9E43-26D74E3ED8EA}" type="pres">
      <dgm:prSet presAssocID="{B6E5C36D-ECEC-4702-A8A9-F091A715B48F}" presName="compNode" presStyleCnt="0"/>
      <dgm:spPr/>
    </dgm:pt>
    <dgm:pt modelId="{DCEEBF44-4951-490A-AEC2-5D84B5A6BB6D}" type="pres">
      <dgm:prSet presAssocID="{B6E5C36D-ECEC-4702-A8A9-F091A715B48F}" presName="bgRect" presStyleLbl="bgShp" presStyleIdx="4" presStyleCnt="5"/>
      <dgm:spPr/>
    </dgm:pt>
    <dgm:pt modelId="{4DA21EAA-1A03-4C77-BC62-00DEC4B054B6}" type="pres">
      <dgm:prSet presAssocID="{B6E5C36D-ECEC-4702-A8A9-F091A715B48F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otes"/>
        </a:ext>
      </dgm:extLst>
    </dgm:pt>
    <dgm:pt modelId="{C489FA4D-9F2E-4DA4-8AA2-00FD4AC34157}" type="pres">
      <dgm:prSet presAssocID="{B6E5C36D-ECEC-4702-A8A9-F091A715B48F}" presName="spaceRect" presStyleCnt="0"/>
      <dgm:spPr/>
    </dgm:pt>
    <dgm:pt modelId="{75517419-D13A-4E4E-8352-5B794EC3B79A}" type="pres">
      <dgm:prSet presAssocID="{B6E5C36D-ECEC-4702-A8A9-F091A715B48F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A91F7303-0607-4DCD-B271-3A930EDA8A9B}" srcId="{576113E7-D23A-43ED-ADBD-E894BB46BB22}" destId="{FEE7EBAB-466A-4699-8CA0-0DA7E965368F}" srcOrd="0" destOrd="0" parTransId="{BA872FD2-6CF8-41EC-8566-016295727042}" sibTransId="{6A55F5AD-E00C-44CE-ADBD-2893FB7114DE}"/>
    <dgm:cxn modelId="{97F22917-1845-40D9-9614-514BFCDC9D88}" srcId="{576113E7-D23A-43ED-ADBD-E894BB46BB22}" destId="{832251CF-A135-4CB3-96D3-B6ACF5E8D0C2}" srcOrd="2" destOrd="0" parTransId="{5F635275-A1A2-42FD-8363-75273F09299E}" sibTransId="{423ACC00-2E56-4335-8430-2DBD5AD9C10C}"/>
    <dgm:cxn modelId="{04B11063-71AC-4F19-A788-0817D8661311}" type="presOf" srcId="{576113E7-D23A-43ED-ADBD-E894BB46BB22}" destId="{66025811-B6C4-4A36-8035-ED8197B7378B}" srcOrd="0" destOrd="0" presId="urn:microsoft.com/office/officeart/2018/2/layout/IconVerticalSolidList"/>
    <dgm:cxn modelId="{1FA80E71-6CA8-4870-B4EA-0ABF0D30B0A6}" type="presOf" srcId="{B6E5C36D-ECEC-4702-A8A9-F091A715B48F}" destId="{75517419-D13A-4E4E-8352-5B794EC3B79A}" srcOrd="0" destOrd="0" presId="urn:microsoft.com/office/officeart/2018/2/layout/IconVerticalSolidList"/>
    <dgm:cxn modelId="{69920D81-68AD-4B8E-AC7E-C2D358F64FCC}" type="presOf" srcId="{5FE719AC-77D5-4106-95E5-AB8B39B89F33}" destId="{D9CEA585-61FC-453D-9B56-5B0BD193B22F}" srcOrd="0" destOrd="0" presId="urn:microsoft.com/office/officeart/2018/2/layout/IconVerticalSolidList"/>
    <dgm:cxn modelId="{7A3F038F-EE72-455E-B377-1D0715D1A1D7}" srcId="{576113E7-D23A-43ED-ADBD-E894BB46BB22}" destId="{2762A6FF-6473-4DEE-A497-9F07F92642C5}" srcOrd="3" destOrd="0" parTransId="{A98681F8-E236-4002-98C7-2174DBD1A0E1}" sibTransId="{85496DAE-DECC-4AB9-8EE0-770CA127E91B}"/>
    <dgm:cxn modelId="{33579EAB-A3FF-4117-BEB9-419F0F6F698B}" srcId="{576113E7-D23A-43ED-ADBD-E894BB46BB22}" destId="{5FE719AC-77D5-4106-95E5-AB8B39B89F33}" srcOrd="1" destOrd="0" parTransId="{CEA72E28-F1E3-41F5-82C3-DB47CF9BBDC3}" sibTransId="{424FBEB4-CE03-492E-AD31-8BCBCB4B316D}"/>
    <dgm:cxn modelId="{318D01D3-0A39-442F-B38D-1FED7C70A83B}" type="presOf" srcId="{832251CF-A135-4CB3-96D3-B6ACF5E8D0C2}" destId="{DB057613-FAD8-4E64-9713-4E5438A782EF}" srcOrd="0" destOrd="0" presId="urn:microsoft.com/office/officeart/2018/2/layout/IconVerticalSolidList"/>
    <dgm:cxn modelId="{164AEBE2-645F-4EBB-9294-C113D8B12D40}" srcId="{576113E7-D23A-43ED-ADBD-E894BB46BB22}" destId="{B6E5C36D-ECEC-4702-A8A9-F091A715B48F}" srcOrd="4" destOrd="0" parTransId="{6DD18D74-4FAA-45AF-8843-AD7E3779DA5F}" sibTransId="{20FF708D-7AF0-4DD7-A4BC-0ACD51AA5861}"/>
    <dgm:cxn modelId="{A7C12AF0-BCFB-4A56-A99F-555AB1D16EE5}" type="presOf" srcId="{2762A6FF-6473-4DEE-A497-9F07F92642C5}" destId="{EC2B31D5-79A1-4B0F-B9DD-D30449399F5A}" srcOrd="0" destOrd="0" presId="urn:microsoft.com/office/officeart/2018/2/layout/IconVerticalSolidList"/>
    <dgm:cxn modelId="{918818F9-DBFC-4872-9F9C-9CEE63AD433C}" type="presOf" srcId="{FEE7EBAB-466A-4699-8CA0-0DA7E965368F}" destId="{D801E1F9-A1B9-4432-B96F-1EEE1C13C66A}" srcOrd="0" destOrd="0" presId="urn:microsoft.com/office/officeart/2018/2/layout/IconVerticalSolidList"/>
    <dgm:cxn modelId="{1862DFA0-8C39-46D6-BB33-A50E25E0C12E}" type="presParOf" srcId="{66025811-B6C4-4A36-8035-ED8197B7378B}" destId="{07201FB1-3890-4489-8858-67D4F25AB088}" srcOrd="0" destOrd="0" presId="urn:microsoft.com/office/officeart/2018/2/layout/IconVerticalSolidList"/>
    <dgm:cxn modelId="{0E5C98F7-60D7-4585-9E57-DE8B14AEEB73}" type="presParOf" srcId="{07201FB1-3890-4489-8858-67D4F25AB088}" destId="{8D19A4D5-16BB-4613-A0B6-8EC3F9F3517D}" srcOrd="0" destOrd="0" presId="urn:microsoft.com/office/officeart/2018/2/layout/IconVerticalSolidList"/>
    <dgm:cxn modelId="{470DEE26-1E29-446F-A750-64121129DECD}" type="presParOf" srcId="{07201FB1-3890-4489-8858-67D4F25AB088}" destId="{DDA122B4-90B4-4B5F-9193-0A2D99535404}" srcOrd="1" destOrd="0" presId="urn:microsoft.com/office/officeart/2018/2/layout/IconVerticalSolidList"/>
    <dgm:cxn modelId="{6B282432-BC4A-470E-A903-88BF658BFC3D}" type="presParOf" srcId="{07201FB1-3890-4489-8858-67D4F25AB088}" destId="{E0351E78-73F1-4EC5-A783-CCF44863B0DE}" srcOrd="2" destOrd="0" presId="urn:microsoft.com/office/officeart/2018/2/layout/IconVerticalSolidList"/>
    <dgm:cxn modelId="{96D6C413-AB93-4956-822B-D2A7CEBABF63}" type="presParOf" srcId="{07201FB1-3890-4489-8858-67D4F25AB088}" destId="{D801E1F9-A1B9-4432-B96F-1EEE1C13C66A}" srcOrd="3" destOrd="0" presId="urn:microsoft.com/office/officeart/2018/2/layout/IconVerticalSolidList"/>
    <dgm:cxn modelId="{C7DF772B-F652-4563-B23E-FCF9D0937DD1}" type="presParOf" srcId="{66025811-B6C4-4A36-8035-ED8197B7378B}" destId="{69292DED-B01D-4032-8D60-0D71A0505EDF}" srcOrd="1" destOrd="0" presId="urn:microsoft.com/office/officeart/2018/2/layout/IconVerticalSolidList"/>
    <dgm:cxn modelId="{6659AB13-58DC-47E9-8FBA-3E335C012F1C}" type="presParOf" srcId="{66025811-B6C4-4A36-8035-ED8197B7378B}" destId="{6E58AF34-189F-435D-BC89-592DD4EEB370}" srcOrd="2" destOrd="0" presId="urn:microsoft.com/office/officeart/2018/2/layout/IconVerticalSolidList"/>
    <dgm:cxn modelId="{AB209849-E16B-4709-92F8-08DF2AD3DA45}" type="presParOf" srcId="{6E58AF34-189F-435D-BC89-592DD4EEB370}" destId="{266C580E-33D5-4AB3-8539-9BFCFEECCEAD}" srcOrd="0" destOrd="0" presId="urn:microsoft.com/office/officeart/2018/2/layout/IconVerticalSolidList"/>
    <dgm:cxn modelId="{6796AF72-A082-42B9-8EFA-BFB4DDA47CB2}" type="presParOf" srcId="{6E58AF34-189F-435D-BC89-592DD4EEB370}" destId="{D522C92B-0457-45E8-9EE7-06A38C69BF2D}" srcOrd="1" destOrd="0" presId="urn:microsoft.com/office/officeart/2018/2/layout/IconVerticalSolidList"/>
    <dgm:cxn modelId="{FF68C2B2-BEB7-43B0-A62A-96F9E32DB675}" type="presParOf" srcId="{6E58AF34-189F-435D-BC89-592DD4EEB370}" destId="{633F8C22-5622-40FC-87A6-BDF26C1D9751}" srcOrd="2" destOrd="0" presId="urn:microsoft.com/office/officeart/2018/2/layout/IconVerticalSolidList"/>
    <dgm:cxn modelId="{AA8C09A6-1E12-47B1-808B-14FB4E41960F}" type="presParOf" srcId="{6E58AF34-189F-435D-BC89-592DD4EEB370}" destId="{D9CEA585-61FC-453D-9B56-5B0BD193B22F}" srcOrd="3" destOrd="0" presId="urn:microsoft.com/office/officeart/2018/2/layout/IconVerticalSolidList"/>
    <dgm:cxn modelId="{DEB8828D-7E47-4D68-9F68-0B6253BBAF25}" type="presParOf" srcId="{66025811-B6C4-4A36-8035-ED8197B7378B}" destId="{A6106E4E-A326-44C3-9E11-34E67EBAC93B}" srcOrd="3" destOrd="0" presId="urn:microsoft.com/office/officeart/2018/2/layout/IconVerticalSolidList"/>
    <dgm:cxn modelId="{902FB9C7-D5B1-4718-873D-51186A727B7D}" type="presParOf" srcId="{66025811-B6C4-4A36-8035-ED8197B7378B}" destId="{7ADB511F-EF0B-49DA-8833-3FCC63263DD4}" srcOrd="4" destOrd="0" presId="urn:microsoft.com/office/officeart/2018/2/layout/IconVerticalSolidList"/>
    <dgm:cxn modelId="{273D22AA-5B12-4E50-BA5B-EB2FEE0AC1CF}" type="presParOf" srcId="{7ADB511F-EF0B-49DA-8833-3FCC63263DD4}" destId="{31540C0F-EC90-4463-8674-4D96058B9279}" srcOrd="0" destOrd="0" presId="urn:microsoft.com/office/officeart/2018/2/layout/IconVerticalSolidList"/>
    <dgm:cxn modelId="{7F1FB825-25DA-433C-B599-45A3B4225744}" type="presParOf" srcId="{7ADB511F-EF0B-49DA-8833-3FCC63263DD4}" destId="{E2B0FE20-178E-4060-A96B-4FA02E5E908F}" srcOrd="1" destOrd="0" presId="urn:microsoft.com/office/officeart/2018/2/layout/IconVerticalSolidList"/>
    <dgm:cxn modelId="{AD158FFD-A7E1-42C7-8733-C4A38E448DF1}" type="presParOf" srcId="{7ADB511F-EF0B-49DA-8833-3FCC63263DD4}" destId="{0D7182D8-02D5-46B7-9BBD-887266208B6B}" srcOrd="2" destOrd="0" presId="urn:microsoft.com/office/officeart/2018/2/layout/IconVerticalSolidList"/>
    <dgm:cxn modelId="{1E312F57-9989-463B-9448-DCE199425066}" type="presParOf" srcId="{7ADB511F-EF0B-49DA-8833-3FCC63263DD4}" destId="{DB057613-FAD8-4E64-9713-4E5438A782EF}" srcOrd="3" destOrd="0" presId="urn:microsoft.com/office/officeart/2018/2/layout/IconVerticalSolidList"/>
    <dgm:cxn modelId="{D696ED0B-22E2-40F4-B6D0-F74811404465}" type="presParOf" srcId="{66025811-B6C4-4A36-8035-ED8197B7378B}" destId="{3BBDC597-F7F4-4A9F-8EA2-5013216DA040}" srcOrd="5" destOrd="0" presId="urn:microsoft.com/office/officeart/2018/2/layout/IconVerticalSolidList"/>
    <dgm:cxn modelId="{C2B4365E-616B-4E0D-95AB-D76B740095A1}" type="presParOf" srcId="{66025811-B6C4-4A36-8035-ED8197B7378B}" destId="{69F84952-C93C-42D1-AE68-C89D056A4D79}" srcOrd="6" destOrd="0" presId="urn:microsoft.com/office/officeart/2018/2/layout/IconVerticalSolidList"/>
    <dgm:cxn modelId="{1F87DFA3-196A-471E-8904-A9388A34D413}" type="presParOf" srcId="{69F84952-C93C-42D1-AE68-C89D056A4D79}" destId="{1EC24EAD-5F12-41A2-8F61-F76C8BC9B90D}" srcOrd="0" destOrd="0" presId="urn:microsoft.com/office/officeart/2018/2/layout/IconVerticalSolidList"/>
    <dgm:cxn modelId="{31F15A95-4E8D-4212-9DBC-09E00DEDE541}" type="presParOf" srcId="{69F84952-C93C-42D1-AE68-C89D056A4D79}" destId="{D75337E3-D103-4087-9937-302336BD5F50}" srcOrd="1" destOrd="0" presId="urn:microsoft.com/office/officeart/2018/2/layout/IconVerticalSolidList"/>
    <dgm:cxn modelId="{F88ECFA2-7E2D-4869-8362-E9FD5A1CF645}" type="presParOf" srcId="{69F84952-C93C-42D1-AE68-C89D056A4D79}" destId="{053EB94F-7D85-45DC-859D-C959DABDEFE5}" srcOrd="2" destOrd="0" presId="urn:microsoft.com/office/officeart/2018/2/layout/IconVerticalSolidList"/>
    <dgm:cxn modelId="{CA16CC63-15BB-41E3-9B21-8BB7EA0242A9}" type="presParOf" srcId="{69F84952-C93C-42D1-AE68-C89D056A4D79}" destId="{EC2B31D5-79A1-4B0F-B9DD-D30449399F5A}" srcOrd="3" destOrd="0" presId="urn:microsoft.com/office/officeart/2018/2/layout/IconVerticalSolidList"/>
    <dgm:cxn modelId="{58B22058-58BB-429D-A066-9598D8DF7E89}" type="presParOf" srcId="{66025811-B6C4-4A36-8035-ED8197B7378B}" destId="{2BF4773D-5547-431D-9C4A-E075F10D6A0A}" srcOrd="7" destOrd="0" presId="urn:microsoft.com/office/officeart/2018/2/layout/IconVerticalSolidList"/>
    <dgm:cxn modelId="{8B777B3C-6B06-4D40-9FEF-F32C77D18440}" type="presParOf" srcId="{66025811-B6C4-4A36-8035-ED8197B7378B}" destId="{5EEFFD75-12DB-41D5-9E43-26D74E3ED8EA}" srcOrd="8" destOrd="0" presId="urn:microsoft.com/office/officeart/2018/2/layout/IconVerticalSolidList"/>
    <dgm:cxn modelId="{4E0AE086-465E-43C1-9F50-6CDFF9632330}" type="presParOf" srcId="{5EEFFD75-12DB-41D5-9E43-26D74E3ED8EA}" destId="{DCEEBF44-4951-490A-AEC2-5D84B5A6BB6D}" srcOrd="0" destOrd="0" presId="urn:microsoft.com/office/officeart/2018/2/layout/IconVerticalSolidList"/>
    <dgm:cxn modelId="{0EDD54F9-FF72-4B7D-A164-D8B47514A94F}" type="presParOf" srcId="{5EEFFD75-12DB-41D5-9E43-26D74E3ED8EA}" destId="{4DA21EAA-1A03-4C77-BC62-00DEC4B054B6}" srcOrd="1" destOrd="0" presId="urn:microsoft.com/office/officeart/2018/2/layout/IconVerticalSolidList"/>
    <dgm:cxn modelId="{EE52B4C6-D385-46D4-B405-B834D466B9F2}" type="presParOf" srcId="{5EEFFD75-12DB-41D5-9E43-26D74E3ED8EA}" destId="{C489FA4D-9F2E-4DA4-8AA2-00FD4AC34157}" srcOrd="2" destOrd="0" presId="urn:microsoft.com/office/officeart/2018/2/layout/IconVerticalSolidList"/>
    <dgm:cxn modelId="{0DD121B7-7AAF-4AA9-83FB-0EF1DC539605}" type="presParOf" srcId="{5EEFFD75-12DB-41D5-9E43-26D74E3ED8EA}" destId="{75517419-D13A-4E4E-8352-5B794EC3B79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04C0BB9-0ED7-4167-81A0-B9F98D1A2DB3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A348F3C-E9D7-4DAD-8A42-5E645547FE62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Puritan critics associated poetry and theatre with immorality</a:t>
          </a:r>
        </a:p>
      </dgm:t>
    </dgm:pt>
    <dgm:pt modelId="{E867B3D6-546F-4626-AD2F-5E4640F927AF}" type="parTrans" cxnId="{5BCE3B2B-A505-4265-83FB-2AE3BB478739}">
      <dgm:prSet/>
      <dgm:spPr/>
      <dgm:t>
        <a:bodyPr/>
        <a:lstStyle/>
        <a:p>
          <a:endParaRPr lang="en-US"/>
        </a:p>
      </dgm:t>
    </dgm:pt>
    <dgm:pt modelId="{97202E81-C49C-4004-8D4B-A0E78A481ACC}" type="sibTrans" cxnId="{5BCE3B2B-A505-4265-83FB-2AE3BB478739}">
      <dgm:prSet/>
      <dgm:spPr/>
      <dgm:t>
        <a:bodyPr/>
        <a:lstStyle/>
        <a:p>
          <a:endParaRPr lang="en-US"/>
        </a:p>
      </dgm:t>
    </dgm:pt>
    <dgm:pt modelId="{67EAC8F5-CC74-4224-9A7B-DA1C7DB5E05F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Sidney argues that poetry itself is morally neutral</a:t>
          </a:r>
        </a:p>
      </dgm:t>
    </dgm:pt>
    <dgm:pt modelId="{BE710ADB-4AED-4460-AF5E-2544D56B747E}" type="parTrans" cxnId="{880C4B3E-22D1-4093-8E2C-9150DA178BDD}">
      <dgm:prSet/>
      <dgm:spPr/>
      <dgm:t>
        <a:bodyPr/>
        <a:lstStyle/>
        <a:p>
          <a:endParaRPr lang="en-US"/>
        </a:p>
      </dgm:t>
    </dgm:pt>
    <dgm:pt modelId="{A4FC4C7B-1388-4BB3-92B1-BD3722E353D9}" type="sibTrans" cxnId="{880C4B3E-22D1-4093-8E2C-9150DA178BDD}">
      <dgm:prSet/>
      <dgm:spPr/>
      <dgm:t>
        <a:bodyPr/>
        <a:lstStyle/>
        <a:p>
          <a:endParaRPr lang="en-US"/>
        </a:p>
      </dgm:t>
    </dgm:pt>
    <dgm:pt modelId="{C488EDAE-5EFA-4AB1-AECF-EE34F5E7D778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A good poem encourages virtue; a bad use of poetry can be rejected</a:t>
          </a:r>
        </a:p>
      </dgm:t>
    </dgm:pt>
    <dgm:pt modelId="{EEF4EC2A-E693-4377-A042-49E789DA4F0A}" type="parTrans" cxnId="{96191CD8-29AC-4F1A-8B43-C6E09DEBC106}">
      <dgm:prSet/>
      <dgm:spPr/>
      <dgm:t>
        <a:bodyPr/>
        <a:lstStyle/>
        <a:p>
          <a:endParaRPr lang="en-US"/>
        </a:p>
      </dgm:t>
    </dgm:pt>
    <dgm:pt modelId="{AA1F2731-7788-41D9-8F80-1256FBA649ED}" type="sibTrans" cxnId="{96191CD8-29AC-4F1A-8B43-C6E09DEBC106}">
      <dgm:prSet/>
      <dgm:spPr/>
      <dgm:t>
        <a:bodyPr/>
        <a:lstStyle/>
        <a:p>
          <a:endParaRPr lang="en-US"/>
        </a:p>
      </dgm:t>
    </dgm:pt>
    <dgm:pt modelId="{FD002E37-5524-495C-B4B6-65B50469103E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Other human activities can also be abused, but we do not abolish them</a:t>
          </a:r>
        </a:p>
      </dgm:t>
    </dgm:pt>
    <dgm:pt modelId="{55192F25-9D35-482A-BFFF-AC88B101F143}" type="parTrans" cxnId="{8B4D433D-9F57-44F3-A027-4FF63AF02B63}">
      <dgm:prSet/>
      <dgm:spPr/>
      <dgm:t>
        <a:bodyPr/>
        <a:lstStyle/>
        <a:p>
          <a:endParaRPr lang="en-US"/>
        </a:p>
      </dgm:t>
    </dgm:pt>
    <dgm:pt modelId="{2CE26CB7-EF0C-4026-A50B-555024F5B727}" type="sibTrans" cxnId="{8B4D433D-9F57-44F3-A027-4FF63AF02B63}">
      <dgm:prSet/>
      <dgm:spPr/>
      <dgm:t>
        <a:bodyPr/>
        <a:lstStyle/>
        <a:p>
          <a:endParaRPr lang="en-US"/>
        </a:p>
      </dgm:t>
    </dgm:pt>
    <dgm:pt modelId="{2A3CFA65-DBD5-4E9B-B109-8E503E49168D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proper response is discrimination and responsible use, not condemnation</a:t>
          </a:r>
        </a:p>
      </dgm:t>
    </dgm:pt>
    <dgm:pt modelId="{B01F0299-37B1-46CC-A8D8-E7876F924B5E}" type="parTrans" cxnId="{B428F70C-B7F6-4FE4-8113-C2137B8F890F}">
      <dgm:prSet/>
      <dgm:spPr/>
      <dgm:t>
        <a:bodyPr/>
        <a:lstStyle/>
        <a:p>
          <a:endParaRPr lang="en-US"/>
        </a:p>
      </dgm:t>
    </dgm:pt>
    <dgm:pt modelId="{AFE9BC7A-838C-4F5E-B03F-5D458708DF10}" type="sibTrans" cxnId="{B428F70C-B7F6-4FE4-8113-C2137B8F890F}">
      <dgm:prSet/>
      <dgm:spPr/>
      <dgm:t>
        <a:bodyPr/>
        <a:lstStyle/>
        <a:p>
          <a:endParaRPr lang="en-US"/>
        </a:p>
      </dgm:t>
    </dgm:pt>
    <dgm:pt modelId="{4E22AD9D-AA5A-2A4B-9544-6D5ABBADE589}" type="pres">
      <dgm:prSet presAssocID="{504C0BB9-0ED7-4167-81A0-B9F98D1A2DB3}" presName="outerComposite" presStyleCnt="0">
        <dgm:presLayoutVars>
          <dgm:chMax val="5"/>
          <dgm:dir/>
          <dgm:resizeHandles val="exact"/>
        </dgm:presLayoutVars>
      </dgm:prSet>
      <dgm:spPr/>
    </dgm:pt>
    <dgm:pt modelId="{3A47730F-1908-4948-A0D1-9A5A3979E2C5}" type="pres">
      <dgm:prSet presAssocID="{504C0BB9-0ED7-4167-81A0-B9F98D1A2DB3}" presName="dummyMaxCanvas" presStyleCnt="0">
        <dgm:presLayoutVars/>
      </dgm:prSet>
      <dgm:spPr/>
    </dgm:pt>
    <dgm:pt modelId="{6A280B78-8528-8942-A0A4-70D05DDD0C25}" type="pres">
      <dgm:prSet presAssocID="{504C0BB9-0ED7-4167-81A0-B9F98D1A2DB3}" presName="FiveNodes_1" presStyleLbl="node1" presStyleIdx="0" presStyleCnt="5">
        <dgm:presLayoutVars>
          <dgm:bulletEnabled val="1"/>
        </dgm:presLayoutVars>
      </dgm:prSet>
      <dgm:spPr/>
    </dgm:pt>
    <dgm:pt modelId="{598A5D33-3EF8-C847-BDCC-A1AEEA819460}" type="pres">
      <dgm:prSet presAssocID="{504C0BB9-0ED7-4167-81A0-B9F98D1A2DB3}" presName="FiveNodes_2" presStyleLbl="node1" presStyleIdx="1" presStyleCnt="5">
        <dgm:presLayoutVars>
          <dgm:bulletEnabled val="1"/>
        </dgm:presLayoutVars>
      </dgm:prSet>
      <dgm:spPr/>
    </dgm:pt>
    <dgm:pt modelId="{604252DA-D519-854D-9A26-FBAEE455C613}" type="pres">
      <dgm:prSet presAssocID="{504C0BB9-0ED7-4167-81A0-B9F98D1A2DB3}" presName="FiveNodes_3" presStyleLbl="node1" presStyleIdx="2" presStyleCnt="5">
        <dgm:presLayoutVars>
          <dgm:bulletEnabled val="1"/>
        </dgm:presLayoutVars>
      </dgm:prSet>
      <dgm:spPr/>
    </dgm:pt>
    <dgm:pt modelId="{714C83A8-9FEC-484B-8F11-37EC6DC9DFE4}" type="pres">
      <dgm:prSet presAssocID="{504C0BB9-0ED7-4167-81A0-B9F98D1A2DB3}" presName="FiveNodes_4" presStyleLbl="node1" presStyleIdx="3" presStyleCnt="5">
        <dgm:presLayoutVars>
          <dgm:bulletEnabled val="1"/>
        </dgm:presLayoutVars>
      </dgm:prSet>
      <dgm:spPr/>
    </dgm:pt>
    <dgm:pt modelId="{3287182A-93D4-2240-A4DC-CC493B5B5B3D}" type="pres">
      <dgm:prSet presAssocID="{504C0BB9-0ED7-4167-81A0-B9F98D1A2DB3}" presName="FiveNodes_5" presStyleLbl="node1" presStyleIdx="4" presStyleCnt="5">
        <dgm:presLayoutVars>
          <dgm:bulletEnabled val="1"/>
        </dgm:presLayoutVars>
      </dgm:prSet>
      <dgm:spPr/>
    </dgm:pt>
    <dgm:pt modelId="{7C66D829-3714-264E-811A-95D2081E8B78}" type="pres">
      <dgm:prSet presAssocID="{504C0BB9-0ED7-4167-81A0-B9F98D1A2DB3}" presName="FiveConn_1-2" presStyleLbl="fgAccFollowNode1" presStyleIdx="0" presStyleCnt="4">
        <dgm:presLayoutVars>
          <dgm:bulletEnabled val="1"/>
        </dgm:presLayoutVars>
      </dgm:prSet>
      <dgm:spPr/>
    </dgm:pt>
    <dgm:pt modelId="{C6A3257D-FFE5-AB47-9D12-87CE4AF2992A}" type="pres">
      <dgm:prSet presAssocID="{504C0BB9-0ED7-4167-81A0-B9F98D1A2DB3}" presName="FiveConn_2-3" presStyleLbl="fgAccFollowNode1" presStyleIdx="1" presStyleCnt="4">
        <dgm:presLayoutVars>
          <dgm:bulletEnabled val="1"/>
        </dgm:presLayoutVars>
      </dgm:prSet>
      <dgm:spPr/>
    </dgm:pt>
    <dgm:pt modelId="{A93A2C5B-0268-974D-8963-B6DA525E5740}" type="pres">
      <dgm:prSet presAssocID="{504C0BB9-0ED7-4167-81A0-B9F98D1A2DB3}" presName="FiveConn_3-4" presStyleLbl="fgAccFollowNode1" presStyleIdx="2" presStyleCnt="4">
        <dgm:presLayoutVars>
          <dgm:bulletEnabled val="1"/>
        </dgm:presLayoutVars>
      </dgm:prSet>
      <dgm:spPr/>
    </dgm:pt>
    <dgm:pt modelId="{E4F53830-88B5-934A-BE55-9FCBBBB30219}" type="pres">
      <dgm:prSet presAssocID="{504C0BB9-0ED7-4167-81A0-B9F98D1A2DB3}" presName="FiveConn_4-5" presStyleLbl="fgAccFollowNode1" presStyleIdx="3" presStyleCnt="4">
        <dgm:presLayoutVars>
          <dgm:bulletEnabled val="1"/>
        </dgm:presLayoutVars>
      </dgm:prSet>
      <dgm:spPr/>
    </dgm:pt>
    <dgm:pt modelId="{ADA74703-B7AF-9241-B50E-68529803D777}" type="pres">
      <dgm:prSet presAssocID="{504C0BB9-0ED7-4167-81A0-B9F98D1A2DB3}" presName="FiveNodes_1_text" presStyleLbl="node1" presStyleIdx="4" presStyleCnt="5">
        <dgm:presLayoutVars>
          <dgm:bulletEnabled val="1"/>
        </dgm:presLayoutVars>
      </dgm:prSet>
      <dgm:spPr/>
    </dgm:pt>
    <dgm:pt modelId="{57E5D7E8-3212-0845-844C-B17345C75D75}" type="pres">
      <dgm:prSet presAssocID="{504C0BB9-0ED7-4167-81A0-B9F98D1A2DB3}" presName="FiveNodes_2_text" presStyleLbl="node1" presStyleIdx="4" presStyleCnt="5">
        <dgm:presLayoutVars>
          <dgm:bulletEnabled val="1"/>
        </dgm:presLayoutVars>
      </dgm:prSet>
      <dgm:spPr/>
    </dgm:pt>
    <dgm:pt modelId="{2BF9B41D-3447-6D4B-BB7C-0E73130305D3}" type="pres">
      <dgm:prSet presAssocID="{504C0BB9-0ED7-4167-81A0-B9F98D1A2DB3}" presName="FiveNodes_3_text" presStyleLbl="node1" presStyleIdx="4" presStyleCnt="5">
        <dgm:presLayoutVars>
          <dgm:bulletEnabled val="1"/>
        </dgm:presLayoutVars>
      </dgm:prSet>
      <dgm:spPr/>
    </dgm:pt>
    <dgm:pt modelId="{9C0F03EF-FC57-C94F-B81C-CCBBB33713C6}" type="pres">
      <dgm:prSet presAssocID="{504C0BB9-0ED7-4167-81A0-B9F98D1A2DB3}" presName="FiveNodes_4_text" presStyleLbl="node1" presStyleIdx="4" presStyleCnt="5">
        <dgm:presLayoutVars>
          <dgm:bulletEnabled val="1"/>
        </dgm:presLayoutVars>
      </dgm:prSet>
      <dgm:spPr/>
    </dgm:pt>
    <dgm:pt modelId="{8764A327-F89F-744D-A021-65F700BEEA0C}" type="pres">
      <dgm:prSet presAssocID="{504C0BB9-0ED7-4167-81A0-B9F98D1A2DB3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566CBB07-4ABC-D745-8705-A33F5F4BDAD1}" type="presOf" srcId="{67EAC8F5-CC74-4224-9A7B-DA1C7DB5E05F}" destId="{57E5D7E8-3212-0845-844C-B17345C75D75}" srcOrd="1" destOrd="0" presId="urn:microsoft.com/office/officeart/2005/8/layout/vProcess5"/>
    <dgm:cxn modelId="{67A0CD0A-7756-1942-B781-D832ACABAEBB}" type="presOf" srcId="{2A3CFA65-DBD5-4E9B-B109-8E503E49168D}" destId="{8764A327-F89F-744D-A021-65F700BEEA0C}" srcOrd="1" destOrd="0" presId="urn:microsoft.com/office/officeart/2005/8/layout/vProcess5"/>
    <dgm:cxn modelId="{B428F70C-B7F6-4FE4-8113-C2137B8F890F}" srcId="{504C0BB9-0ED7-4167-81A0-B9F98D1A2DB3}" destId="{2A3CFA65-DBD5-4E9B-B109-8E503E49168D}" srcOrd="4" destOrd="0" parTransId="{B01F0299-37B1-46CC-A8D8-E7876F924B5E}" sibTransId="{AFE9BC7A-838C-4F5E-B03F-5D458708DF10}"/>
    <dgm:cxn modelId="{AA7DB422-354E-444A-93D4-CE56C8DC8C33}" type="presOf" srcId="{C488EDAE-5EFA-4AB1-AECF-EE34F5E7D778}" destId="{2BF9B41D-3447-6D4B-BB7C-0E73130305D3}" srcOrd="1" destOrd="0" presId="urn:microsoft.com/office/officeart/2005/8/layout/vProcess5"/>
    <dgm:cxn modelId="{5BCE3B2B-A505-4265-83FB-2AE3BB478739}" srcId="{504C0BB9-0ED7-4167-81A0-B9F98D1A2DB3}" destId="{4A348F3C-E9D7-4DAD-8A42-5E645547FE62}" srcOrd="0" destOrd="0" parTransId="{E867B3D6-546F-4626-AD2F-5E4640F927AF}" sibTransId="{97202E81-C49C-4004-8D4B-A0E78A481ACC}"/>
    <dgm:cxn modelId="{C796F530-60ED-9943-B7D7-8DEF9749F731}" type="presOf" srcId="{FD002E37-5524-495C-B4B6-65B50469103E}" destId="{9C0F03EF-FC57-C94F-B81C-CCBBB33713C6}" srcOrd="1" destOrd="0" presId="urn:microsoft.com/office/officeart/2005/8/layout/vProcess5"/>
    <dgm:cxn modelId="{8B4D433D-9F57-44F3-A027-4FF63AF02B63}" srcId="{504C0BB9-0ED7-4167-81A0-B9F98D1A2DB3}" destId="{FD002E37-5524-495C-B4B6-65B50469103E}" srcOrd="3" destOrd="0" parTransId="{55192F25-9D35-482A-BFFF-AC88B101F143}" sibTransId="{2CE26CB7-EF0C-4026-A50B-555024F5B727}"/>
    <dgm:cxn modelId="{880C4B3E-22D1-4093-8E2C-9150DA178BDD}" srcId="{504C0BB9-0ED7-4167-81A0-B9F98D1A2DB3}" destId="{67EAC8F5-CC74-4224-9A7B-DA1C7DB5E05F}" srcOrd="1" destOrd="0" parTransId="{BE710ADB-4AED-4460-AF5E-2544D56B747E}" sibTransId="{A4FC4C7B-1388-4BB3-92B1-BD3722E353D9}"/>
    <dgm:cxn modelId="{D43EBC5D-1066-E04C-814A-DF7D63B30152}" type="presOf" srcId="{4A348F3C-E9D7-4DAD-8A42-5E645547FE62}" destId="{6A280B78-8528-8942-A0A4-70D05DDD0C25}" srcOrd="0" destOrd="0" presId="urn:microsoft.com/office/officeart/2005/8/layout/vProcess5"/>
    <dgm:cxn modelId="{293CFA67-8A6A-0E48-9370-3320B42650C1}" type="presOf" srcId="{4A348F3C-E9D7-4DAD-8A42-5E645547FE62}" destId="{ADA74703-B7AF-9241-B50E-68529803D777}" srcOrd="1" destOrd="0" presId="urn:microsoft.com/office/officeart/2005/8/layout/vProcess5"/>
    <dgm:cxn modelId="{428AEF78-D770-E543-9E3C-C980A31B2C29}" type="presOf" srcId="{A4FC4C7B-1388-4BB3-92B1-BD3722E353D9}" destId="{C6A3257D-FFE5-AB47-9D12-87CE4AF2992A}" srcOrd="0" destOrd="0" presId="urn:microsoft.com/office/officeart/2005/8/layout/vProcess5"/>
    <dgm:cxn modelId="{81A41681-541E-5A40-AC10-5E0AEE6E9286}" type="presOf" srcId="{AA1F2731-7788-41D9-8F80-1256FBA649ED}" destId="{A93A2C5B-0268-974D-8963-B6DA525E5740}" srcOrd="0" destOrd="0" presId="urn:microsoft.com/office/officeart/2005/8/layout/vProcess5"/>
    <dgm:cxn modelId="{CC8A9688-C694-3A49-BD1F-C24052792850}" type="presOf" srcId="{2CE26CB7-EF0C-4026-A50B-555024F5B727}" destId="{E4F53830-88B5-934A-BE55-9FCBBBB30219}" srcOrd="0" destOrd="0" presId="urn:microsoft.com/office/officeart/2005/8/layout/vProcess5"/>
    <dgm:cxn modelId="{98C1E7C3-B3A7-4D48-8945-05E516C61CA3}" type="presOf" srcId="{C488EDAE-5EFA-4AB1-AECF-EE34F5E7D778}" destId="{604252DA-D519-854D-9A26-FBAEE455C613}" srcOrd="0" destOrd="0" presId="urn:microsoft.com/office/officeart/2005/8/layout/vProcess5"/>
    <dgm:cxn modelId="{6F574DD3-F609-E94F-BE40-89D04EE9A6FA}" type="presOf" srcId="{504C0BB9-0ED7-4167-81A0-B9F98D1A2DB3}" destId="{4E22AD9D-AA5A-2A4B-9544-6D5ABBADE589}" srcOrd="0" destOrd="0" presId="urn:microsoft.com/office/officeart/2005/8/layout/vProcess5"/>
    <dgm:cxn modelId="{5BAEBFD7-D379-7F47-9CD7-20F8FE21C9A2}" type="presOf" srcId="{FD002E37-5524-495C-B4B6-65B50469103E}" destId="{714C83A8-9FEC-484B-8F11-37EC6DC9DFE4}" srcOrd="0" destOrd="0" presId="urn:microsoft.com/office/officeart/2005/8/layout/vProcess5"/>
    <dgm:cxn modelId="{96191CD8-29AC-4F1A-8B43-C6E09DEBC106}" srcId="{504C0BB9-0ED7-4167-81A0-B9F98D1A2DB3}" destId="{C488EDAE-5EFA-4AB1-AECF-EE34F5E7D778}" srcOrd="2" destOrd="0" parTransId="{EEF4EC2A-E693-4377-A042-49E789DA4F0A}" sibTransId="{AA1F2731-7788-41D9-8F80-1256FBA649ED}"/>
    <dgm:cxn modelId="{137EABE1-3A7E-2242-84DB-3BEC5421DA6C}" type="presOf" srcId="{2A3CFA65-DBD5-4E9B-B109-8E503E49168D}" destId="{3287182A-93D4-2240-A4DC-CC493B5B5B3D}" srcOrd="0" destOrd="0" presId="urn:microsoft.com/office/officeart/2005/8/layout/vProcess5"/>
    <dgm:cxn modelId="{968191E2-E4AD-DE41-85F4-9164AA072165}" type="presOf" srcId="{67EAC8F5-CC74-4224-9A7B-DA1C7DB5E05F}" destId="{598A5D33-3EF8-C847-BDCC-A1AEEA819460}" srcOrd="0" destOrd="0" presId="urn:microsoft.com/office/officeart/2005/8/layout/vProcess5"/>
    <dgm:cxn modelId="{100EBDF1-37E0-AC42-9833-A2B8C9C6D428}" type="presOf" srcId="{97202E81-C49C-4004-8D4B-A0E78A481ACC}" destId="{7C66D829-3714-264E-811A-95D2081E8B78}" srcOrd="0" destOrd="0" presId="urn:microsoft.com/office/officeart/2005/8/layout/vProcess5"/>
    <dgm:cxn modelId="{81778FFE-131A-B64D-996E-092CB29BC643}" type="presParOf" srcId="{4E22AD9D-AA5A-2A4B-9544-6D5ABBADE589}" destId="{3A47730F-1908-4948-A0D1-9A5A3979E2C5}" srcOrd="0" destOrd="0" presId="urn:microsoft.com/office/officeart/2005/8/layout/vProcess5"/>
    <dgm:cxn modelId="{14F75BCE-A3F3-E844-ADC4-C638C3F2E049}" type="presParOf" srcId="{4E22AD9D-AA5A-2A4B-9544-6D5ABBADE589}" destId="{6A280B78-8528-8942-A0A4-70D05DDD0C25}" srcOrd="1" destOrd="0" presId="urn:microsoft.com/office/officeart/2005/8/layout/vProcess5"/>
    <dgm:cxn modelId="{CD41C857-54DE-8548-B891-812E2BAFCC50}" type="presParOf" srcId="{4E22AD9D-AA5A-2A4B-9544-6D5ABBADE589}" destId="{598A5D33-3EF8-C847-BDCC-A1AEEA819460}" srcOrd="2" destOrd="0" presId="urn:microsoft.com/office/officeart/2005/8/layout/vProcess5"/>
    <dgm:cxn modelId="{D9F81F5E-99FD-624D-9A2C-5216972E07F6}" type="presParOf" srcId="{4E22AD9D-AA5A-2A4B-9544-6D5ABBADE589}" destId="{604252DA-D519-854D-9A26-FBAEE455C613}" srcOrd="3" destOrd="0" presId="urn:microsoft.com/office/officeart/2005/8/layout/vProcess5"/>
    <dgm:cxn modelId="{2ADF53A2-A52A-9B46-A281-494E5A9A1366}" type="presParOf" srcId="{4E22AD9D-AA5A-2A4B-9544-6D5ABBADE589}" destId="{714C83A8-9FEC-484B-8F11-37EC6DC9DFE4}" srcOrd="4" destOrd="0" presId="urn:microsoft.com/office/officeart/2005/8/layout/vProcess5"/>
    <dgm:cxn modelId="{C614CCCD-D107-0045-8669-A10A037288C8}" type="presParOf" srcId="{4E22AD9D-AA5A-2A4B-9544-6D5ABBADE589}" destId="{3287182A-93D4-2240-A4DC-CC493B5B5B3D}" srcOrd="5" destOrd="0" presId="urn:microsoft.com/office/officeart/2005/8/layout/vProcess5"/>
    <dgm:cxn modelId="{75FE9D97-3443-6940-899E-220A6161FF6A}" type="presParOf" srcId="{4E22AD9D-AA5A-2A4B-9544-6D5ABBADE589}" destId="{7C66D829-3714-264E-811A-95D2081E8B78}" srcOrd="6" destOrd="0" presId="urn:microsoft.com/office/officeart/2005/8/layout/vProcess5"/>
    <dgm:cxn modelId="{E45AB2B3-FE9F-C946-8DC6-285B0CFDCFE5}" type="presParOf" srcId="{4E22AD9D-AA5A-2A4B-9544-6D5ABBADE589}" destId="{C6A3257D-FFE5-AB47-9D12-87CE4AF2992A}" srcOrd="7" destOrd="0" presId="urn:microsoft.com/office/officeart/2005/8/layout/vProcess5"/>
    <dgm:cxn modelId="{E977E1AF-0752-7843-A90A-4B8343B7F1CC}" type="presParOf" srcId="{4E22AD9D-AA5A-2A4B-9544-6D5ABBADE589}" destId="{A93A2C5B-0268-974D-8963-B6DA525E5740}" srcOrd="8" destOrd="0" presId="urn:microsoft.com/office/officeart/2005/8/layout/vProcess5"/>
    <dgm:cxn modelId="{481D7B2B-E391-8A42-842B-2E0D766A40A3}" type="presParOf" srcId="{4E22AD9D-AA5A-2A4B-9544-6D5ABBADE589}" destId="{E4F53830-88B5-934A-BE55-9FCBBBB30219}" srcOrd="9" destOrd="0" presId="urn:microsoft.com/office/officeart/2005/8/layout/vProcess5"/>
    <dgm:cxn modelId="{20394363-DC24-8D48-B840-D5548E73F2C9}" type="presParOf" srcId="{4E22AD9D-AA5A-2A4B-9544-6D5ABBADE589}" destId="{ADA74703-B7AF-9241-B50E-68529803D777}" srcOrd="10" destOrd="0" presId="urn:microsoft.com/office/officeart/2005/8/layout/vProcess5"/>
    <dgm:cxn modelId="{645EAEB0-C53C-EA47-86C3-DB422F09DB98}" type="presParOf" srcId="{4E22AD9D-AA5A-2A4B-9544-6D5ABBADE589}" destId="{57E5D7E8-3212-0845-844C-B17345C75D75}" srcOrd="11" destOrd="0" presId="urn:microsoft.com/office/officeart/2005/8/layout/vProcess5"/>
    <dgm:cxn modelId="{78D7D1CD-800E-7142-ADE4-F4BC367EE34B}" type="presParOf" srcId="{4E22AD9D-AA5A-2A4B-9544-6D5ABBADE589}" destId="{2BF9B41D-3447-6D4B-BB7C-0E73130305D3}" srcOrd="12" destOrd="0" presId="urn:microsoft.com/office/officeart/2005/8/layout/vProcess5"/>
    <dgm:cxn modelId="{00369564-9C7E-C14F-A988-333E9F7D8061}" type="presParOf" srcId="{4E22AD9D-AA5A-2A4B-9544-6D5ABBADE589}" destId="{9C0F03EF-FC57-C94F-B81C-CCBBB33713C6}" srcOrd="13" destOrd="0" presId="urn:microsoft.com/office/officeart/2005/8/layout/vProcess5"/>
    <dgm:cxn modelId="{D61148F7-4A6E-5E42-A4DB-63BFC762A99F}" type="presParOf" srcId="{4E22AD9D-AA5A-2A4B-9544-6D5ABBADE589}" destId="{8764A327-F89F-744D-A021-65F700BEEA0C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BFDE5BA-FE02-4081-8416-6CA5CEDFD57D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8506212-6A0E-481F-BB30-7AD8859F31B7}">
      <dgm:prSet/>
      <dgm:spPr/>
      <dgm:t>
        <a:bodyPr/>
        <a:lstStyle/>
        <a:p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ideal poet is both imaginative and morally purposeful</a:t>
          </a:r>
        </a:p>
      </dgm:t>
    </dgm:pt>
    <dgm:pt modelId="{00401DCD-BDD9-4F29-A7F2-DF60B3C81676}" type="parTrans" cxnId="{56E24CC0-4B8C-428F-B1C9-3954EF5EA70F}">
      <dgm:prSet/>
      <dgm:spPr/>
      <dgm:t>
        <a:bodyPr/>
        <a:lstStyle/>
        <a:p>
          <a:endParaRPr lang="en-US"/>
        </a:p>
      </dgm:t>
    </dgm:pt>
    <dgm:pt modelId="{F8A682B8-BCEF-4470-8FDB-DE61F378858D}" type="sibTrans" cxnId="{56E24CC0-4B8C-428F-B1C9-3954EF5EA70F}">
      <dgm:prSet/>
      <dgm:spPr/>
      <dgm:t>
        <a:bodyPr/>
        <a:lstStyle/>
        <a:p>
          <a:endParaRPr lang="en-US"/>
        </a:p>
      </dgm:t>
    </dgm:pt>
    <dgm:pt modelId="{EFA02324-A122-460C-8AA5-D918238BA9E3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He creates a vivid ‘speaking picture’ of ideal conduct</a:t>
          </a:r>
        </a:p>
      </dgm:t>
    </dgm:pt>
    <dgm:pt modelId="{D14D6CF8-20BD-41A1-9729-6E32BB2CFB0B}" type="parTrans" cxnId="{41CC9162-0961-4015-9A05-C0C714366098}">
      <dgm:prSet/>
      <dgm:spPr/>
      <dgm:t>
        <a:bodyPr/>
        <a:lstStyle/>
        <a:p>
          <a:endParaRPr lang="en-US"/>
        </a:p>
      </dgm:t>
    </dgm:pt>
    <dgm:pt modelId="{D5EE161D-BCB4-457E-BB78-AAE403178DFA}" type="sibTrans" cxnId="{41CC9162-0961-4015-9A05-C0C714366098}">
      <dgm:prSet/>
      <dgm:spPr/>
      <dgm:t>
        <a:bodyPr/>
        <a:lstStyle/>
        <a:p>
          <a:endParaRPr lang="en-US"/>
        </a:p>
      </dgm:t>
    </dgm:pt>
    <dgm:pt modelId="{27C96CD1-4BCE-4545-9953-DDB97932A04B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He unites learning, imagination, emotion and artistic skill</a:t>
          </a:r>
        </a:p>
      </dgm:t>
    </dgm:pt>
    <dgm:pt modelId="{F8C9E83D-8F42-4BF1-8E0D-3F6F21307DEB}" type="parTrans" cxnId="{4D43DE7B-7A20-46BB-8A15-C9E4A69F3E05}">
      <dgm:prSet/>
      <dgm:spPr/>
      <dgm:t>
        <a:bodyPr/>
        <a:lstStyle/>
        <a:p>
          <a:endParaRPr lang="en-US"/>
        </a:p>
      </dgm:t>
    </dgm:pt>
    <dgm:pt modelId="{3022851A-FBA7-4532-BE5D-8ED6FC6BA845}" type="sibTrans" cxnId="{4D43DE7B-7A20-46BB-8A15-C9E4A69F3E05}">
      <dgm:prSet/>
      <dgm:spPr/>
      <dgm:t>
        <a:bodyPr/>
        <a:lstStyle/>
        <a:p>
          <a:endParaRPr lang="en-US"/>
        </a:p>
      </dgm:t>
    </dgm:pt>
    <dgm:pt modelId="{2BE042EF-C0D1-4567-802C-C5A4966DEDBE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His purpose is not merely to entertain</a:t>
          </a:r>
        </a:p>
      </dgm:t>
    </dgm:pt>
    <dgm:pt modelId="{2063ED88-A8E0-4702-B5E8-464D59B89B0B}" type="parTrans" cxnId="{C5E46A8F-AB67-4765-B318-A43BD1773CBA}">
      <dgm:prSet/>
      <dgm:spPr/>
      <dgm:t>
        <a:bodyPr/>
        <a:lstStyle/>
        <a:p>
          <a:endParaRPr lang="en-US"/>
        </a:p>
      </dgm:t>
    </dgm:pt>
    <dgm:pt modelId="{6D1C920A-8725-48B2-BFC0-F6BF705A8839}" type="sibTrans" cxnId="{C5E46A8F-AB67-4765-B318-A43BD1773CBA}">
      <dgm:prSet/>
      <dgm:spPr/>
      <dgm:t>
        <a:bodyPr/>
        <a:lstStyle/>
        <a:p>
          <a:endParaRPr lang="en-US"/>
        </a:p>
      </dgm:t>
    </dgm:pt>
    <dgm:pt modelId="{85D93DA8-A1AB-4155-92C4-FE2EF7D39B4A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His ultimate aim is to make readers better human beings</a:t>
          </a:r>
        </a:p>
      </dgm:t>
    </dgm:pt>
    <dgm:pt modelId="{78E65AF5-4F01-40EF-830C-86DB84720E3D}" type="parTrans" cxnId="{E609D483-BA5E-4BEC-96D2-2ADA71BFDFC7}">
      <dgm:prSet/>
      <dgm:spPr/>
      <dgm:t>
        <a:bodyPr/>
        <a:lstStyle/>
        <a:p>
          <a:endParaRPr lang="en-US"/>
        </a:p>
      </dgm:t>
    </dgm:pt>
    <dgm:pt modelId="{7A548866-37ED-4816-A3FC-6DC62DB83DA5}" type="sibTrans" cxnId="{E609D483-BA5E-4BEC-96D2-2ADA71BFDFC7}">
      <dgm:prSet/>
      <dgm:spPr/>
      <dgm:t>
        <a:bodyPr/>
        <a:lstStyle/>
        <a:p>
          <a:endParaRPr lang="en-US"/>
        </a:p>
      </dgm:t>
    </dgm:pt>
    <dgm:pt modelId="{752C1AE3-D8DC-314A-90C7-D810BA6B103D}" type="pres">
      <dgm:prSet presAssocID="{DBFDE5BA-FE02-4081-8416-6CA5CEDFD57D}" presName="vert0" presStyleCnt="0">
        <dgm:presLayoutVars>
          <dgm:dir/>
          <dgm:animOne val="branch"/>
          <dgm:animLvl val="lvl"/>
        </dgm:presLayoutVars>
      </dgm:prSet>
      <dgm:spPr/>
    </dgm:pt>
    <dgm:pt modelId="{49C24FB0-BB29-564F-8149-2D09634379B8}" type="pres">
      <dgm:prSet presAssocID="{08506212-6A0E-481F-BB30-7AD8859F31B7}" presName="thickLine" presStyleLbl="alignNode1" presStyleIdx="0" presStyleCnt="5"/>
      <dgm:spPr/>
    </dgm:pt>
    <dgm:pt modelId="{6A6138AE-FC40-CB4D-842B-78C0EC4E20B4}" type="pres">
      <dgm:prSet presAssocID="{08506212-6A0E-481F-BB30-7AD8859F31B7}" presName="horz1" presStyleCnt="0"/>
      <dgm:spPr/>
    </dgm:pt>
    <dgm:pt modelId="{E009782D-AA11-764E-B047-1C6D7E76FFEF}" type="pres">
      <dgm:prSet presAssocID="{08506212-6A0E-481F-BB30-7AD8859F31B7}" presName="tx1" presStyleLbl="revTx" presStyleIdx="0" presStyleCnt="5"/>
      <dgm:spPr/>
    </dgm:pt>
    <dgm:pt modelId="{14B1218C-5425-3844-A981-4BB04E789DB5}" type="pres">
      <dgm:prSet presAssocID="{08506212-6A0E-481F-BB30-7AD8859F31B7}" presName="vert1" presStyleCnt="0"/>
      <dgm:spPr/>
    </dgm:pt>
    <dgm:pt modelId="{CF25A7FB-D9B2-ED47-BEBE-F1D76826A98E}" type="pres">
      <dgm:prSet presAssocID="{EFA02324-A122-460C-8AA5-D918238BA9E3}" presName="thickLine" presStyleLbl="alignNode1" presStyleIdx="1" presStyleCnt="5"/>
      <dgm:spPr/>
    </dgm:pt>
    <dgm:pt modelId="{745046E9-DAB1-334B-827B-DF767538D93A}" type="pres">
      <dgm:prSet presAssocID="{EFA02324-A122-460C-8AA5-D918238BA9E3}" presName="horz1" presStyleCnt="0"/>
      <dgm:spPr/>
    </dgm:pt>
    <dgm:pt modelId="{A67DDC6D-CF49-4A4E-829C-8E2109F44F59}" type="pres">
      <dgm:prSet presAssocID="{EFA02324-A122-460C-8AA5-D918238BA9E3}" presName="tx1" presStyleLbl="revTx" presStyleIdx="1" presStyleCnt="5"/>
      <dgm:spPr/>
    </dgm:pt>
    <dgm:pt modelId="{9B0B4094-6225-7644-8AAB-8F6757789615}" type="pres">
      <dgm:prSet presAssocID="{EFA02324-A122-460C-8AA5-D918238BA9E3}" presName="vert1" presStyleCnt="0"/>
      <dgm:spPr/>
    </dgm:pt>
    <dgm:pt modelId="{8A759644-6AC8-AD48-B4FB-7FA405EFEA7A}" type="pres">
      <dgm:prSet presAssocID="{27C96CD1-4BCE-4545-9953-DDB97932A04B}" presName="thickLine" presStyleLbl="alignNode1" presStyleIdx="2" presStyleCnt="5"/>
      <dgm:spPr/>
    </dgm:pt>
    <dgm:pt modelId="{7B7DFDD6-DF77-EF4B-B619-20614EA0D631}" type="pres">
      <dgm:prSet presAssocID="{27C96CD1-4BCE-4545-9953-DDB97932A04B}" presName="horz1" presStyleCnt="0"/>
      <dgm:spPr/>
    </dgm:pt>
    <dgm:pt modelId="{4C1626A7-15B8-144A-B113-FDB0A380EE1C}" type="pres">
      <dgm:prSet presAssocID="{27C96CD1-4BCE-4545-9953-DDB97932A04B}" presName="tx1" presStyleLbl="revTx" presStyleIdx="2" presStyleCnt="5"/>
      <dgm:spPr/>
    </dgm:pt>
    <dgm:pt modelId="{B604D0B6-7CA2-4546-92B9-CA363E63B341}" type="pres">
      <dgm:prSet presAssocID="{27C96CD1-4BCE-4545-9953-DDB97932A04B}" presName="vert1" presStyleCnt="0"/>
      <dgm:spPr/>
    </dgm:pt>
    <dgm:pt modelId="{1F754DA8-B4B5-2844-B03D-5A4387F6E2BC}" type="pres">
      <dgm:prSet presAssocID="{2BE042EF-C0D1-4567-802C-C5A4966DEDBE}" presName="thickLine" presStyleLbl="alignNode1" presStyleIdx="3" presStyleCnt="5"/>
      <dgm:spPr/>
    </dgm:pt>
    <dgm:pt modelId="{F35E8B87-C80E-7144-A1EB-B563D67E3FEC}" type="pres">
      <dgm:prSet presAssocID="{2BE042EF-C0D1-4567-802C-C5A4966DEDBE}" presName="horz1" presStyleCnt="0"/>
      <dgm:spPr/>
    </dgm:pt>
    <dgm:pt modelId="{F12DB315-916E-194D-AB0A-7EA32F46353D}" type="pres">
      <dgm:prSet presAssocID="{2BE042EF-C0D1-4567-802C-C5A4966DEDBE}" presName="tx1" presStyleLbl="revTx" presStyleIdx="3" presStyleCnt="5"/>
      <dgm:spPr/>
    </dgm:pt>
    <dgm:pt modelId="{64ECA904-52A2-F148-8036-B87E731D3A56}" type="pres">
      <dgm:prSet presAssocID="{2BE042EF-C0D1-4567-802C-C5A4966DEDBE}" presName="vert1" presStyleCnt="0"/>
      <dgm:spPr/>
    </dgm:pt>
    <dgm:pt modelId="{9AC3FB36-9F3D-7D4D-9D9C-14DDA63CB8F9}" type="pres">
      <dgm:prSet presAssocID="{85D93DA8-A1AB-4155-92C4-FE2EF7D39B4A}" presName="thickLine" presStyleLbl="alignNode1" presStyleIdx="4" presStyleCnt="5"/>
      <dgm:spPr/>
    </dgm:pt>
    <dgm:pt modelId="{178BAA44-B0D1-8342-900A-4A82103868C6}" type="pres">
      <dgm:prSet presAssocID="{85D93DA8-A1AB-4155-92C4-FE2EF7D39B4A}" presName="horz1" presStyleCnt="0"/>
      <dgm:spPr/>
    </dgm:pt>
    <dgm:pt modelId="{179C2494-9762-6F4F-B440-E60CF5F054F5}" type="pres">
      <dgm:prSet presAssocID="{85D93DA8-A1AB-4155-92C4-FE2EF7D39B4A}" presName="tx1" presStyleLbl="revTx" presStyleIdx="4" presStyleCnt="5"/>
      <dgm:spPr/>
    </dgm:pt>
    <dgm:pt modelId="{9A362591-0002-9F41-8B86-09DD3A8DB19C}" type="pres">
      <dgm:prSet presAssocID="{85D93DA8-A1AB-4155-92C4-FE2EF7D39B4A}" presName="vert1" presStyleCnt="0"/>
      <dgm:spPr/>
    </dgm:pt>
  </dgm:ptLst>
  <dgm:cxnLst>
    <dgm:cxn modelId="{41CC9162-0961-4015-9A05-C0C714366098}" srcId="{DBFDE5BA-FE02-4081-8416-6CA5CEDFD57D}" destId="{EFA02324-A122-460C-8AA5-D918238BA9E3}" srcOrd="1" destOrd="0" parTransId="{D14D6CF8-20BD-41A1-9729-6E32BB2CFB0B}" sibTransId="{D5EE161D-BCB4-457E-BB78-AAE403178DFA}"/>
    <dgm:cxn modelId="{4DB6D162-2A27-3148-820B-E3068838C973}" type="presOf" srcId="{08506212-6A0E-481F-BB30-7AD8859F31B7}" destId="{E009782D-AA11-764E-B047-1C6D7E76FFEF}" srcOrd="0" destOrd="0" presId="urn:microsoft.com/office/officeart/2008/layout/LinedList"/>
    <dgm:cxn modelId="{6A524E7A-B33A-CC4C-87D9-36DB81BD805F}" type="presOf" srcId="{27C96CD1-4BCE-4545-9953-DDB97932A04B}" destId="{4C1626A7-15B8-144A-B113-FDB0A380EE1C}" srcOrd="0" destOrd="0" presId="urn:microsoft.com/office/officeart/2008/layout/LinedList"/>
    <dgm:cxn modelId="{4D43DE7B-7A20-46BB-8A15-C9E4A69F3E05}" srcId="{DBFDE5BA-FE02-4081-8416-6CA5CEDFD57D}" destId="{27C96CD1-4BCE-4545-9953-DDB97932A04B}" srcOrd="2" destOrd="0" parTransId="{F8C9E83D-8F42-4BF1-8E0D-3F6F21307DEB}" sibTransId="{3022851A-FBA7-4532-BE5D-8ED6FC6BA845}"/>
    <dgm:cxn modelId="{E609D483-BA5E-4BEC-96D2-2ADA71BFDFC7}" srcId="{DBFDE5BA-FE02-4081-8416-6CA5CEDFD57D}" destId="{85D93DA8-A1AB-4155-92C4-FE2EF7D39B4A}" srcOrd="4" destOrd="0" parTransId="{78E65AF5-4F01-40EF-830C-86DB84720E3D}" sibTransId="{7A548866-37ED-4816-A3FC-6DC62DB83DA5}"/>
    <dgm:cxn modelId="{92268089-8CBD-2142-8ACC-5DA4B28553E8}" type="presOf" srcId="{2BE042EF-C0D1-4567-802C-C5A4966DEDBE}" destId="{F12DB315-916E-194D-AB0A-7EA32F46353D}" srcOrd="0" destOrd="0" presId="urn:microsoft.com/office/officeart/2008/layout/LinedList"/>
    <dgm:cxn modelId="{C98A478D-E45F-3C4C-9030-D2CFA6CF6351}" type="presOf" srcId="{EFA02324-A122-460C-8AA5-D918238BA9E3}" destId="{A67DDC6D-CF49-4A4E-829C-8E2109F44F59}" srcOrd="0" destOrd="0" presId="urn:microsoft.com/office/officeart/2008/layout/LinedList"/>
    <dgm:cxn modelId="{C5E46A8F-AB67-4765-B318-A43BD1773CBA}" srcId="{DBFDE5BA-FE02-4081-8416-6CA5CEDFD57D}" destId="{2BE042EF-C0D1-4567-802C-C5A4966DEDBE}" srcOrd="3" destOrd="0" parTransId="{2063ED88-A8E0-4702-B5E8-464D59B89B0B}" sibTransId="{6D1C920A-8725-48B2-BFC0-F6BF705A8839}"/>
    <dgm:cxn modelId="{5BE10DA0-A6A2-B449-A914-CF77A7A8DC64}" type="presOf" srcId="{DBFDE5BA-FE02-4081-8416-6CA5CEDFD57D}" destId="{752C1AE3-D8DC-314A-90C7-D810BA6B103D}" srcOrd="0" destOrd="0" presId="urn:microsoft.com/office/officeart/2008/layout/LinedList"/>
    <dgm:cxn modelId="{56E24CC0-4B8C-428F-B1C9-3954EF5EA70F}" srcId="{DBFDE5BA-FE02-4081-8416-6CA5CEDFD57D}" destId="{08506212-6A0E-481F-BB30-7AD8859F31B7}" srcOrd="0" destOrd="0" parTransId="{00401DCD-BDD9-4F29-A7F2-DF60B3C81676}" sibTransId="{F8A682B8-BCEF-4470-8FDB-DE61F378858D}"/>
    <dgm:cxn modelId="{A203E9F2-A8FF-464F-8517-E6B966D76AD4}" type="presOf" srcId="{85D93DA8-A1AB-4155-92C4-FE2EF7D39B4A}" destId="{179C2494-9762-6F4F-B440-E60CF5F054F5}" srcOrd="0" destOrd="0" presId="urn:microsoft.com/office/officeart/2008/layout/LinedList"/>
    <dgm:cxn modelId="{BD8F78F9-A5B3-4D46-8C1A-BF12EA301591}" type="presParOf" srcId="{752C1AE3-D8DC-314A-90C7-D810BA6B103D}" destId="{49C24FB0-BB29-564F-8149-2D09634379B8}" srcOrd="0" destOrd="0" presId="urn:microsoft.com/office/officeart/2008/layout/LinedList"/>
    <dgm:cxn modelId="{ED286EFE-99F7-0D4B-AF88-103A251F6BED}" type="presParOf" srcId="{752C1AE3-D8DC-314A-90C7-D810BA6B103D}" destId="{6A6138AE-FC40-CB4D-842B-78C0EC4E20B4}" srcOrd="1" destOrd="0" presId="urn:microsoft.com/office/officeart/2008/layout/LinedList"/>
    <dgm:cxn modelId="{2961F645-7D12-9A4A-8519-1E180B0EEF52}" type="presParOf" srcId="{6A6138AE-FC40-CB4D-842B-78C0EC4E20B4}" destId="{E009782D-AA11-764E-B047-1C6D7E76FFEF}" srcOrd="0" destOrd="0" presId="urn:microsoft.com/office/officeart/2008/layout/LinedList"/>
    <dgm:cxn modelId="{3D071C73-C5A8-1441-AA76-6B58B69DCE14}" type="presParOf" srcId="{6A6138AE-FC40-CB4D-842B-78C0EC4E20B4}" destId="{14B1218C-5425-3844-A981-4BB04E789DB5}" srcOrd="1" destOrd="0" presId="urn:microsoft.com/office/officeart/2008/layout/LinedList"/>
    <dgm:cxn modelId="{85C34781-6394-8541-9ED2-D5D96FC13AF4}" type="presParOf" srcId="{752C1AE3-D8DC-314A-90C7-D810BA6B103D}" destId="{CF25A7FB-D9B2-ED47-BEBE-F1D76826A98E}" srcOrd="2" destOrd="0" presId="urn:microsoft.com/office/officeart/2008/layout/LinedList"/>
    <dgm:cxn modelId="{DF9DD891-8AC5-2146-83D2-7AC3391EBD36}" type="presParOf" srcId="{752C1AE3-D8DC-314A-90C7-D810BA6B103D}" destId="{745046E9-DAB1-334B-827B-DF767538D93A}" srcOrd="3" destOrd="0" presId="urn:microsoft.com/office/officeart/2008/layout/LinedList"/>
    <dgm:cxn modelId="{D5B5EED1-A8A8-024C-AA23-9CCF5571715C}" type="presParOf" srcId="{745046E9-DAB1-334B-827B-DF767538D93A}" destId="{A67DDC6D-CF49-4A4E-829C-8E2109F44F59}" srcOrd="0" destOrd="0" presId="urn:microsoft.com/office/officeart/2008/layout/LinedList"/>
    <dgm:cxn modelId="{2088ADF8-7CE9-2A48-A13B-5BBC8A1CCA22}" type="presParOf" srcId="{745046E9-DAB1-334B-827B-DF767538D93A}" destId="{9B0B4094-6225-7644-8AAB-8F6757789615}" srcOrd="1" destOrd="0" presId="urn:microsoft.com/office/officeart/2008/layout/LinedList"/>
    <dgm:cxn modelId="{1AF60CBE-8A93-314F-B803-1E0455174104}" type="presParOf" srcId="{752C1AE3-D8DC-314A-90C7-D810BA6B103D}" destId="{8A759644-6AC8-AD48-B4FB-7FA405EFEA7A}" srcOrd="4" destOrd="0" presId="urn:microsoft.com/office/officeart/2008/layout/LinedList"/>
    <dgm:cxn modelId="{563BAC1E-F4D5-3546-AAC2-31413477B5AA}" type="presParOf" srcId="{752C1AE3-D8DC-314A-90C7-D810BA6B103D}" destId="{7B7DFDD6-DF77-EF4B-B619-20614EA0D631}" srcOrd="5" destOrd="0" presId="urn:microsoft.com/office/officeart/2008/layout/LinedList"/>
    <dgm:cxn modelId="{8D446A50-F2FF-B245-B471-A1D293F5A741}" type="presParOf" srcId="{7B7DFDD6-DF77-EF4B-B619-20614EA0D631}" destId="{4C1626A7-15B8-144A-B113-FDB0A380EE1C}" srcOrd="0" destOrd="0" presId="urn:microsoft.com/office/officeart/2008/layout/LinedList"/>
    <dgm:cxn modelId="{D83BC79A-B15B-D04D-A1E7-99150579EB7F}" type="presParOf" srcId="{7B7DFDD6-DF77-EF4B-B619-20614EA0D631}" destId="{B604D0B6-7CA2-4546-92B9-CA363E63B341}" srcOrd="1" destOrd="0" presId="urn:microsoft.com/office/officeart/2008/layout/LinedList"/>
    <dgm:cxn modelId="{22BA5B8B-6992-AA40-AE97-4DC1D4CD0677}" type="presParOf" srcId="{752C1AE3-D8DC-314A-90C7-D810BA6B103D}" destId="{1F754DA8-B4B5-2844-B03D-5A4387F6E2BC}" srcOrd="6" destOrd="0" presId="urn:microsoft.com/office/officeart/2008/layout/LinedList"/>
    <dgm:cxn modelId="{02F99989-D0B0-5C4A-A7C6-615135B80798}" type="presParOf" srcId="{752C1AE3-D8DC-314A-90C7-D810BA6B103D}" destId="{F35E8B87-C80E-7144-A1EB-B563D67E3FEC}" srcOrd="7" destOrd="0" presId="urn:microsoft.com/office/officeart/2008/layout/LinedList"/>
    <dgm:cxn modelId="{4DF82C30-ED75-394F-A0CA-033E76951EF1}" type="presParOf" srcId="{F35E8B87-C80E-7144-A1EB-B563D67E3FEC}" destId="{F12DB315-916E-194D-AB0A-7EA32F46353D}" srcOrd="0" destOrd="0" presId="urn:microsoft.com/office/officeart/2008/layout/LinedList"/>
    <dgm:cxn modelId="{17C0F862-AC5C-4B42-9981-25B94E382BD9}" type="presParOf" srcId="{F35E8B87-C80E-7144-A1EB-B563D67E3FEC}" destId="{64ECA904-52A2-F148-8036-B87E731D3A56}" srcOrd="1" destOrd="0" presId="urn:microsoft.com/office/officeart/2008/layout/LinedList"/>
    <dgm:cxn modelId="{17F44C4A-3AF8-794D-99A3-0131E23284E2}" type="presParOf" srcId="{752C1AE3-D8DC-314A-90C7-D810BA6B103D}" destId="{9AC3FB36-9F3D-7D4D-9D9C-14DDA63CB8F9}" srcOrd="8" destOrd="0" presId="urn:microsoft.com/office/officeart/2008/layout/LinedList"/>
    <dgm:cxn modelId="{B64CB26E-C79D-B24D-8B13-734683150F71}" type="presParOf" srcId="{752C1AE3-D8DC-314A-90C7-D810BA6B103D}" destId="{178BAA44-B0D1-8342-900A-4A82103868C6}" srcOrd="9" destOrd="0" presId="urn:microsoft.com/office/officeart/2008/layout/LinedList"/>
    <dgm:cxn modelId="{ADBEA232-7459-7543-AA9B-E6D261247DCD}" type="presParOf" srcId="{178BAA44-B0D1-8342-900A-4A82103868C6}" destId="{179C2494-9762-6F4F-B440-E60CF5F054F5}" srcOrd="0" destOrd="0" presId="urn:microsoft.com/office/officeart/2008/layout/LinedList"/>
    <dgm:cxn modelId="{2997E518-2039-394F-BE74-3D1002B9B40A}" type="presParOf" srcId="{178BAA44-B0D1-8342-900A-4A82103868C6}" destId="{9A362591-0002-9F41-8B86-09DD3A8DB19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54868F9F-F2DE-480B-9936-7A79AADAA240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5B0CBD85-E5FD-408A-8FFE-D8AF36F6AF8E}">
      <dgm:prSet custT="1"/>
      <dgm:spPr/>
      <dgm:t>
        <a:bodyPr/>
        <a:lstStyle/>
        <a:p>
          <a:pPr algn="ctr"/>
          <a:r>
            <a:rPr lang="en-US" sz="26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Poetry is an art of imitation and invention</a:t>
          </a:r>
          <a:endParaRPr lang="en-US" sz="2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BFC02F-87C1-48DF-83DA-753DC06FC2F3}" type="parTrans" cxnId="{72D0C92F-3076-4887-854A-45D65CD7D3C4}">
      <dgm:prSet/>
      <dgm:spPr/>
      <dgm:t>
        <a:bodyPr/>
        <a:lstStyle/>
        <a:p>
          <a:endParaRPr lang="en-US"/>
        </a:p>
      </dgm:t>
    </dgm:pt>
    <dgm:pt modelId="{3EA72D3B-FBCC-480A-B3E0-8096BDF9B6B5}" type="sibTrans" cxnId="{72D0C92F-3076-4887-854A-45D65CD7D3C4}">
      <dgm:prSet/>
      <dgm:spPr/>
      <dgm:t>
        <a:bodyPr/>
        <a:lstStyle/>
        <a:p>
          <a:endParaRPr lang="en-US"/>
        </a:p>
      </dgm:t>
    </dgm:pt>
    <dgm:pt modelId="{55C879FF-8146-4297-9F2C-7F4F4684051C}">
      <dgm:prSet custT="1"/>
      <dgm:spPr/>
      <dgm:t>
        <a:bodyPr/>
        <a:lstStyle/>
        <a:p>
          <a:pPr algn="ctr"/>
          <a:r>
            <a:rPr lang="en-US" sz="26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poet creates a ‘second nature’</a:t>
          </a:r>
          <a:endParaRPr lang="en-US" sz="2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53A332-389E-4ED4-AE7C-4CBF0A374A6C}" type="parTrans" cxnId="{36BA8942-42D2-4416-BE7D-ADB3DDA7023D}">
      <dgm:prSet/>
      <dgm:spPr/>
      <dgm:t>
        <a:bodyPr/>
        <a:lstStyle/>
        <a:p>
          <a:endParaRPr lang="en-US"/>
        </a:p>
      </dgm:t>
    </dgm:pt>
    <dgm:pt modelId="{9F3ADA34-7BCF-4D24-A84B-54ED7CE66C8E}" type="sibTrans" cxnId="{36BA8942-42D2-4416-BE7D-ADB3DDA7023D}">
      <dgm:prSet/>
      <dgm:spPr/>
      <dgm:t>
        <a:bodyPr/>
        <a:lstStyle/>
        <a:p>
          <a:endParaRPr lang="en-US"/>
        </a:p>
      </dgm:t>
    </dgm:pt>
    <dgm:pt modelId="{6828B1C8-DAF3-4E66-9BC3-82EB009CCB3E}">
      <dgm:prSet custT="1"/>
      <dgm:spPr/>
      <dgm:t>
        <a:bodyPr/>
        <a:lstStyle/>
        <a:p>
          <a:pPr algn="ctr"/>
          <a:r>
            <a:rPr lang="en-US" sz="26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Poetry can represent ideal possibilities</a:t>
          </a:r>
          <a:endParaRPr lang="en-US" sz="2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092173-1D05-4081-9C76-3397E8838CC2}" type="parTrans" cxnId="{12E2208B-4E0F-42D2-A319-881DB17BC712}">
      <dgm:prSet/>
      <dgm:spPr/>
      <dgm:t>
        <a:bodyPr/>
        <a:lstStyle/>
        <a:p>
          <a:endParaRPr lang="en-US"/>
        </a:p>
      </dgm:t>
    </dgm:pt>
    <dgm:pt modelId="{DDB7BED0-8898-4FC0-9E56-12FFEFE778AF}" type="sibTrans" cxnId="{12E2208B-4E0F-42D2-A319-881DB17BC712}">
      <dgm:prSet/>
      <dgm:spPr/>
      <dgm:t>
        <a:bodyPr/>
        <a:lstStyle/>
        <a:p>
          <a:endParaRPr lang="en-US"/>
        </a:p>
      </dgm:t>
    </dgm:pt>
    <dgm:pt modelId="{03C97F7D-AB03-49F5-B8CB-5BE166DE15BF}">
      <dgm:prSet custT="1"/>
      <dgm:spPr/>
      <dgm:t>
        <a:bodyPr/>
        <a:lstStyle/>
        <a:p>
          <a:pPr algn="ctr"/>
          <a:r>
            <a:rPr lang="en-US" sz="26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Its chief purpose is to teach and delight</a:t>
          </a:r>
          <a:endParaRPr lang="en-US" sz="2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1EE21C-FEC4-43DD-9964-577DDA9AAC58}" type="parTrans" cxnId="{48631E1D-D764-4AC9-87FF-3104BDF95984}">
      <dgm:prSet/>
      <dgm:spPr/>
      <dgm:t>
        <a:bodyPr/>
        <a:lstStyle/>
        <a:p>
          <a:endParaRPr lang="en-US"/>
        </a:p>
      </dgm:t>
    </dgm:pt>
    <dgm:pt modelId="{D2AAA0D3-C524-4C75-83B9-39D088C5B26E}" type="sibTrans" cxnId="{48631E1D-D764-4AC9-87FF-3104BDF95984}">
      <dgm:prSet/>
      <dgm:spPr/>
      <dgm:t>
        <a:bodyPr/>
        <a:lstStyle/>
        <a:p>
          <a:endParaRPr lang="en-US"/>
        </a:p>
      </dgm:t>
    </dgm:pt>
    <dgm:pt modelId="{A9AF3998-E703-4785-8C94-3931748CFF99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Its strongest effect is to move readers toward virtue</a:t>
          </a:r>
        </a:p>
      </dgm:t>
    </dgm:pt>
    <dgm:pt modelId="{10419423-ED95-409C-A02E-66DFB5C56E71}" type="parTrans" cxnId="{0326F61F-2FA3-478B-950E-9C74BE4A3DCB}">
      <dgm:prSet/>
      <dgm:spPr/>
      <dgm:t>
        <a:bodyPr/>
        <a:lstStyle/>
        <a:p>
          <a:endParaRPr lang="en-US"/>
        </a:p>
      </dgm:t>
    </dgm:pt>
    <dgm:pt modelId="{2F5EBA27-2139-4C70-8D98-36A67B3D2727}" type="sibTrans" cxnId="{0326F61F-2FA3-478B-950E-9C74BE4A3DCB}">
      <dgm:prSet/>
      <dgm:spPr/>
      <dgm:t>
        <a:bodyPr/>
        <a:lstStyle/>
        <a:p>
          <a:endParaRPr lang="en-US"/>
        </a:p>
      </dgm:t>
    </dgm:pt>
    <dgm:pt modelId="{B8B73F3D-E503-4A22-A10C-8ED7AF9E7D64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Poetry is not inherently false or immoral</a:t>
          </a:r>
        </a:p>
      </dgm:t>
    </dgm:pt>
    <dgm:pt modelId="{6AE46A3A-1CFF-48FC-B010-F7993C60FAEC}" type="parTrans" cxnId="{3474727E-642C-4D6F-B782-204CF6BDF185}">
      <dgm:prSet/>
      <dgm:spPr/>
      <dgm:t>
        <a:bodyPr/>
        <a:lstStyle/>
        <a:p>
          <a:endParaRPr lang="en-US"/>
        </a:p>
      </dgm:t>
    </dgm:pt>
    <dgm:pt modelId="{19D26D81-3EBF-4CB4-A276-64ADBA91649E}" type="sibTrans" cxnId="{3474727E-642C-4D6F-B782-204CF6BDF185}">
      <dgm:prSet/>
      <dgm:spPr/>
      <dgm:t>
        <a:bodyPr/>
        <a:lstStyle/>
        <a:p>
          <a:endParaRPr lang="en-US"/>
        </a:p>
      </dgm:t>
    </dgm:pt>
    <dgm:pt modelId="{3D603340-63C7-4B85-9C54-4414AE3376B1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Good poetry unites imagination with ethical purpose</a:t>
          </a:r>
        </a:p>
      </dgm:t>
    </dgm:pt>
    <dgm:pt modelId="{CA5CBD06-F080-4359-BFF9-6B3FE7D6FA1B}" type="parTrans" cxnId="{5FC0BB75-4962-4570-85C9-4A15759CE599}">
      <dgm:prSet/>
      <dgm:spPr/>
      <dgm:t>
        <a:bodyPr/>
        <a:lstStyle/>
        <a:p>
          <a:endParaRPr lang="en-US"/>
        </a:p>
      </dgm:t>
    </dgm:pt>
    <dgm:pt modelId="{B69118E6-ABB1-4053-9F60-889709B3DB8A}" type="sibTrans" cxnId="{5FC0BB75-4962-4570-85C9-4A15759CE599}">
      <dgm:prSet/>
      <dgm:spPr/>
      <dgm:t>
        <a:bodyPr/>
        <a:lstStyle/>
        <a:p>
          <a:endParaRPr lang="en-US"/>
        </a:p>
      </dgm:t>
    </dgm:pt>
    <dgm:pt modelId="{486C9D02-D901-2143-A570-A64D292ADAA3}" type="pres">
      <dgm:prSet presAssocID="{54868F9F-F2DE-480B-9936-7A79AADAA240}" presName="vert0" presStyleCnt="0">
        <dgm:presLayoutVars>
          <dgm:dir/>
          <dgm:animOne val="branch"/>
          <dgm:animLvl val="lvl"/>
        </dgm:presLayoutVars>
      </dgm:prSet>
      <dgm:spPr/>
    </dgm:pt>
    <dgm:pt modelId="{9840E085-E4E4-E945-88B0-D57D726CD591}" type="pres">
      <dgm:prSet presAssocID="{5B0CBD85-E5FD-408A-8FFE-D8AF36F6AF8E}" presName="thickLine" presStyleLbl="alignNode1" presStyleIdx="0" presStyleCnt="7"/>
      <dgm:spPr/>
    </dgm:pt>
    <dgm:pt modelId="{F28CF6BA-D403-2E4A-8A3D-74320900E599}" type="pres">
      <dgm:prSet presAssocID="{5B0CBD85-E5FD-408A-8FFE-D8AF36F6AF8E}" presName="horz1" presStyleCnt="0"/>
      <dgm:spPr/>
    </dgm:pt>
    <dgm:pt modelId="{65690368-5DED-7340-9D27-D0CB65101BF4}" type="pres">
      <dgm:prSet presAssocID="{5B0CBD85-E5FD-408A-8FFE-D8AF36F6AF8E}" presName="tx1" presStyleLbl="revTx" presStyleIdx="0" presStyleCnt="7"/>
      <dgm:spPr/>
    </dgm:pt>
    <dgm:pt modelId="{2E402084-3C26-6045-A9B1-6D09F9FC45AF}" type="pres">
      <dgm:prSet presAssocID="{5B0CBD85-E5FD-408A-8FFE-D8AF36F6AF8E}" presName="vert1" presStyleCnt="0"/>
      <dgm:spPr/>
    </dgm:pt>
    <dgm:pt modelId="{A9A6A5E3-528F-F240-BBB3-B50BEF14BC1F}" type="pres">
      <dgm:prSet presAssocID="{55C879FF-8146-4297-9F2C-7F4F4684051C}" presName="thickLine" presStyleLbl="alignNode1" presStyleIdx="1" presStyleCnt="7"/>
      <dgm:spPr/>
    </dgm:pt>
    <dgm:pt modelId="{B26609AE-67BB-8B4A-9B66-ABB6D639CC63}" type="pres">
      <dgm:prSet presAssocID="{55C879FF-8146-4297-9F2C-7F4F4684051C}" presName="horz1" presStyleCnt="0"/>
      <dgm:spPr/>
    </dgm:pt>
    <dgm:pt modelId="{83FE259D-C6C4-3A48-B8FC-7B5584438326}" type="pres">
      <dgm:prSet presAssocID="{55C879FF-8146-4297-9F2C-7F4F4684051C}" presName="tx1" presStyleLbl="revTx" presStyleIdx="1" presStyleCnt="7"/>
      <dgm:spPr/>
    </dgm:pt>
    <dgm:pt modelId="{D7DC54E2-DA35-0E47-A50D-E9C2AC96024F}" type="pres">
      <dgm:prSet presAssocID="{55C879FF-8146-4297-9F2C-7F4F4684051C}" presName="vert1" presStyleCnt="0"/>
      <dgm:spPr/>
    </dgm:pt>
    <dgm:pt modelId="{CE4B6E80-6F88-AE48-BA85-5A8307D8116A}" type="pres">
      <dgm:prSet presAssocID="{6828B1C8-DAF3-4E66-9BC3-82EB009CCB3E}" presName="thickLine" presStyleLbl="alignNode1" presStyleIdx="2" presStyleCnt="7"/>
      <dgm:spPr/>
    </dgm:pt>
    <dgm:pt modelId="{0D11C9B7-8C17-F343-89B3-3C22A93E9FF7}" type="pres">
      <dgm:prSet presAssocID="{6828B1C8-DAF3-4E66-9BC3-82EB009CCB3E}" presName="horz1" presStyleCnt="0"/>
      <dgm:spPr/>
    </dgm:pt>
    <dgm:pt modelId="{75C59D9F-BB54-E349-885D-327A28A5D366}" type="pres">
      <dgm:prSet presAssocID="{6828B1C8-DAF3-4E66-9BC3-82EB009CCB3E}" presName="tx1" presStyleLbl="revTx" presStyleIdx="2" presStyleCnt="7"/>
      <dgm:spPr/>
    </dgm:pt>
    <dgm:pt modelId="{1E1FCDD1-F277-FD4F-8726-A8B40F3C3639}" type="pres">
      <dgm:prSet presAssocID="{6828B1C8-DAF3-4E66-9BC3-82EB009CCB3E}" presName="vert1" presStyleCnt="0"/>
      <dgm:spPr/>
    </dgm:pt>
    <dgm:pt modelId="{DA2DBD00-8ECF-7F4A-A041-BEFA1D3EA308}" type="pres">
      <dgm:prSet presAssocID="{03C97F7D-AB03-49F5-B8CB-5BE166DE15BF}" presName="thickLine" presStyleLbl="alignNode1" presStyleIdx="3" presStyleCnt="7"/>
      <dgm:spPr/>
    </dgm:pt>
    <dgm:pt modelId="{BDCD0D60-BC94-9F4D-89B0-7D664B4A87E4}" type="pres">
      <dgm:prSet presAssocID="{03C97F7D-AB03-49F5-B8CB-5BE166DE15BF}" presName="horz1" presStyleCnt="0"/>
      <dgm:spPr/>
    </dgm:pt>
    <dgm:pt modelId="{088162A6-AD9C-4344-82E1-B12088CCE970}" type="pres">
      <dgm:prSet presAssocID="{03C97F7D-AB03-49F5-B8CB-5BE166DE15BF}" presName="tx1" presStyleLbl="revTx" presStyleIdx="3" presStyleCnt="7"/>
      <dgm:spPr/>
    </dgm:pt>
    <dgm:pt modelId="{C74DA44B-D3D0-4946-9421-E3124038AEFD}" type="pres">
      <dgm:prSet presAssocID="{03C97F7D-AB03-49F5-B8CB-5BE166DE15BF}" presName="vert1" presStyleCnt="0"/>
      <dgm:spPr/>
    </dgm:pt>
    <dgm:pt modelId="{AAC7DE6E-E0E9-BE46-9A61-082201E0AA5B}" type="pres">
      <dgm:prSet presAssocID="{A9AF3998-E703-4785-8C94-3931748CFF99}" presName="thickLine" presStyleLbl="alignNode1" presStyleIdx="4" presStyleCnt="7"/>
      <dgm:spPr/>
    </dgm:pt>
    <dgm:pt modelId="{824E091D-1AC8-AB4C-BC8F-D6449745E70A}" type="pres">
      <dgm:prSet presAssocID="{A9AF3998-E703-4785-8C94-3931748CFF99}" presName="horz1" presStyleCnt="0"/>
      <dgm:spPr/>
    </dgm:pt>
    <dgm:pt modelId="{8DCC4A56-81D7-4B4A-B856-90F60E2E26D4}" type="pres">
      <dgm:prSet presAssocID="{A9AF3998-E703-4785-8C94-3931748CFF99}" presName="tx1" presStyleLbl="revTx" presStyleIdx="4" presStyleCnt="7"/>
      <dgm:spPr/>
    </dgm:pt>
    <dgm:pt modelId="{6195EA15-D14E-9745-A5CD-6DE1AFF941DD}" type="pres">
      <dgm:prSet presAssocID="{A9AF3998-E703-4785-8C94-3931748CFF99}" presName="vert1" presStyleCnt="0"/>
      <dgm:spPr/>
    </dgm:pt>
    <dgm:pt modelId="{569732F3-2986-BE46-BCC1-67D18EF8F6F9}" type="pres">
      <dgm:prSet presAssocID="{B8B73F3D-E503-4A22-A10C-8ED7AF9E7D64}" presName="thickLine" presStyleLbl="alignNode1" presStyleIdx="5" presStyleCnt="7"/>
      <dgm:spPr/>
    </dgm:pt>
    <dgm:pt modelId="{1D63436D-63BD-6746-9EE1-76CCD7063ED7}" type="pres">
      <dgm:prSet presAssocID="{B8B73F3D-E503-4A22-A10C-8ED7AF9E7D64}" presName="horz1" presStyleCnt="0"/>
      <dgm:spPr/>
    </dgm:pt>
    <dgm:pt modelId="{1B5581CD-4C6D-9C43-9F5D-C9922C8F2712}" type="pres">
      <dgm:prSet presAssocID="{B8B73F3D-E503-4A22-A10C-8ED7AF9E7D64}" presName="tx1" presStyleLbl="revTx" presStyleIdx="5" presStyleCnt="7"/>
      <dgm:spPr/>
    </dgm:pt>
    <dgm:pt modelId="{9B2ED89C-5066-F749-9966-CEBF330DC1B6}" type="pres">
      <dgm:prSet presAssocID="{B8B73F3D-E503-4A22-A10C-8ED7AF9E7D64}" presName="vert1" presStyleCnt="0"/>
      <dgm:spPr/>
    </dgm:pt>
    <dgm:pt modelId="{29672AD0-EA37-2246-BA70-5AE7F329954A}" type="pres">
      <dgm:prSet presAssocID="{3D603340-63C7-4B85-9C54-4414AE3376B1}" presName="thickLine" presStyleLbl="alignNode1" presStyleIdx="6" presStyleCnt="7"/>
      <dgm:spPr/>
    </dgm:pt>
    <dgm:pt modelId="{8E876BC2-F86A-CB45-9F64-17FDE4FAE5F8}" type="pres">
      <dgm:prSet presAssocID="{3D603340-63C7-4B85-9C54-4414AE3376B1}" presName="horz1" presStyleCnt="0"/>
      <dgm:spPr/>
    </dgm:pt>
    <dgm:pt modelId="{16BCACA3-9B8C-9C4C-A971-BFDF2255D9C0}" type="pres">
      <dgm:prSet presAssocID="{3D603340-63C7-4B85-9C54-4414AE3376B1}" presName="tx1" presStyleLbl="revTx" presStyleIdx="6" presStyleCnt="7"/>
      <dgm:spPr/>
    </dgm:pt>
    <dgm:pt modelId="{723689DA-D9B0-1044-9004-66E235F101F7}" type="pres">
      <dgm:prSet presAssocID="{3D603340-63C7-4B85-9C54-4414AE3376B1}" presName="vert1" presStyleCnt="0"/>
      <dgm:spPr/>
    </dgm:pt>
  </dgm:ptLst>
  <dgm:cxnLst>
    <dgm:cxn modelId="{48631E1D-D764-4AC9-87FF-3104BDF95984}" srcId="{54868F9F-F2DE-480B-9936-7A79AADAA240}" destId="{03C97F7D-AB03-49F5-B8CB-5BE166DE15BF}" srcOrd="3" destOrd="0" parTransId="{6B1EE21C-FEC4-43DD-9964-577DDA9AAC58}" sibTransId="{D2AAA0D3-C524-4C75-83B9-39D088C5B26E}"/>
    <dgm:cxn modelId="{0326F61F-2FA3-478B-950E-9C74BE4A3DCB}" srcId="{54868F9F-F2DE-480B-9936-7A79AADAA240}" destId="{A9AF3998-E703-4785-8C94-3931748CFF99}" srcOrd="4" destOrd="0" parTransId="{10419423-ED95-409C-A02E-66DFB5C56E71}" sibTransId="{2F5EBA27-2139-4C70-8D98-36A67B3D2727}"/>
    <dgm:cxn modelId="{72D0C92F-3076-4887-854A-45D65CD7D3C4}" srcId="{54868F9F-F2DE-480B-9936-7A79AADAA240}" destId="{5B0CBD85-E5FD-408A-8FFE-D8AF36F6AF8E}" srcOrd="0" destOrd="0" parTransId="{44BFC02F-87C1-48DF-83DA-753DC06FC2F3}" sibTransId="{3EA72D3B-FBCC-480A-B3E0-8096BDF9B6B5}"/>
    <dgm:cxn modelId="{F46B2735-ED5B-D947-924A-7B89E812CF6C}" type="presOf" srcId="{55C879FF-8146-4297-9F2C-7F4F4684051C}" destId="{83FE259D-C6C4-3A48-B8FC-7B5584438326}" srcOrd="0" destOrd="0" presId="urn:microsoft.com/office/officeart/2008/layout/LinedList"/>
    <dgm:cxn modelId="{36BA8942-42D2-4416-BE7D-ADB3DDA7023D}" srcId="{54868F9F-F2DE-480B-9936-7A79AADAA240}" destId="{55C879FF-8146-4297-9F2C-7F4F4684051C}" srcOrd="1" destOrd="0" parTransId="{8C53A332-389E-4ED4-AE7C-4CBF0A374A6C}" sibTransId="{9F3ADA34-7BCF-4D24-A84B-54ED7CE66C8E}"/>
    <dgm:cxn modelId="{DFDE236D-766B-3B41-895D-1DE189B7CE22}" type="presOf" srcId="{5B0CBD85-E5FD-408A-8FFE-D8AF36F6AF8E}" destId="{65690368-5DED-7340-9D27-D0CB65101BF4}" srcOrd="0" destOrd="0" presId="urn:microsoft.com/office/officeart/2008/layout/LinedList"/>
    <dgm:cxn modelId="{5FC0BB75-4962-4570-85C9-4A15759CE599}" srcId="{54868F9F-F2DE-480B-9936-7A79AADAA240}" destId="{3D603340-63C7-4B85-9C54-4414AE3376B1}" srcOrd="6" destOrd="0" parTransId="{CA5CBD06-F080-4359-BFF9-6B3FE7D6FA1B}" sibTransId="{B69118E6-ABB1-4053-9F60-889709B3DB8A}"/>
    <dgm:cxn modelId="{3474727E-642C-4D6F-B782-204CF6BDF185}" srcId="{54868F9F-F2DE-480B-9936-7A79AADAA240}" destId="{B8B73F3D-E503-4A22-A10C-8ED7AF9E7D64}" srcOrd="5" destOrd="0" parTransId="{6AE46A3A-1CFF-48FC-B010-F7993C60FAEC}" sibTransId="{19D26D81-3EBF-4CB4-A276-64ADBA91649E}"/>
    <dgm:cxn modelId="{3CCC9687-B958-654A-B399-93EBC3608E80}" type="presOf" srcId="{3D603340-63C7-4B85-9C54-4414AE3376B1}" destId="{16BCACA3-9B8C-9C4C-A971-BFDF2255D9C0}" srcOrd="0" destOrd="0" presId="urn:microsoft.com/office/officeart/2008/layout/LinedList"/>
    <dgm:cxn modelId="{12E2208B-4E0F-42D2-A319-881DB17BC712}" srcId="{54868F9F-F2DE-480B-9936-7A79AADAA240}" destId="{6828B1C8-DAF3-4E66-9BC3-82EB009CCB3E}" srcOrd="2" destOrd="0" parTransId="{E3092173-1D05-4081-9C76-3397E8838CC2}" sibTransId="{DDB7BED0-8898-4FC0-9E56-12FFEFE778AF}"/>
    <dgm:cxn modelId="{BA334FB1-59AE-654E-806E-39D6581F0772}" type="presOf" srcId="{A9AF3998-E703-4785-8C94-3931748CFF99}" destId="{8DCC4A56-81D7-4B4A-B856-90F60E2E26D4}" srcOrd="0" destOrd="0" presId="urn:microsoft.com/office/officeart/2008/layout/LinedList"/>
    <dgm:cxn modelId="{E15FD7CC-C954-B74C-9853-2118915FCC26}" type="presOf" srcId="{B8B73F3D-E503-4A22-A10C-8ED7AF9E7D64}" destId="{1B5581CD-4C6D-9C43-9F5D-C9922C8F2712}" srcOrd="0" destOrd="0" presId="urn:microsoft.com/office/officeart/2008/layout/LinedList"/>
    <dgm:cxn modelId="{363489F5-67A4-6540-B0F8-0812A0A92131}" type="presOf" srcId="{03C97F7D-AB03-49F5-B8CB-5BE166DE15BF}" destId="{088162A6-AD9C-4344-82E1-B12088CCE970}" srcOrd="0" destOrd="0" presId="urn:microsoft.com/office/officeart/2008/layout/LinedList"/>
    <dgm:cxn modelId="{4F1B0DF7-2550-914A-B79E-74F2FC142FF9}" type="presOf" srcId="{54868F9F-F2DE-480B-9936-7A79AADAA240}" destId="{486C9D02-D901-2143-A570-A64D292ADAA3}" srcOrd="0" destOrd="0" presId="urn:microsoft.com/office/officeart/2008/layout/LinedList"/>
    <dgm:cxn modelId="{F45AEAFF-3BBC-4440-9C2C-B556C9BEEFB7}" type="presOf" srcId="{6828B1C8-DAF3-4E66-9BC3-82EB009CCB3E}" destId="{75C59D9F-BB54-E349-885D-327A28A5D366}" srcOrd="0" destOrd="0" presId="urn:microsoft.com/office/officeart/2008/layout/LinedList"/>
    <dgm:cxn modelId="{36F2B93F-D60C-8B44-9990-EE6774969BF8}" type="presParOf" srcId="{486C9D02-D901-2143-A570-A64D292ADAA3}" destId="{9840E085-E4E4-E945-88B0-D57D726CD591}" srcOrd="0" destOrd="0" presId="urn:microsoft.com/office/officeart/2008/layout/LinedList"/>
    <dgm:cxn modelId="{7321D7FC-748F-C749-AF54-10DC20061096}" type="presParOf" srcId="{486C9D02-D901-2143-A570-A64D292ADAA3}" destId="{F28CF6BA-D403-2E4A-8A3D-74320900E599}" srcOrd="1" destOrd="0" presId="urn:microsoft.com/office/officeart/2008/layout/LinedList"/>
    <dgm:cxn modelId="{59B3C9F7-79E3-A94E-94AD-ED1FB152AA46}" type="presParOf" srcId="{F28CF6BA-D403-2E4A-8A3D-74320900E599}" destId="{65690368-5DED-7340-9D27-D0CB65101BF4}" srcOrd="0" destOrd="0" presId="urn:microsoft.com/office/officeart/2008/layout/LinedList"/>
    <dgm:cxn modelId="{274C16ED-90F0-814E-BF74-E447356EEAC9}" type="presParOf" srcId="{F28CF6BA-D403-2E4A-8A3D-74320900E599}" destId="{2E402084-3C26-6045-A9B1-6D09F9FC45AF}" srcOrd="1" destOrd="0" presId="urn:microsoft.com/office/officeart/2008/layout/LinedList"/>
    <dgm:cxn modelId="{10D080CD-0734-194B-80B2-75CE78B5134F}" type="presParOf" srcId="{486C9D02-D901-2143-A570-A64D292ADAA3}" destId="{A9A6A5E3-528F-F240-BBB3-B50BEF14BC1F}" srcOrd="2" destOrd="0" presId="urn:microsoft.com/office/officeart/2008/layout/LinedList"/>
    <dgm:cxn modelId="{56E3E301-506A-1A40-9FC6-ED45BAD9FDB1}" type="presParOf" srcId="{486C9D02-D901-2143-A570-A64D292ADAA3}" destId="{B26609AE-67BB-8B4A-9B66-ABB6D639CC63}" srcOrd="3" destOrd="0" presId="urn:microsoft.com/office/officeart/2008/layout/LinedList"/>
    <dgm:cxn modelId="{1146ADA5-064D-E244-995F-EA5E854B4CCD}" type="presParOf" srcId="{B26609AE-67BB-8B4A-9B66-ABB6D639CC63}" destId="{83FE259D-C6C4-3A48-B8FC-7B5584438326}" srcOrd="0" destOrd="0" presId="urn:microsoft.com/office/officeart/2008/layout/LinedList"/>
    <dgm:cxn modelId="{9508A2AD-1A39-9944-9E5F-78F5AC8F3BE2}" type="presParOf" srcId="{B26609AE-67BB-8B4A-9B66-ABB6D639CC63}" destId="{D7DC54E2-DA35-0E47-A50D-E9C2AC96024F}" srcOrd="1" destOrd="0" presId="urn:microsoft.com/office/officeart/2008/layout/LinedList"/>
    <dgm:cxn modelId="{CFD5EF2B-4CEC-6A4A-9E5E-1C8E19E78E9F}" type="presParOf" srcId="{486C9D02-D901-2143-A570-A64D292ADAA3}" destId="{CE4B6E80-6F88-AE48-BA85-5A8307D8116A}" srcOrd="4" destOrd="0" presId="urn:microsoft.com/office/officeart/2008/layout/LinedList"/>
    <dgm:cxn modelId="{188959B3-CED0-2E41-B327-2B4DB8103164}" type="presParOf" srcId="{486C9D02-D901-2143-A570-A64D292ADAA3}" destId="{0D11C9B7-8C17-F343-89B3-3C22A93E9FF7}" srcOrd="5" destOrd="0" presId="urn:microsoft.com/office/officeart/2008/layout/LinedList"/>
    <dgm:cxn modelId="{E5471C1A-FCFD-6246-BB29-CAE2A186DAFD}" type="presParOf" srcId="{0D11C9B7-8C17-F343-89B3-3C22A93E9FF7}" destId="{75C59D9F-BB54-E349-885D-327A28A5D366}" srcOrd="0" destOrd="0" presId="urn:microsoft.com/office/officeart/2008/layout/LinedList"/>
    <dgm:cxn modelId="{3960025B-C24B-6446-A692-19B41C51D8C1}" type="presParOf" srcId="{0D11C9B7-8C17-F343-89B3-3C22A93E9FF7}" destId="{1E1FCDD1-F277-FD4F-8726-A8B40F3C3639}" srcOrd="1" destOrd="0" presId="urn:microsoft.com/office/officeart/2008/layout/LinedList"/>
    <dgm:cxn modelId="{890D40F2-E0DD-8D44-8D56-2BDEC084C7D3}" type="presParOf" srcId="{486C9D02-D901-2143-A570-A64D292ADAA3}" destId="{DA2DBD00-8ECF-7F4A-A041-BEFA1D3EA308}" srcOrd="6" destOrd="0" presId="urn:microsoft.com/office/officeart/2008/layout/LinedList"/>
    <dgm:cxn modelId="{C41E8FFD-FDFB-9E4E-A496-6224DE46F7E6}" type="presParOf" srcId="{486C9D02-D901-2143-A570-A64D292ADAA3}" destId="{BDCD0D60-BC94-9F4D-89B0-7D664B4A87E4}" srcOrd="7" destOrd="0" presId="urn:microsoft.com/office/officeart/2008/layout/LinedList"/>
    <dgm:cxn modelId="{532557C9-0D10-8E45-AFFF-B0031956EA44}" type="presParOf" srcId="{BDCD0D60-BC94-9F4D-89B0-7D664B4A87E4}" destId="{088162A6-AD9C-4344-82E1-B12088CCE970}" srcOrd="0" destOrd="0" presId="urn:microsoft.com/office/officeart/2008/layout/LinedList"/>
    <dgm:cxn modelId="{66AE1260-2857-B64D-9CBB-D9432205F084}" type="presParOf" srcId="{BDCD0D60-BC94-9F4D-89B0-7D664B4A87E4}" destId="{C74DA44B-D3D0-4946-9421-E3124038AEFD}" srcOrd="1" destOrd="0" presId="urn:microsoft.com/office/officeart/2008/layout/LinedList"/>
    <dgm:cxn modelId="{835EB567-7AB6-6744-A7E3-70F29A248376}" type="presParOf" srcId="{486C9D02-D901-2143-A570-A64D292ADAA3}" destId="{AAC7DE6E-E0E9-BE46-9A61-082201E0AA5B}" srcOrd="8" destOrd="0" presId="urn:microsoft.com/office/officeart/2008/layout/LinedList"/>
    <dgm:cxn modelId="{FEB37E56-DEA3-CC4C-BDB6-D74A4AB5F52F}" type="presParOf" srcId="{486C9D02-D901-2143-A570-A64D292ADAA3}" destId="{824E091D-1AC8-AB4C-BC8F-D6449745E70A}" srcOrd="9" destOrd="0" presId="urn:microsoft.com/office/officeart/2008/layout/LinedList"/>
    <dgm:cxn modelId="{3D6D61D9-1222-5746-A6E5-CA85B776CA81}" type="presParOf" srcId="{824E091D-1AC8-AB4C-BC8F-D6449745E70A}" destId="{8DCC4A56-81D7-4B4A-B856-90F60E2E26D4}" srcOrd="0" destOrd="0" presId="urn:microsoft.com/office/officeart/2008/layout/LinedList"/>
    <dgm:cxn modelId="{15056BE0-937F-2E43-A7FC-7640FC61A2D6}" type="presParOf" srcId="{824E091D-1AC8-AB4C-BC8F-D6449745E70A}" destId="{6195EA15-D14E-9745-A5CD-6DE1AFF941DD}" srcOrd="1" destOrd="0" presId="urn:microsoft.com/office/officeart/2008/layout/LinedList"/>
    <dgm:cxn modelId="{01372A91-ED48-F541-81DA-C89583495EB0}" type="presParOf" srcId="{486C9D02-D901-2143-A570-A64D292ADAA3}" destId="{569732F3-2986-BE46-BCC1-67D18EF8F6F9}" srcOrd="10" destOrd="0" presId="urn:microsoft.com/office/officeart/2008/layout/LinedList"/>
    <dgm:cxn modelId="{F5A9E2D3-2172-FF4C-BA86-16F9A139A8DF}" type="presParOf" srcId="{486C9D02-D901-2143-A570-A64D292ADAA3}" destId="{1D63436D-63BD-6746-9EE1-76CCD7063ED7}" srcOrd="11" destOrd="0" presId="urn:microsoft.com/office/officeart/2008/layout/LinedList"/>
    <dgm:cxn modelId="{C4419E85-BF17-C844-B97C-85A97702B901}" type="presParOf" srcId="{1D63436D-63BD-6746-9EE1-76CCD7063ED7}" destId="{1B5581CD-4C6D-9C43-9F5D-C9922C8F2712}" srcOrd="0" destOrd="0" presId="urn:microsoft.com/office/officeart/2008/layout/LinedList"/>
    <dgm:cxn modelId="{62FA3A1D-6C79-4243-8FF4-E0EE472FB170}" type="presParOf" srcId="{1D63436D-63BD-6746-9EE1-76CCD7063ED7}" destId="{9B2ED89C-5066-F749-9966-CEBF330DC1B6}" srcOrd="1" destOrd="0" presId="urn:microsoft.com/office/officeart/2008/layout/LinedList"/>
    <dgm:cxn modelId="{5154533D-C640-3A42-889C-FDC6C55AD86F}" type="presParOf" srcId="{486C9D02-D901-2143-A570-A64D292ADAA3}" destId="{29672AD0-EA37-2246-BA70-5AE7F329954A}" srcOrd="12" destOrd="0" presId="urn:microsoft.com/office/officeart/2008/layout/LinedList"/>
    <dgm:cxn modelId="{D9FEF55E-9D65-CE4D-A8CE-BA7753C91E1F}" type="presParOf" srcId="{486C9D02-D901-2143-A570-A64D292ADAA3}" destId="{8E876BC2-F86A-CB45-9F64-17FDE4FAE5F8}" srcOrd="13" destOrd="0" presId="urn:microsoft.com/office/officeart/2008/layout/LinedList"/>
    <dgm:cxn modelId="{C118AFC4-FAEA-F74F-923E-F0270CB427F6}" type="presParOf" srcId="{8E876BC2-F86A-CB45-9F64-17FDE4FAE5F8}" destId="{16BCACA3-9B8C-9C4C-A971-BFDF2255D9C0}" srcOrd="0" destOrd="0" presId="urn:microsoft.com/office/officeart/2008/layout/LinedList"/>
    <dgm:cxn modelId="{DC0305DB-84DD-4544-91AB-DF003E433A0B}" type="presParOf" srcId="{8E876BC2-F86A-CB45-9F64-17FDE4FAE5F8}" destId="{723689DA-D9B0-1044-9004-66E235F101F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0D33D578-C2FF-4903-B726-C8814FAC80DA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17AED3F-A652-49A5-BAA0-745BD22E5487}">
      <dgm:prSet custT="1"/>
      <dgm:spPr/>
      <dgm:t>
        <a:bodyPr/>
        <a:lstStyle/>
        <a:p>
          <a:pPr algn="ctr"/>
          <a:r>
            <a:rPr lang="en-US" sz="2300" dirty="0"/>
            <a:t>• </a:t>
          </a:r>
          <a:r>
            <a:rPr lang="en-US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Poesy / Poetry — imaginative literary creation</a:t>
          </a:r>
          <a:endParaRPr lang="en-US" sz="2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C28298-5173-4770-A759-6111387BEF5F}" type="parTrans" cxnId="{B5E82A10-7CB3-437C-85C2-BB74D5D70B35}">
      <dgm:prSet/>
      <dgm:spPr/>
      <dgm:t>
        <a:bodyPr/>
        <a:lstStyle/>
        <a:p>
          <a:endParaRPr lang="en-US"/>
        </a:p>
      </dgm:t>
    </dgm:pt>
    <dgm:pt modelId="{563854B8-F589-4313-8858-8982D61E43C0}" type="sibTrans" cxnId="{B5E82A10-7CB3-437C-85C2-BB74D5D70B35}">
      <dgm:prSet/>
      <dgm:spPr/>
      <dgm:t>
        <a:bodyPr/>
        <a:lstStyle/>
        <a:p>
          <a:endParaRPr lang="en-US"/>
        </a:p>
      </dgm:t>
    </dgm:pt>
    <dgm:pt modelId="{76E1CC91-919F-4F32-9B4A-76FD4D502218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Mimesis — imitation or representation</a:t>
          </a:r>
        </a:p>
      </dgm:t>
    </dgm:pt>
    <dgm:pt modelId="{FC2DA631-F950-4163-9ECA-9BDDF995BC27}" type="parTrans" cxnId="{CFCAB3C8-F11F-480D-8E23-24FE906F853B}">
      <dgm:prSet/>
      <dgm:spPr/>
      <dgm:t>
        <a:bodyPr/>
        <a:lstStyle/>
        <a:p>
          <a:endParaRPr lang="en-US"/>
        </a:p>
      </dgm:t>
    </dgm:pt>
    <dgm:pt modelId="{989CC98D-A2C7-4E5C-9EBC-BB0BA49EF272}" type="sibTrans" cxnId="{CFCAB3C8-F11F-480D-8E23-24FE906F853B}">
      <dgm:prSet/>
      <dgm:spPr/>
      <dgm:t>
        <a:bodyPr/>
        <a:lstStyle/>
        <a:p>
          <a:endParaRPr lang="en-US"/>
        </a:p>
      </dgm:t>
    </dgm:pt>
    <dgm:pt modelId="{F176602F-C58C-48F8-BE08-BD4847133C98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Speaking picture — poetry that presents ideas vividly</a:t>
          </a:r>
        </a:p>
      </dgm:t>
    </dgm:pt>
    <dgm:pt modelId="{C4C354BF-E64A-4811-A31D-DC4AB765EF28}" type="parTrans" cxnId="{3AA275CF-7F1B-4481-A210-AB8F9E06C915}">
      <dgm:prSet/>
      <dgm:spPr/>
      <dgm:t>
        <a:bodyPr/>
        <a:lstStyle/>
        <a:p>
          <a:endParaRPr lang="en-US"/>
        </a:p>
      </dgm:t>
    </dgm:pt>
    <dgm:pt modelId="{34B4EE03-7DBC-4DE2-9C06-0F2D74F39D7C}" type="sibTrans" cxnId="{3AA275CF-7F1B-4481-A210-AB8F9E06C915}">
      <dgm:prSet/>
      <dgm:spPr/>
      <dgm:t>
        <a:bodyPr/>
        <a:lstStyle/>
        <a:p>
          <a:endParaRPr lang="en-US"/>
        </a:p>
      </dgm:t>
    </dgm:pt>
    <dgm:pt modelId="{375D752E-3143-4E46-8114-4094C1EACCFC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Second nature — the poetically created world</a:t>
          </a:r>
        </a:p>
      </dgm:t>
    </dgm:pt>
    <dgm:pt modelId="{012AD4DB-784C-427A-AC56-1FF55BBEDE4C}" type="parTrans" cxnId="{8A0E54CE-1974-4779-AA83-68C504B3092A}">
      <dgm:prSet/>
      <dgm:spPr/>
      <dgm:t>
        <a:bodyPr/>
        <a:lstStyle/>
        <a:p>
          <a:endParaRPr lang="en-US"/>
        </a:p>
      </dgm:t>
    </dgm:pt>
    <dgm:pt modelId="{A1556C91-3554-44E0-B1A4-5E29C596E588}" type="sibTrans" cxnId="{8A0E54CE-1974-4779-AA83-68C504B3092A}">
      <dgm:prSet/>
      <dgm:spPr/>
      <dgm:t>
        <a:bodyPr/>
        <a:lstStyle/>
        <a:p>
          <a:endParaRPr lang="en-US"/>
        </a:p>
      </dgm:t>
    </dgm:pt>
    <dgm:pt modelId="{8F682D0F-3DB8-4154-8FF0-D7215289ECF3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Teach and delight — instruction joined with pleasure</a:t>
          </a:r>
        </a:p>
      </dgm:t>
    </dgm:pt>
    <dgm:pt modelId="{7CBCCD78-1A04-4BE8-BD2E-28415680758D}" type="parTrans" cxnId="{D24CDC30-2CBF-4576-80CB-29AD2DD8C45F}">
      <dgm:prSet/>
      <dgm:spPr/>
      <dgm:t>
        <a:bodyPr/>
        <a:lstStyle/>
        <a:p>
          <a:endParaRPr lang="en-US"/>
        </a:p>
      </dgm:t>
    </dgm:pt>
    <dgm:pt modelId="{B93047E4-CF1B-444B-9078-CF98C0C07217}" type="sibTrans" cxnId="{D24CDC30-2CBF-4576-80CB-29AD2DD8C45F}">
      <dgm:prSet/>
      <dgm:spPr/>
      <dgm:t>
        <a:bodyPr/>
        <a:lstStyle/>
        <a:p>
          <a:endParaRPr lang="en-US"/>
        </a:p>
      </dgm:t>
    </dgm:pt>
    <dgm:pt modelId="{F86F4382-51DB-4727-A723-AA57516F10C0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Moving — motivating the reader toward virtuous action</a:t>
          </a:r>
        </a:p>
      </dgm:t>
    </dgm:pt>
    <dgm:pt modelId="{29488DE4-9C6D-497F-A590-F4C9DE3585B8}" type="parTrans" cxnId="{93A60C70-4407-4346-98F9-0CCF11529B5E}">
      <dgm:prSet/>
      <dgm:spPr/>
      <dgm:t>
        <a:bodyPr/>
        <a:lstStyle/>
        <a:p>
          <a:endParaRPr lang="en-US"/>
        </a:p>
      </dgm:t>
    </dgm:pt>
    <dgm:pt modelId="{D50994DD-06EE-4E36-8389-D586AA816CEE}" type="sibTrans" cxnId="{93A60C70-4407-4346-98F9-0CCF11529B5E}">
      <dgm:prSet/>
      <dgm:spPr/>
      <dgm:t>
        <a:bodyPr/>
        <a:lstStyle/>
        <a:p>
          <a:endParaRPr lang="en-US"/>
        </a:p>
      </dgm:t>
    </dgm:pt>
    <dgm:pt modelId="{67DD570B-BE04-4B85-81D6-9D0D0D4E5DCD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Right poet — poet who combines invention, learning and moral purpose</a:t>
          </a:r>
        </a:p>
      </dgm:t>
    </dgm:pt>
    <dgm:pt modelId="{348C4E69-B006-4041-B831-0C228CD82FD7}" type="parTrans" cxnId="{9341A43D-E069-4EFB-AB21-CD024DBE03BB}">
      <dgm:prSet/>
      <dgm:spPr/>
      <dgm:t>
        <a:bodyPr/>
        <a:lstStyle/>
        <a:p>
          <a:endParaRPr lang="en-US"/>
        </a:p>
      </dgm:t>
    </dgm:pt>
    <dgm:pt modelId="{1DEB64D9-A6BD-410C-A143-91CF2376F4AD}" type="sibTrans" cxnId="{9341A43D-E069-4EFB-AB21-CD024DBE03BB}">
      <dgm:prSet/>
      <dgm:spPr/>
      <dgm:t>
        <a:bodyPr/>
        <a:lstStyle/>
        <a:p>
          <a:endParaRPr lang="en-US"/>
        </a:p>
      </dgm:t>
    </dgm:pt>
    <dgm:pt modelId="{F141B266-86CB-4D45-BC47-A18AD03D7EDE}" type="pres">
      <dgm:prSet presAssocID="{0D33D578-C2FF-4903-B726-C8814FAC80DA}" presName="vert0" presStyleCnt="0">
        <dgm:presLayoutVars>
          <dgm:dir/>
          <dgm:animOne val="branch"/>
          <dgm:animLvl val="lvl"/>
        </dgm:presLayoutVars>
      </dgm:prSet>
      <dgm:spPr/>
    </dgm:pt>
    <dgm:pt modelId="{50B6F789-D601-3049-8B8D-C41663B4804D}" type="pres">
      <dgm:prSet presAssocID="{A17AED3F-A652-49A5-BAA0-745BD22E5487}" presName="thickLine" presStyleLbl="alignNode1" presStyleIdx="0" presStyleCnt="7"/>
      <dgm:spPr/>
    </dgm:pt>
    <dgm:pt modelId="{85046996-0B90-A347-BC3C-78DC17D9D0B2}" type="pres">
      <dgm:prSet presAssocID="{A17AED3F-A652-49A5-BAA0-745BD22E5487}" presName="horz1" presStyleCnt="0"/>
      <dgm:spPr/>
    </dgm:pt>
    <dgm:pt modelId="{1D5026F7-A2F6-F243-A5FD-7F89D7B80F3C}" type="pres">
      <dgm:prSet presAssocID="{A17AED3F-A652-49A5-BAA0-745BD22E5487}" presName="tx1" presStyleLbl="revTx" presStyleIdx="0" presStyleCnt="7"/>
      <dgm:spPr/>
    </dgm:pt>
    <dgm:pt modelId="{46AB5686-EEBD-1D42-9E80-F423446DCB44}" type="pres">
      <dgm:prSet presAssocID="{A17AED3F-A652-49A5-BAA0-745BD22E5487}" presName="vert1" presStyleCnt="0"/>
      <dgm:spPr/>
    </dgm:pt>
    <dgm:pt modelId="{D50C5C1F-8B1E-A844-AC99-97D37A798A46}" type="pres">
      <dgm:prSet presAssocID="{76E1CC91-919F-4F32-9B4A-76FD4D502218}" presName="thickLine" presStyleLbl="alignNode1" presStyleIdx="1" presStyleCnt="7"/>
      <dgm:spPr/>
    </dgm:pt>
    <dgm:pt modelId="{8226E4B4-8510-A341-AC2A-06C655DAC41C}" type="pres">
      <dgm:prSet presAssocID="{76E1CC91-919F-4F32-9B4A-76FD4D502218}" presName="horz1" presStyleCnt="0"/>
      <dgm:spPr/>
    </dgm:pt>
    <dgm:pt modelId="{8EC2FFBC-223F-F04F-82ED-B7B824791FD3}" type="pres">
      <dgm:prSet presAssocID="{76E1CC91-919F-4F32-9B4A-76FD4D502218}" presName="tx1" presStyleLbl="revTx" presStyleIdx="1" presStyleCnt="7"/>
      <dgm:spPr/>
    </dgm:pt>
    <dgm:pt modelId="{A1DA3F50-1939-5943-A5CB-58750FFDEB66}" type="pres">
      <dgm:prSet presAssocID="{76E1CC91-919F-4F32-9B4A-76FD4D502218}" presName="vert1" presStyleCnt="0"/>
      <dgm:spPr/>
    </dgm:pt>
    <dgm:pt modelId="{ABB982B5-2B68-C143-8D80-0E173C0397E8}" type="pres">
      <dgm:prSet presAssocID="{F176602F-C58C-48F8-BE08-BD4847133C98}" presName="thickLine" presStyleLbl="alignNode1" presStyleIdx="2" presStyleCnt="7"/>
      <dgm:spPr/>
    </dgm:pt>
    <dgm:pt modelId="{3E557AB4-2317-574C-9D7B-0AC11305DBEF}" type="pres">
      <dgm:prSet presAssocID="{F176602F-C58C-48F8-BE08-BD4847133C98}" presName="horz1" presStyleCnt="0"/>
      <dgm:spPr/>
    </dgm:pt>
    <dgm:pt modelId="{CC981F53-9E44-744D-97A1-56FE3801BA34}" type="pres">
      <dgm:prSet presAssocID="{F176602F-C58C-48F8-BE08-BD4847133C98}" presName="tx1" presStyleLbl="revTx" presStyleIdx="2" presStyleCnt="7"/>
      <dgm:spPr/>
    </dgm:pt>
    <dgm:pt modelId="{A5694FDF-3A92-954E-9A18-6196E12E7385}" type="pres">
      <dgm:prSet presAssocID="{F176602F-C58C-48F8-BE08-BD4847133C98}" presName="vert1" presStyleCnt="0"/>
      <dgm:spPr/>
    </dgm:pt>
    <dgm:pt modelId="{0827E188-4991-E34B-AAF2-4A5E70FCB6A7}" type="pres">
      <dgm:prSet presAssocID="{375D752E-3143-4E46-8114-4094C1EACCFC}" presName="thickLine" presStyleLbl="alignNode1" presStyleIdx="3" presStyleCnt="7"/>
      <dgm:spPr/>
    </dgm:pt>
    <dgm:pt modelId="{12EFEA08-7DED-644B-958B-4823AB2827C6}" type="pres">
      <dgm:prSet presAssocID="{375D752E-3143-4E46-8114-4094C1EACCFC}" presName="horz1" presStyleCnt="0"/>
      <dgm:spPr/>
    </dgm:pt>
    <dgm:pt modelId="{1C95872F-419D-E04A-B219-5896011139C6}" type="pres">
      <dgm:prSet presAssocID="{375D752E-3143-4E46-8114-4094C1EACCFC}" presName="tx1" presStyleLbl="revTx" presStyleIdx="3" presStyleCnt="7"/>
      <dgm:spPr/>
    </dgm:pt>
    <dgm:pt modelId="{623029DC-F8B0-9141-86B0-96289E9E62D6}" type="pres">
      <dgm:prSet presAssocID="{375D752E-3143-4E46-8114-4094C1EACCFC}" presName="vert1" presStyleCnt="0"/>
      <dgm:spPr/>
    </dgm:pt>
    <dgm:pt modelId="{15FA654F-103D-7F44-B7D5-B9ADD4E42726}" type="pres">
      <dgm:prSet presAssocID="{8F682D0F-3DB8-4154-8FF0-D7215289ECF3}" presName="thickLine" presStyleLbl="alignNode1" presStyleIdx="4" presStyleCnt="7"/>
      <dgm:spPr/>
    </dgm:pt>
    <dgm:pt modelId="{AB17E7EC-0700-1447-A8C8-5B717312A654}" type="pres">
      <dgm:prSet presAssocID="{8F682D0F-3DB8-4154-8FF0-D7215289ECF3}" presName="horz1" presStyleCnt="0"/>
      <dgm:spPr/>
    </dgm:pt>
    <dgm:pt modelId="{64861A75-B172-0B4E-8EA0-DF666E8DE70C}" type="pres">
      <dgm:prSet presAssocID="{8F682D0F-3DB8-4154-8FF0-D7215289ECF3}" presName="tx1" presStyleLbl="revTx" presStyleIdx="4" presStyleCnt="7"/>
      <dgm:spPr/>
    </dgm:pt>
    <dgm:pt modelId="{574BB36D-4767-A246-AA87-7AEC3404A48D}" type="pres">
      <dgm:prSet presAssocID="{8F682D0F-3DB8-4154-8FF0-D7215289ECF3}" presName="vert1" presStyleCnt="0"/>
      <dgm:spPr/>
    </dgm:pt>
    <dgm:pt modelId="{161476F3-FF6B-6742-AF8E-C0332F50EE68}" type="pres">
      <dgm:prSet presAssocID="{F86F4382-51DB-4727-A723-AA57516F10C0}" presName="thickLine" presStyleLbl="alignNode1" presStyleIdx="5" presStyleCnt="7"/>
      <dgm:spPr/>
    </dgm:pt>
    <dgm:pt modelId="{9E882D79-E2C8-BE45-8BB7-0C80099A7E7E}" type="pres">
      <dgm:prSet presAssocID="{F86F4382-51DB-4727-A723-AA57516F10C0}" presName="horz1" presStyleCnt="0"/>
      <dgm:spPr/>
    </dgm:pt>
    <dgm:pt modelId="{8C5672D4-EFCC-1B43-A9AE-5581E86498BA}" type="pres">
      <dgm:prSet presAssocID="{F86F4382-51DB-4727-A723-AA57516F10C0}" presName="tx1" presStyleLbl="revTx" presStyleIdx="5" presStyleCnt="7"/>
      <dgm:spPr/>
    </dgm:pt>
    <dgm:pt modelId="{72C5B6AB-B052-204D-9700-9D27C48094EC}" type="pres">
      <dgm:prSet presAssocID="{F86F4382-51DB-4727-A723-AA57516F10C0}" presName="vert1" presStyleCnt="0"/>
      <dgm:spPr/>
    </dgm:pt>
    <dgm:pt modelId="{0E4F2452-EC6A-804C-BD75-669C93CC0381}" type="pres">
      <dgm:prSet presAssocID="{67DD570B-BE04-4B85-81D6-9D0D0D4E5DCD}" presName="thickLine" presStyleLbl="alignNode1" presStyleIdx="6" presStyleCnt="7"/>
      <dgm:spPr/>
    </dgm:pt>
    <dgm:pt modelId="{E9763C61-B623-C140-8C2A-09977EAB1BC3}" type="pres">
      <dgm:prSet presAssocID="{67DD570B-BE04-4B85-81D6-9D0D0D4E5DCD}" presName="horz1" presStyleCnt="0"/>
      <dgm:spPr/>
    </dgm:pt>
    <dgm:pt modelId="{8CC2C622-D9C6-3045-9C15-52E8C4400D9E}" type="pres">
      <dgm:prSet presAssocID="{67DD570B-BE04-4B85-81D6-9D0D0D4E5DCD}" presName="tx1" presStyleLbl="revTx" presStyleIdx="6" presStyleCnt="7" custScaleY="105896"/>
      <dgm:spPr/>
    </dgm:pt>
    <dgm:pt modelId="{8F3A3991-8247-9449-94C2-F533FD2C3306}" type="pres">
      <dgm:prSet presAssocID="{67DD570B-BE04-4B85-81D6-9D0D0D4E5DCD}" presName="vert1" presStyleCnt="0"/>
      <dgm:spPr/>
    </dgm:pt>
  </dgm:ptLst>
  <dgm:cxnLst>
    <dgm:cxn modelId="{9C392E0D-30DC-444F-92C3-209B9C99B17E}" type="presOf" srcId="{F176602F-C58C-48F8-BE08-BD4847133C98}" destId="{CC981F53-9E44-744D-97A1-56FE3801BA34}" srcOrd="0" destOrd="0" presId="urn:microsoft.com/office/officeart/2008/layout/LinedList"/>
    <dgm:cxn modelId="{B5E82A10-7CB3-437C-85C2-BB74D5D70B35}" srcId="{0D33D578-C2FF-4903-B726-C8814FAC80DA}" destId="{A17AED3F-A652-49A5-BAA0-745BD22E5487}" srcOrd="0" destOrd="0" parTransId="{83C28298-5173-4770-A759-6111387BEF5F}" sibTransId="{563854B8-F589-4313-8858-8982D61E43C0}"/>
    <dgm:cxn modelId="{D24CDC30-2CBF-4576-80CB-29AD2DD8C45F}" srcId="{0D33D578-C2FF-4903-B726-C8814FAC80DA}" destId="{8F682D0F-3DB8-4154-8FF0-D7215289ECF3}" srcOrd="4" destOrd="0" parTransId="{7CBCCD78-1A04-4BE8-BD2E-28415680758D}" sibTransId="{B93047E4-CF1B-444B-9078-CF98C0C07217}"/>
    <dgm:cxn modelId="{288DF434-4910-0041-A536-1C26FA8D9326}" type="presOf" srcId="{67DD570B-BE04-4B85-81D6-9D0D0D4E5DCD}" destId="{8CC2C622-D9C6-3045-9C15-52E8C4400D9E}" srcOrd="0" destOrd="0" presId="urn:microsoft.com/office/officeart/2008/layout/LinedList"/>
    <dgm:cxn modelId="{9341A43D-E069-4EFB-AB21-CD024DBE03BB}" srcId="{0D33D578-C2FF-4903-B726-C8814FAC80DA}" destId="{67DD570B-BE04-4B85-81D6-9D0D0D4E5DCD}" srcOrd="6" destOrd="0" parTransId="{348C4E69-B006-4041-B831-0C228CD82FD7}" sibTransId="{1DEB64D9-A6BD-410C-A143-91CF2376F4AD}"/>
    <dgm:cxn modelId="{2BD03856-A9D4-4D4B-A5E2-412B5EA8A5C1}" type="presOf" srcId="{A17AED3F-A652-49A5-BAA0-745BD22E5487}" destId="{1D5026F7-A2F6-F243-A5FD-7F89D7B80F3C}" srcOrd="0" destOrd="0" presId="urn:microsoft.com/office/officeart/2008/layout/LinedList"/>
    <dgm:cxn modelId="{93A60C70-4407-4346-98F9-0CCF11529B5E}" srcId="{0D33D578-C2FF-4903-B726-C8814FAC80DA}" destId="{F86F4382-51DB-4727-A723-AA57516F10C0}" srcOrd="5" destOrd="0" parTransId="{29488DE4-9C6D-497F-A590-F4C9DE3585B8}" sibTransId="{D50994DD-06EE-4E36-8389-D586AA816CEE}"/>
    <dgm:cxn modelId="{A2085278-E69C-0D4E-9E29-D80D7CA452C2}" type="presOf" srcId="{76E1CC91-919F-4F32-9B4A-76FD4D502218}" destId="{8EC2FFBC-223F-F04F-82ED-B7B824791FD3}" srcOrd="0" destOrd="0" presId="urn:microsoft.com/office/officeart/2008/layout/LinedList"/>
    <dgm:cxn modelId="{F4618387-36E3-274A-88BC-F078C8978867}" type="presOf" srcId="{8F682D0F-3DB8-4154-8FF0-D7215289ECF3}" destId="{64861A75-B172-0B4E-8EA0-DF666E8DE70C}" srcOrd="0" destOrd="0" presId="urn:microsoft.com/office/officeart/2008/layout/LinedList"/>
    <dgm:cxn modelId="{7271B3AA-BCDE-094B-8276-8A47942F2C3A}" type="presOf" srcId="{F86F4382-51DB-4727-A723-AA57516F10C0}" destId="{8C5672D4-EFCC-1B43-A9AE-5581E86498BA}" srcOrd="0" destOrd="0" presId="urn:microsoft.com/office/officeart/2008/layout/LinedList"/>
    <dgm:cxn modelId="{F22FFBC5-C780-B64D-969D-3D8627EB4E0E}" type="presOf" srcId="{375D752E-3143-4E46-8114-4094C1EACCFC}" destId="{1C95872F-419D-E04A-B219-5896011139C6}" srcOrd="0" destOrd="0" presId="urn:microsoft.com/office/officeart/2008/layout/LinedList"/>
    <dgm:cxn modelId="{CFCAB3C8-F11F-480D-8E23-24FE906F853B}" srcId="{0D33D578-C2FF-4903-B726-C8814FAC80DA}" destId="{76E1CC91-919F-4F32-9B4A-76FD4D502218}" srcOrd="1" destOrd="0" parTransId="{FC2DA631-F950-4163-9ECA-9BDDF995BC27}" sibTransId="{989CC98D-A2C7-4E5C-9EBC-BB0BA49EF272}"/>
    <dgm:cxn modelId="{8A0E54CE-1974-4779-AA83-68C504B3092A}" srcId="{0D33D578-C2FF-4903-B726-C8814FAC80DA}" destId="{375D752E-3143-4E46-8114-4094C1EACCFC}" srcOrd="3" destOrd="0" parTransId="{012AD4DB-784C-427A-AC56-1FF55BBEDE4C}" sibTransId="{A1556C91-3554-44E0-B1A4-5E29C596E588}"/>
    <dgm:cxn modelId="{3AA275CF-7F1B-4481-A210-AB8F9E06C915}" srcId="{0D33D578-C2FF-4903-B726-C8814FAC80DA}" destId="{F176602F-C58C-48F8-BE08-BD4847133C98}" srcOrd="2" destOrd="0" parTransId="{C4C354BF-E64A-4811-A31D-DC4AB765EF28}" sibTransId="{34B4EE03-7DBC-4DE2-9C06-0F2D74F39D7C}"/>
    <dgm:cxn modelId="{281A47DF-F33D-9849-BF4F-C00B970DD301}" type="presOf" srcId="{0D33D578-C2FF-4903-B726-C8814FAC80DA}" destId="{F141B266-86CB-4D45-BC47-A18AD03D7EDE}" srcOrd="0" destOrd="0" presId="urn:microsoft.com/office/officeart/2008/layout/LinedList"/>
    <dgm:cxn modelId="{0ED7CE60-A9DD-D440-BEB2-7408FD0EE4C8}" type="presParOf" srcId="{F141B266-86CB-4D45-BC47-A18AD03D7EDE}" destId="{50B6F789-D601-3049-8B8D-C41663B4804D}" srcOrd="0" destOrd="0" presId="urn:microsoft.com/office/officeart/2008/layout/LinedList"/>
    <dgm:cxn modelId="{3C9298C7-A490-1C43-A6A1-2FF3BEEA020F}" type="presParOf" srcId="{F141B266-86CB-4D45-BC47-A18AD03D7EDE}" destId="{85046996-0B90-A347-BC3C-78DC17D9D0B2}" srcOrd="1" destOrd="0" presId="urn:microsoft.com/office/officeart/2008/layout/LinedList"/>
    <dgm:cxn modelId="{42640507-47C2-644E-BED8-57F7F0BA5066}" type="presParOf" srcId="{85046996-0B90-A347-BC3C-78DC17D9D0B2}" destId="{1D5026F7-A2F6-F243-A5FD-7F89D7B80F3C}" srcOrd="0" destOrd="0" presId="urn:microsoft.com/office/officeart/2008/layout/LinedList"/>
    <dgm:cxn modelId="{A00271B0-B951-8348-A4B9-76AD6F6965CC}" type="presParOf" srcId="{85046996-0B90-A347-BC3C-78DC17D9D0B2}" destId="{46AB5686-EEBD-1D42-9E80-F423446DCB44}" srcOrd="1" destOrd="0" presId="urn:microsoft.com/office/officeart/2008/layout/LinedList"/>
    <dgm:cxn modelId="{4229C0D5-B285-8643-881D-8787B25E5392}" type="presParOf" srcId="{F141B266-86CB-4D45-BC47-A18AD03D7EDE}" destId="{D50C5C1F-8B1E-A844-AC99-97D37A798A46}" srcOrd="2" destOrd="0" presId="urn:microsoft.com/office/officeart/2008/layout/LinedList"/>
    <dgm:cxn modelId="{A4BBFF95-6101-6D41-BFF7-152EA796C04B}" type="presParOf" srcId="{F141B266-86CB-4D45-BC47-A18AD03D7EDE}" destId="{8226E4B4-8510-A341-AC2A-06C655DAC41C}" srcOrd="3" destOrd="0" presId="urn:microsoft.com/office/officeart/2008/layout/LinedList"/>
    <dgm:cxn modelId="{DD99C39A-EFAA-F243-A2D4-F982DA011F99}" type="presParOf" srcId="{8226E4B4-8510-A341-AC2A-06C655DAC41C}" destId="{8EC2FFBC-223F-F04F-82ED-B7B824791FD3}" srcOrd="0" destOrd="0" presId="urn:microsoft.com/office/officeart/2008/layout/LinedList"/>
    <dgm:cxn modelId="{67514570-100B-084F-91DE-23FE9D46CAC8}" type="presParOf" srcId="{8226E4B4-8510-A341-AC2A-06C655DAC41C}" destId="{A1DA3F50-1939-5943-A5CB-58750FFDEB66}" srcOrd="1" destOrd="0" presId="urn:microsoft.com/office/officeart/2008/layout/LinedList"/>
    <dgm:cxn modelId="{9A5E7FA2-FC07-BD41-B319-2A353CA8918A}" type="presParOf" srcId="{F141B266-86CB-4D45-BC47-A18AD03D7EDE}" destId="{ABB982B5-2B68-C143-8D80-0E173C0397E8}" srcOrd="4" destOrd="0" presId="urn:microsoft.com/office/officeart/2008/layout/LinedList"/>
    <dgm:cxn modelId="{56BAC0F9-D4DA-9D48-9546-B13468AD5751}" type="presParOf" srcId="{F141B266-86CB-4D45-BC47-A18AD03D7EDE}" destId="{3E557AB4-2317-574C-9D7B-0AC11305DBEF}" srcOrd="5" destOrd="0" presId="urn:microsoft.com/office/officeart/2008/layout/LinedList"/>
    <dgm:cxn modelId="{3F68840A-1FBB-DF4F-8712-769C4D01A014}" type="presParOf" srcId="{3E557AB4-2317-574C-9D7B-0AC11305DBEF}" destId="{CC981F53-9E44-744D-97A1-56FE3801BA34}" srcOrd="0" destOrd="0" presId="urn:microsoft.com/office/officeart/2008/layout/LinedList"/>
    <dgm:cxn modelId="{76639A61-93C5-8440-9DC7-B78356CB39FB}" type="presParOf" srcId="{3E557AB4-2317-574C-9D7B-0AC11305DBEF}" destId="{A5694FDF-3A92-954E-9A18-6196E12E7385}" srcOrd="1" destOrd="0" presId="urn:microsoft.com/office/officeart/2008/layout/LinedList"/>
    <dgm:cxn modelId="{73447743-8FD7-0744-AC2E-1AA5E2930260}" type="presParOf" srcId="{F141B266-86CB-4D45-BC47-A18AD03D7EDE}" destId="{0827E188-4991-E34B-AAF2-4A5E70FCB6A7}" srcOrd="6" destOrd="0" presId="urn:microsoft.com/office/officeart/2008/layout/LinedList"/>
    <dgm:cxn modelId="{8EF93EE6-D93C-2A43-8ED6-7E201CBCAB34}" type="presParOf" srcId="{F141B266-86CB-4D45-BC47-A18AD03D7EDE}" destId="{12EFEA08-7DED-644B-958B-4823AB2827C6}" srcOrd="7" destOrd="0" presId="urn:microsoft.com/office/officeart/2008/layout/LinedList"/>
    <dgm:cxn modelId="{793A515E-D98A-364E-BB06-C12D5A327803}" type="presParOf" srcId="{12EFEA08-7DED-644B-958B-4823AB2827C6}" destId="{1C95872F-419D-E04A-B219-5896011139C6}" srcOrd="0" destOrd="0" presId="urn:microsoft.com/office/officeart/2008/layout/LinedList"/>
    <dgm:cxn modelId="{3366DEB6-8916-044F-9157-97098F10D34B}" type="presParOf" srcId="{12EFEA08-7DED-644B-958B-4823AB2827C6}" destId="{623029DC-F8B0-9141-86B0-96289E9E62D6}" srcOrd="1" destOrd="0" presId="urn:microsoft.com/office/officeart/2008/layout/LinedList"/>
    <dgm:cxn modelId="{24ECBCD6-87A8-044D-BAAF-2FDA4AA3F586}" type="presParOf" srcId="{F141B266-86CB-4D45-BC47-A18AD03D7EDE}" destId="{15FA654F-103D-7F44-B7D5-B9ADD4E42726}" srcOrd="8" destOrd="0" presId="urn:microsoft.com/office/officeart/2008/layout/LinedList"/>
    <dgm:cxn modelId="{604678B9-21C4-E249-969A-5BFB7511CEC9}" type="presParOf" srcId="{F141B266-86CB-4D45-BC47-A18AD03D7EDE}" destId="{AB17E7EC-0700-1447-A8C8-5B717312A654}" srcOrd="9" destOrd="0" presId="urn:microsoft.com/office/officeart/2008/layout/LinedList"/>
    <dgm:cxn modelId="{377D4435-9F8A-4E4C-85D7-0DB6E004A940}" type="presParOf" srcId="{AB17E7EC-0700-1447-A8C8-5B717312A654}" destId="{64861A75-B172-0B4E-8EA0-DF666E8DE70C}" srcOrd="0" destOrd="0" presId="urn:microsoft.com/office/officeart/2008/layout/LinedList"/>
    <dgm:cxn modelId="{FEA0AC6F-DDA8-A042-9979-AB628D859855}" type="presParOf" srcId="{AB17E7EC-0700-1447-A8C8-5B717312A654}" destId="{574BB36D-4767-A246-AA87-7AEC3404A48D}" srcOrd="1" destOrd="0" presId="urn:microsoft.com/office/officeart/2008/layout/LinedList"/>
    <dgm:cxn modelId="{5CCA1390-D10D-E042-BB56-88E94FA29D48}" type="presParOf" srcId="{F141B266-86CB-4D45-BC47-A18AD03D7EDE}" destId="{161476F3-FF6B-6742-AF8E-C0332F50EE68}" srcOrd="10" destOrd="0" presId="urn:microsoft.com/office/officeart/2008/layout/LinedList"/>
    <dgm:cxn modelId="{6EA609F9-4817-3242-8AA0-EC609B0B6FB5}" type="presParOf" srcId="{F141B266-86CB-4D45-BC47-A18AD03D7EDE}" destId="{9E882D79-E2C8-BE45-8BB7-0C80099A7E7E}" srcOrd="11" destOrd="0" presId="urn:microsoft.com/office/officeart/2008/layout/LinedList"/>
    <dgm:cxn modelId="{DE67FE93-BACB-5F41-AB59-BC288C85B286}" type="presParOf" srcId="{9E882D79-E2C8-BE45-8BB7-0C80099A7E7E}" destId="{8C5672D4-EFCC-1B43-A9AE-5581E86498BA}" srcOrd="0" destOrd="0" presId="urn:microsoft.com/office/officeart/2008/layout/LinedList"/>
    <dgm:cxn modelId="{FEA9B5DF-61C8-EF4C-88C7-DFA0C5FD9D26}" type="presParOf" srcId="{9E882D79-E2C8-BE45-8BB7-0C80099A7E7E}" destId="{72C5B6AB-B052-204D-9700-9D27C48094EC}" srcOrd="1" destOrd="0" presId="urn:microsoft.com/office/officeart/2008/layout/LinedList"/>
    <dgm:cxn modelId="{2626DC03-58F3-A645-AE7F-A94D51FC60D6}" type="presParOf" srcId="{F141B266-86CB-4D45-BC47-A18AD03D7EDE}" destId="{0E4F2452-EC6A-804C-BD75-669C93CC0381}" srcOrd="12" destOrd="0" presId="urn:microsoft.com/office/officeart/2008/layout/LinedList"/>
    <dgm:cxn modelId="{1A668929-5A76-714B-98EC-604D82B4FED3}" type="presParOf" srcId="{F141B266-86CB-4D45-BC47-A18AD03D7EDE}" destId="{E9763C61-B623-C140-8C2A-09977EAB1BC3}" srcOrd="13" destOrd="0" presId="urn:microsoft.com/office/officeart/2008/layout/LinedList"/>
    <dgm:cxn modelId="{B8E21CBA-FCB3-9548-8666-FE5FDB93C893}" type="presParOf" srcId="{E9763C61-B623-C140-8C2A-09977EAB1BC3}" destId="{8CC2C622-D9C6-3045-9C15-52E8C4400D9E}" srcOrd="0" destOrd="0" presId="urn:microsoft.com/office/officeart/2008/layout/LinedList"/>
    <dgm:cxn modelId="{B858E40A-6DA2-344D-B085-637C9A5077AA}" type="presParOf" srcId="{E9763C61-B623-C140-8C2A-09977EAB1BC3}" destId="{8F3A3991-8247-9449-94C2-F533FD2C330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A7239BDC-2151-44BC-A814-824BBD55C201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6487A2B1-7D08-4324-B586-EB50FC889DD3}">
      <dgm:prSet custT="1"/>
      <dgm:spPr/>
      <dgm:t>
        <a:bodyPr/>
        <a:lstStyle/>
        <a:p>
          <a:r>
            <a:rPr lang="en-US" sz="2100" dirty="0"/>
            <a:t>• </a:t>
          </a:r>
          <a:r>
            <a: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Sidney does not defend poetry merely as entertainment</a:t>
          </a:r>
          <a:endParaRPr lang="en-US" sz="21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AD9F65-43B2-4483-B6C3-3D9EFEB99E38}" type="parTrans" cxnId="{74A78D5B-98DB-4899-868F-A4DA0E104798}">
      <dgm:prSet/>
      <dgm:spPr/>
      <dgm:t>
        <a:bodyPr/>
        <a:lstStyle/>
        <a:p>
          <a:endParaRPr lang="en-US"/>
        </a:p>
      </dgm:t>
    </dgm:pt>
    <dgm:pt modelId="{AF8C3783-F36E-440A-A299-A9C085E77468}" type="sibTrans" cxnId="{74A78D5B-98DB-4899-868F-A4DA0E104798}">
      <dgm:prSet/>
      <dgm:spPr/>
      <dgm:t>
        <a:bodyPr/>
        <a:lstStyle/>
        <a:p>
          <a:endParaRPr lang="en-US"/>
        </a:p>
      </dgm:t>
    </dgm:pt>
    <dgm:pt modelId="{CBBE3941-F934-4513-85C7-FD3A15679D20}">
      <dgm:prSet custT="1"/>
      <dgm:spPr/>
      <dgm:t>
        <a:bodyPr/>
        <a:lstStyle/>
        <a:p>
          <a:r>
            <a:rPr lang="en-US" sz="2200" dirty="0"/>
            <a:t>• </a:t>
          </a:r>
          <a:r>
            <a: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He presents poetry as a powerful instrument of education and moral transformation</a:t>
          </a:r>
          <a:endParaRPr lang="en-US" sz="2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B603E2-573B-4E01-BCE7-28016A644715}" type="parTrans" cxnId="{47532BBD-6B42-4DA5-A3C0-754D1FBDB568}">
      <dgm:prSet/>
      <dgm:spPr/>
      <dgm:t>
        <a:bodyPr/>
        <a:lstStyle/>
        <a:p>
          <a:endParaRPr lang="en-US"/>
        </a:p>
      </dgm:t>
    </dgm:pt>
    <dgm:pt modelId="{3CCAA575-77FB-4776-970E-B782D778BD9C}" type="sibTrans" cxnId="{47532BBD-6B42-4DA5-A3C0-754D1FBDB568}">
      <dgm:prSet/>
      <dgm:spPr/>
      <dgm:t>
        <a:bodyPr/>
        <a:lstStyle/>
        <a:p>
          <a:endParaRPr lang="en-US"/>
        </a:p>
      </dgm:t>
    </dgm:pt>
    <dgm:pt modelId="{225DF10A-C3F6-43D1-ADA8-6ABECB80D894}">
      <dgm:prSet custT="1"/>
      <dgm:spPr/>
      <dgm:t>
        <a:bodyPr/>
        <a:lstStyle/>
        <a:p>
          <a:r>
            <a:rPr lang="en-US" sz="2200" dirty="0"/>
            <a:t>•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poet imitates, invents, delights and moves</a:t>
          </a:r>
          <a:endParaRPr lang="en-US" sz="2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B770BA-179E-4FDD-AE11-15B8088C2594}" type="parTrans" cxnId="{0BD20223-9DE5-4A57-B365-12DF74B88586}">
      <dgm:prSet/>
      <dgm:spPr/>
      <dgm:t>
        <a:bodyPr/>
        <a:lstStyle/>
        <a:p>
          <a:endParaRPr lang="en-US"/>
        </a:p>
      </dgm:t>
    </dgm:pt>
    <dgm:pt modelId="{71A535BA-D650-4419-B035-23A060CEBAF0}" type="sibTrans" cxnId="{0BD20223-9DE5-4A57-B365-12DF74B88586}">
      <dgm:prSet/>
      <dgm:spPr/>
      <dgm:t>
        <a:bodyPr/>
        <a:lstStyle/>
        <a:p>
          <a:endParaRPr lang="en-US"/>
        </a:p>
      </dgm:t>
    </dgm:pt>
    <dgm:pt modelId="{FC51B7CB-F7B4-4A89-AFA6-2AD7F4A198E1}">
      <dgm:prSet custT="1"/>
      <dgm:spPr/>
      <dgm:t>
        <a:bodyPr/>
        <a:lstStyle/>
        <a:p>
          <a:r>
            <a:rPr lang="en-US" sz="22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ideal poem makes virtue attractive and memorable</a:t>
          </a:r>
          <a:endParaRPr lang="en-US" sz="2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A06D0A-FBDE-4B4C-9582-7B55CBBF3D48}" type="parTrans" cxnId="{B929B141-3645-493B-9BED-BC324AA51684}">
      <dgm:prSet/>
      <dgm:spPr/>
      <dgm:t>
        <a:bodyPr/>
        <a:lstStyle/>
        <a:p>
          <a:endParaRPr lang="en-US"/>
        </a:p>
      </dgm:t>
    </dgm:pt>
    <dgm:pt modelId="{EDFDC728-FBA8-4D12-B41E-C8E2923B1B82}" type="sibTrans" cxnId="{B929B141-3645-493B-9BED-BC324AA51684}">
      <dgm:prSet/>
      <dgm:spPr/>
      <dgm:t>
        <a:bodyPr/>
        <a:lstStyle/>
        <a:p>
          <a:endParaRPr lang="en-US"/>
        </a:p>
      </dgm:t>
    </dgm:pt>
    <dgm:pt modelId="{766EAA92-AE58-413C-B864-29B1EC9DC609}">
      <dgm:prSet custT="1"/>
      <dgm:spPr/>
      <dgm:t>
        <a:bodyPr/>
        <a:lstStyle/>
        <a:p>
          <a:r>
            <a:rPr lang="en-US" sz="22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Central formula: IMAGINATION + DELIGHT + INSTRUCTION + ACTION</a:t>
          </a:r>
          <a:endParaRPr lang="en-US" sz="2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96D010-57B2-4E0D-B05C-20B0ADEF5ABA}" type="parTrans" cxnId="{B51CDB16-5791-412E-A73D-7EB9E31BC795}">
      <dgm:prSet/>
      <dgm:spPr/>
      <dgm:t>
        <a:bodyPr/>
        <a:lstStyle/>
        <a:p>
          <a:endParaRPr lang="en-US"/>
        </a:p>
      </dgm:t>
    </dgm:pt>
    <dgm:pt modelId="{99C55AD3-F672-4DF6-A971-8EC6D0DC6E99}" type="sibTrans" cxnId="{B51CDB16-5791-412E-A73D-7EB9E31BC795}">
      <dgm:prSet/>
      <dgm:spPr/>
      <dgm:t>
        <a:bodyPr/>
        <a:lstStyle/>
        <a:p>
          <a:endParaRPr lang="en-US"/>
        </a:p>
      </dgm:t>
    </dgm:pt>
    <dgm:pt modelId="{D2D8EED1-14A8-DC43-AF38-9676D1E183A6}" type="pres">
      <dgm:prSet presAssocID="{A7239BDC-2151-44BC-A814-824BBD55C201}" presName="Name0" presStyleCnt="0">
        <dgm:presLayoutVars>
          <dgm:dir/>
          <dgm:animLvl val="lvl"/>
          <dgm:resizeHandles val="exact"/>
        </dgm:presLayoutVars>
      </dgm:prSet>
      <dgm:spPr/>
    </dgm:pt>
    <dgm:pt modelId="{BBAD454B-A12D-CD4C-8927-C2C764695317}" type="pres">
      <dgm:prSet presAssocID="{766EAA92-AE58-413C-B864-29B1EC9DC609}" presName="boxAndChildren" presStyleCnt="0"/>
      <dgm:spPr/>
    </dgm:pt>
    <dgm:pt modelId="{B66A5B74-7B28-084F-B1B1-0A0B382D4EDA}" type="pres">
      <dgm:prSet presAssocID="{766EAA92-AE58-413C-B864-29B1EC9DC609}" presName="parentTextBox" presStyleLbl="node1" presStyleIdx="0" presStyleCnt="5"/>
      <dgm:spPr/>
    </dgm:pt>
    <dgm:pt modelId="{C2FAD281-E585-FF4C-B71F-E82C78C5737F}" type="pres">
      <dgm:prSet presAssocID="{EDFDC728-FBA8-4D12-B41E-C8E2923B1B82}" presName="sp" presStyleCnt="0"/>
      <dgm:spPr/>
    </dgm:pt>
    <dgm:pt modelId="{AB98B83E-466F-AB4E-9F6F-F8B386245AEE}" type="pres">
      <dgm:prSet presAssocID="{FC51B7CB-F7B4-4A89-AFA6-2AD7F4A198E1}" presName="arrowAndChildren" presStyleCnt="0"/>
      <dgm:spPr/>
    </dgm:pt>
    <dgm:pt modelId="{7DE48C2E-D728-0141-A4E9-903D5FD26354}" type="pres">
      <dgm:prSet presAssocID="{FC51B7CB-F7B4-4A89-AFA6-2AD7F4A198E1}" presName="parentTextArrow" presStyleLbl="node1" presStyleIdx="1" presStyleCnt="5"/>
      <dgm:spPr/>
    </dgm:pt>
    <dgm:pt modelId="{EDA3A624-3C7C-7444-83D3-1028AE3EFE3F}" type="pres">
      <dgm:prSet presAssocID="{71A535BA-D650-4419-B035-23A060CEBAF0}" presName="sp" presStyleCnt="0"/>
      <dgm:spPr/>
    </dgm:pt>
    <dgm:pt modelId="{CCB673FF-786A-5A42-975A-640DF9DE5D49}" type="pres">
      <dgm:prSet presAssocID="{225DF10A-C3F6-43D1-ADA8-6ABECB80D894}" presName="arrowAndChildren" presStyleCnt="0"/>
      <dgm:spPr/>
    </dgm:pt>
    <dgm:pt modelId="{D4A2399A-2CCC-184F-AC0F-D80E08DA1814}" type="pres">
      <dgm:prSet presAssocID="{225DF10A-C3F6-43D1-ADA8-6ABECB80D894}" presName="parentTextArrow" presStyleLbl="node1" presStyleIdx="2" presStyleCnt="5"/>
      <dgm:spPr/>
    </dgm:pt>
    <dgm:pt modelId="{4A31D65D-8AAD-D345-B5C5-C1534C4FEF19}" type="pres">
      <dgm:prSet presAssocID="{3CCAA575-77FB-4776-970E-B782D778BD9C}" presName="sp" presStyleCnt="0"/>
      <dgm:spPr/>
    </dgm:pt>
    <dgm:pt modelId="{0CCA2246-AFB0-2545-9D51-46A06E894EA6}" type="pres">
      <dgm:prSet presAssocID="{CBBE3941-F934-4513-85C7-FD3A15679D20}" presName="arrowAndChildren" presStyleCnt="0"/>
      <dgm:spPr/>
    </dgm:pt>
    <dgm:pt modelId="{96A5B858-1D29-874D-A23E-732257E0040C}" type="pres">
      <dgm:prSet presAssocID="{CBBE3941-F934-4513-85C7-FD3A15679D20}" presName="parentTextArrow" presStyleLbl="node1" presStyleIdx="3" presStyleCnt="5"/>
      <dgm:spPr/>
    </dgm:pt>
    <dgm:pt modelId="{EF62D0ED-C606-1346-8CDF-B9B2AE6F0137}" type="pres">
      <dgm:prSet presAssocID="{AF8C3783-F36E-440A-A299-A9C085E77468}" presName="sp" presStyleCnt="0"/>
      <dgm:spPr/>
    </dgm:pt>
    <dgm:pt modelId="{EC30E89D-CF44-384A-A30C-815F76FAF8F1}" type="pres">
      <dgm:prSet presAssocID="{6487A2B1-7D08-4324-B586-EB50FC889DD3}" presName="arrowAndChildren" presStyleCnt="0"/>
      <dgm:spPr/>
    </dgm:pt>
    <dgm:pt modelId="{FD7E4D4C-D58A-454C-8E80-D38B59052C89}" type="pres">
      <dgm:prSet presAssocID="{6487A2B1-7D08-4324-B586-EB50FC889DD3}" presName="parentTextArrow" presStyleLbl="node1" presStyleIdx="4" presStyleCnt="5"/>
      <dgm:spPr/>
    </dgm:pt>
  </dgm:ptLst>
  <dgm:cxnLst>
    <dgm:cxn modelId="{C1DE0F0A-07AF-E046-A03D-54E626F79CDB}" type="presOf" srcId="{225DF10A-C3F6-43D1-ADA8-6ABECB80D894}" destId="{D4A2399A-2CCC-184F-AC0F-D80E08DA1814}" srcOrd="0" destOrd="0" presId="urn:microsoft.com/office/officeart/2005/8/layout/process4"/>
    <dgm:cxn modelId="{B51CDB16-5791-412E-A73D-7EB9E31BC795}" srcId="{A7239BDC-2151-44BC-A814-824BBD55C201}" destId="{766EAA92-AE58-413C-B864-29B1EC9DC609}" srcOrd="4" destOrd="0" parTransId="{6396D010-57B2-4E0D-B05C-20B0ADEF5ABA}" sibTransId="{99C55AD3-F672-4DF6-A971-8EC6D0DC6E99}"/>
    <dgm:cxn modelId="{800B101C-D6D5-D54F-9BA2-EC78CFDF585D}" type="presOf" srcId="{FC51B7CB-F7B4-4A89-AFA6-2AD7F4A198E1}" destId="{7DE48C2E-D728-0141-A4E9-903D5FD26354}" srcOrd="0" destOrd="0" presId="urn:microsoft.com/office/officeart/2005/8/layout/process4"/>
    <dgm:cxn modelId="{0BD20223-9DE5-4A57-B365-12DF74B88586}" srcId="{A7239BDC-2151-44BC-A814-824BBD55C201}" destId="{225DF10A-C3F6-43D1-ADA8-6ABECB80D894}" srcOrd="2" destOrd="0" parTransId="{54B770BA-179E-4FDD-AE11-15B8088C2594}" sibTransId="{71A535BA-D650-4419-B035-23A060CEBAF0}"/>
    <dgm:cxn modelId="{08FD7127-9A7E-F946-9BD0-0A438454A861}" type="presOf" srcId="{CBBE3941-F934-4513-85C7-FD3A15679D20}" destId="{96A5B858-1D29-874D-A23E-732257E0040C}" srcOrd="0" destOrd="0" presId="urn:microsoft.com/office/officeart/2005/8/layout/process4"/>
    <dgm:cxn modelId="{DA23143F-CB1E-A24D-8E3B-3AD50B84F2E0}" type="presOf" srcId="{A7239BDC-2151-44BC-A814-824BBD55C201}" destId="{D2D8EED1-14A8-DC43-AF38-9676D1E183A6}" srcOrd="0" destOrd="0" presId="urn:microsoft.com/office/officeart/2005/8/layout/process4"/>
    <dgm:cxn modelId="{B929B141-3645-493B-9BED-BC324AA51684}" srcId="{A7239BDC-2151-44BC-A814-824BBD55C201}" destId="{FC51B7CB-F7B4-4A89-AFA6-2AD7F4A198E1}" srcOrd="3" destOrd="0" parTransId="{8EA06D0A-FBDE-4B4C-9582-7B55CBBF3D48}" sibTransId="{EDFDC728-FBA8-4D12-B41E-C8E2923B1B82}"/>
    <dgm:cxn modelId="{74A78D5B-98DB-4899-868F-A4DA0E104798}" srcId="{A7239BDC-2151-44BC-A814-824BBD55C201}" destId="{6487A2B1-7D08-4324-B586-EB50FC889DD3}" srcOrd="0" destOrd="0" parTransId="{5CAD9F65-43B2-4483-B6C3-3D9EFEB99E38}" sibTransId="{AF8C3783-F36E-440A-A299-A9C085E77468}"/>
    <dgm:cxn modelId="{89E00B72-1655-664A-88E6-4A6E928A1058}" type="presOf" srcId="{6487A2B1-7D08-4324-B586-EB50FC889DD3}" destId="{FD7E4D4C-D58A-454C-8E80-D38B59052C89}" srcOrd="0" destOrd="0" presId="urn:microsoft.com/office/officeart/2005/8/layout/process4"/>
    <dgm:cxn modelId="{47532BBD-6B42-4DA5-A3C0-754D1FBDB568}" srcId="{A7239BDC-2151-44BC-A814-824BBD55C201}" destId="{CBBE3941-F934-4513-85C7-FD3A15679D20}" srcOrd="1" destOrd="0" parTransId="{5DB603E2-573B-4E01-BCE7-28016A644715}" sibTransId="{3CCAA575-77FB-4776-970E-B782D778BD9C}"/>
    <dgm:cxn modelId="{84D2D8C7-53E3-7C49-AB9F-75201544D02B}" type="presOf" srcId="{766EAA92-AE58-413C-B864-29B1EC9DC609}" destId="{B66A5B74-7B28-084F-B1B1-0A0B382D4EDA}" srcOrd="0" destOrd="0" presId="urn:microsoft.com/office/officeart/2005/8/layout/process4"/>
    <dgm:cxn modelId="{C0E8411C-D760-EB4F-B3BB-C94FE0891195}" type="presParOf" srcId="{D2D8EED1-14A8-DC43-AF38-9676D1E183A6}" destId="{BBAD454B-A12D-CD4C-8927-C2C764695317}" srcOrd="0" destOrd="0" presId="urn:microsoft.com/office/officeart/2005/8/layout/process4"/>
    <dgm:cxn modelId="{EDC6F9B6-E86C-694B-8CAA-D4534A19C677}" type="presParOf" srcId="{BBAD454B-A12D-CD4C-8927-C2C764695317}" destId="{B66A5B74-7B28-084F-B1B1-0A0B382D4EDA}" srcOrd="0" destOrd="0" presId="urn:microsoft.com/office/officeart/2005/8/layout/process4"/>
    <dgm:cxn modelId="{31C4B9BD-9051-E448-B057-036E19CEDB39}" type="presParOf" srcId="{D2D8EED1-14A8-DC43-AF38-9676D1E183A6}" destId="{C2FAD281-E585-FF4C-B71F-E82C78C5737F}" srcOrd="1" destOrd="0" presId="urn:microsoft.com/office/officeart/2005/8/layout/process4"/>
    <dgm:cxn modelId="{9E842A1E-7346-314E-959A-7F19CC8B637C}" type="presParOf" srcId="{D2D8EED1-14A8-DC43-AF38-9676D1E183A6}" destId="{AB98B83E-466F-AB4E-9F6F-F8B386245AEE}" srcOrd="2" destOrd="0" presId="urn:microsoft.com/office/officeart/2005/8/layout/process4"/>
    <dgm:cxn modelId="{91A9BD76-AEF4-BE4B-B239-CCC48194CE6E}" type="presParOf" srcId="{AB98B83E-466F-AB4E-9F6F-F8B386245AEE}" destId="{7DE48C2E-D728-0141-A4E9-903D5FD26354}" srcOrd="0" destOrd="0" presId="urn:microsoft.com/office/officeart/2005/8/layout/process4"/>
    <dgm:cxn modelId="{A7BEC72B-6D2E-804D-9260-A49639FE0264}" type="presParOf" srcId="{D2D8EED1-14A8-DC43-AF38-9676D1E183A6}" destId="{EDA3A624-3C7C-7444-83D3-1028AE3EFE3F}" srcOrd="3" destOrd="0" presId="urn:microsoft.com/office/officeart/2005/8/layout/process4"/>
    <dgm:cxn modelId="{FEB1ACEF-0D2F-1B49-9EB8-C13250AEDEB9}" type="presParOf" srcId="{D2D8EED1-14A8-DC43-AF38-9676D1E183A6}" destId="{CCB673FF-786A-5A42-975A-640DF9DE5D49}" srcOrd="4" destOrd="0" presId="urn:microsoft.com/office/officeart/2005/8/layout/process4"/>
    <dgm:cxn modelId="{DFD9CE02-8A44-614C-87D8-C92504650DE3}" type="presParOf" srcId="{CCB673FF-786A-5A42-975A-640DF9DE5D49}" destId="{D4A2399A-2CCC-184F-AC0F-D80E08DA1814}" srcOrd="0" destOrd="0" presId="urn:microsoft.com/office/officeart/2005/8/layout/process4"/>
    <dgm:cxn modelId="{E8004FB6-A7C2-4346-8063-6F8C2AF62EA4}" type="presParOf" srcId="{D2D8EED1-14A8-DC43-AF38-9676D1E183A6}" destId="{4A31D65D-8AAD-D345-B5C5-C1534C4FEF19}" srcOrd="5" destOrd="0" presId="urn:microsoft.com/office/officeart/2005/8/layout/process4"/>
    <dgm:cxn modelId="{412EE035-3EE5-444D-B02C-A4BA80154755}" type="presParOf" srcId="{D2D8EED1-14A8-DC43-AF38-9676D1E183A6}" destId="{0CCA2246-AFB0-2545-9D51-46A06E894EA6}" srcOrd="6" destOrd="0" presId="urn:microsoft.com/office/officeart/2005/8/layout/process4"/>
    <dgm:cxn modelId="{16AE18BC-7539-7846-9513-B4D0CA09ACC9}" type="presParOf" srcId="{0CCA2246-AFB0-2545-9D51-46A06E894EA6}" destId="{96A5B858-1D29-874D-A23E-732257E0040C}" srcOrd="0" destOrd="0" presId="urn:microsoft.com/office/officeart/2005/8/layout/process4"/>
    <dgm:cxn modelId="{37F7C14E-5926-0348-AB78-085F1D89C7A2}" type="presParOf" srcId="{D2D8EED1-14A8-DC43-AF38-9676D1E183A6}" destId="{EF62D0ED-C606-1346-8CDF-B9B2AE6F0137}" srcOrd="7" destOrd="0" presId="urn:microsoft.com/office/officeart/2005/8/layout/process4"/>
    <dgm:cxn modelId="{6A75EC7E-4088-C949-8545-F3B0854ED519}" type="presParOf" srcId="{D2D8EED1-14A8-DC43-AF38-9676D1E183A6}" destId="{EC30E89D-CF44-384A-A30C-815F76FAF8F1}" srcOrd="8" destOrd="0" presId="urn:microsoft.com/office/officeart/2005/8/layout/process4"/>
    <dgm:cxn modelId="{48F745D5-FBE3-334B-8FA5-E84EC6502FEA}" type="presParOf" srcId="{EC30E89D-CF44-384A-A30C-815F76FAF8F1}" destId="{FD7E4D4C-D58A-454C-8E80-D38B59052C8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BC5683-1007-8844-A961-7D4959C715F7}">
      <dsp:nvSpPr>
        <dsp:cNvPr id="0" name=""/>
        <dsp:cNvSpPr/>
      </dsp:nvSpPr>
      <dsp:spPr>
        <a:xfrm>
          <a:off x="0" y="545730"/>
          <a:ext cx="8157027" cy="222446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Sir Philip Sidney</a:t>
          </a:r>
          <a:endParaRPr lang="en-US" sz="6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8589" y="654319"/>
        <a:ext cx="7939849" cy="2007284"/>
      </dsp:txXfrm>
    </dsp:sp>
    <dsp:sp modelId="{361236B2-68F6-5241-A5CF-75535496EE57}">
      <dsp:nvSpPr>
        <dsp:cNvPr id="0" name=""/>
        <dsp:cNvSpPr/>
      </dsp:nvSpPr>
      <dsp:spPr>
        <a:xfrm>
          <a:off x="0" y="2942993"/>
          <a:ext cx="8157027" cy="2224462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 Apology for Poetry</a:t>
          </a:r>
          <a:br>
            <a:rPr lang="en-US" sz="6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6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(The </a:t>
          </a:r>
          <a:r>
            <a:rPr lang="en-US" sz="6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Defence</a:t>
          </a:r>
          <a:r>
            <a:rPr lang="en-US" sz="6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of Poesy)</a:t>
          </a:r>
        </a:p>
      </dsp:txBody>
      <dsp:txXfrm>
        <a:off x="108589" y="3051582"/>
        <a:ext cx="7939849" cy="20072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20B3BB-47CE-FC45-9543-6952F2AEFC03}">
      <dsp:nvSpPr>
        <dsp:cNvPr id="0" name=""/>
        <dsp:cNvSpPr/>
      </dsp:nvSpPr>
      <dsp:spPr>
        <a:xfrm>
          <a:off x="0" y="90833"/>
          <a:ext cx="7657036" cy="117820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English Renaissance poet, courtier, diplomat and scholar</a:t>
          </a:r>
          <a:endParaRPr lang="en-US" sz="3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515" y="148348"/>
        <a:ext cx="7542006" cy="1063178"/>
      </dsp:txXfrm>
    </dsp:sp>
    <dsp:sp modelId="{388796B0-E875-8C46-9934-5708217A54C2}">
      <dsp:nvSpPr>
        <dsp:cNvPr id="0" name=""/>
        <dsp:cNvSpPr/>
      </dsp:nvSpPr>
      <dsp:spPr>
        <a:xfrm>
          <a:off x="0" y="1358322"/>
          <a:ext cx="7657036" cy="1178208"/>
        </a:xfrm>
        <a:prstGeom prst="roundRect">
          <a:avLst/>
        </a:prstGeom>
        <a:gradFill rotWithShape="0">
          <a:gsLst>
            <a:gs pos="0">
              <a:schemeClr val="accent5">
                <a:hueOff val="-2483469"/>
                <a:satOff val="9953"/>
                <a:lumOff val="2157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2483469"/>
                <a:satOff val="9953"/>
                <a:lumOff val="2157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Member of an influential Elizabethan family</a:t>
          </a:r>
          <a:endParaRPr lang="en-US" sz="3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515" y="1415837"/>
        <a:ext cx="7542006" cy="1063178"/>
      </dsp:txXfrm>
    </dsp:sp>
    <dsp:sp modelId="{18F0B727-4D93-7749-B60C-0D3B0E534408}">
      <dsp:nvSpPr>
        <dsp:cNvPr id="0" name=""/>
        <dsp:cNvSpPr/>
      </dsp:nvSpPr>
      <dsp:spPr>
        <a:xfrm>
          <a:off x="0" y="2625810"/>
          <a:ext cx="7657036" cy="1178208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Associated with the humanist culture of the Renaissance</a:t>
          </a:r>
          <a:endParaRPr lang="en-US" sz="3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515" y="2683325"/>
        <a:ext cx="7542006" cy="1063178"/>
      </dsp:txXfrm>
    </dsp:sp>
    <dsp:sp modelId="{4852726A-0D00-C443-A400-02470870910C}">
      <dsp:nvSpPr>
        <dsp:cNvPr id="0" name=""/>
        <dsp:cNvSpPr/>
      </dsp:nvSpPr>
      <dsp:spPr>
        <a:xfrm>
          <a:off x="0" y="3893298"/>
          <a:ext cx="7657036" cy="1178208"/>
        </a:xfrm>
        <a:prstGeom prst="roundRect">
          <a:avLst/>
        </a:prstGeom>
        <a:gradFill rotWithShape="0">
          <a:gsLst>
            <a:gs pos="0">
              <a:schemeClr val="accent5">
                <a:hueOff val="-7450407"/>
                <a:satOff val="29858"/>
                <a:lumOff val="6471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7450407"/>
                <a:satOff val="29858"/>
                <a:lumOff val="6471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Major works: </a:t>
          </a:r>
          <a:r>
            <a:rPr lang="en-IN" sz="32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Astrophil</a:t>
          </a:r>
          <a:r>
            <a:rPr lang="en-IN" sz="3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and Stella, Arcadia, and An Apology for Poetry</a:t>
          </a:r>
          <a:endParaRPr lang="en-US" sz="3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515" y="3950813"/>
        <a:ext cx="7542006" cy="1063178"/>
      </dsp:txXfrm>
    </dsp:sp>
    <dsp:sp modelId="{D1E2A251-3529-FE44-8056-7180F233A4E3}">
      <dsp:nvSpPr>
        <dsp:cNvPr id="0" name=""/>
        <dsp:cNvSpPr/>
      </dsp:nvSpPr>
      <dsp:spPr>
        <a:xfrm>
          <a:off x="0" y="5160786"/>
          <a:ext cx="7657036" cy="1178208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100" b="1" kern="1200" dirty="0"/>
            <a:t>•</a:t>
          </a:r>
          <a:r>
            <a:rPr lang="en-IN" sz="3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 Defence of Poesy was written around 1580 and published posthumously in 1595</a:t>
          </a:r>
          <a:endParaRPr lang="en-US" sz="3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515" y="5218301"/>
        <a:ext cx="7542006" cy="10631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6C24E2-BF4F-5049-AC82-A02ED417A398}">
      <dsp:nvSpPr>
        <dsp:cNvPr id="0" name=""/>
        <dsp:cNvSpPr/>
      </dsp:nvSpPr>
      <dsp:spPr>
        <a:xfrm>
          <a:off x="0" y="116111"/>
          <a:ext cx="7852229" cy="158012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Elizabethan Renaissance: revival of classical learning</a:t>
          </a:r>
          <a:endParaRPr lang="en-US" sz="27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7135" y="193246"/>
        <a:ext cx="7697959" cy="1425855"/>
      </dsp:txXfrm>
    </dsp:sp>
    <dsp:sp modelId="{7432BE1B-CFCC-514C-A5EB-FF8D0228C928}">
      <dsp:nvSpPr>
        <dsp:cNvPr id="0" name=""/>
        <dsp:cNvSpPr/>
      </dsp:nvSpPr>
      <dsp:spPr>
        <a:xfrm>
          <a:off x="0" y="1773997"/>
          <a:ext cx="7852229" cy="995085"/>
        </a:xfrm>
        <a:prstGeom prst="roundRect">
          <a:avLst/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Humanism placed emphasis on education and moral cultivation</a:t>
          </a:r>
          <a:endParaRPr lang="en-US" sz="27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576" y="1822573"/>
        <a:ext cx="7755077" cy="897933"/>
      </dsp:txXfrm>
    </dsp:sp>
    <dsp:sp modelId="{B06A0C76-6319-6143-8DB6-5DA9FDC3C25F}">
      <dsp:nvSpPr>
        <dsp:cNvPr id="0" name=""/>
        <dsp:cNvSpPr/>
      </dsp:nvSpPr>
      <dsp:spPr>
        <a:xfrm>
          <a:off x="0" y="2846842"/>
          <a:ext cx="7852229" cy="995085"/>
        </a:xfrm>
        <a:prstGeom prst="roundRect">
          <a:avLst/>
        </a:prstGeom>
        <a:gradFill rotWithShape="0">
          <a:gsLst>
            <a:gs pos="0">
              <a:schemeClr val="accent2">
                <a:hueOff val="2340760"/>
                <a:satOff val="-2919"/>
                <a:lumOff val="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340760"/>
                <a:satOff val="-2919"/>
                <a:lumOff val="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Classical authorities—especially Aristotle and Horace—shaped literary theory</a:t>
          </a:r>
          <a:endParaRPr lang="en-US" sz="27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576" y="2895418"/>
        <a:ext cx="7755077" cy="897933"/>
      </dsp:txXfrm>
    </dsp:sp>
    <dsp:sp modelId="{3686AB65-2238-3B40-BF23-940EA24CFE1B}">
      <dsp:nvSpPr>
        <dsp:cNvPr id="0" name=""/>
        <dsp:cNvSpPr/>
      </dsp:nvSpPr>
      <dsp:spPr>
        <a:xfrm>
          <a:off x="0" y="3919687"/>
          <a:ext cx="7852229" cy="995085"/>
        </a:xfrm>
        <a:prstGeom prst="roundRect">
          <a:avLst/>
        </a:prstGeom>
        <a:gradFill rotWithShape="0">
          <a:gsLst>
            <a:gs pos="0">
              <a:schemeClr val="accent2">
                <a:hueOff val="3511140"/>
                <a:satOff val="-4379"/>
                <a:lumOff val="103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3511140"/>
                <a:satOff val="-4379"/>
                <a:lumOff val="103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Puritan objections questioned the moral value of poetry</a:t>
          </a:r>
          <a:endParaRPr lang="en-US" sz="27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576" y="3968263"/>
        <a:ext cx="7755077" cy="897933"/>
      </dsp:txXfrm>
    </dsp:sp>
    <dsp:sp modelId="{052303DE-47E9-1149-A0FD-B864AC173199}">
      <dsp:nvSpPr>
        <dsp:cNvPr id="0" name=""/>
        <dsp:cNvSpPr/>
      </dsp:nvSpPr>
      <dsp:spPr>
        <a:xfrm>
          <a:off x="0" y="4992532"/>
          <a:ext cx="7852229" cy="1321184"/>
        </a:xfrm>
        <a:prstGeom prst="roundRect">
          <a:avLst/>
        </a:prstGeom>
        <a:gradFill rotWithShape="0">
          <a:gsLst>
            <a:gs pos="0">
              <a:schemeClr val="accent2">
                <a:hueOff val="4681520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20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7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Sidney responds by presenting poetry as a powerful form of ethical and intellectual education</a:t>
          </a:r>
          <a:endParaRPr lang="en-US" sz="27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495" y="5057027"/>
        <a:ext cx="7723239" cy="11921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8F034B-BABF-D34D-89CF-70F177EFB92C}">
      <dsp:nvSpPr>
        <dsp:cNvPr id="0" name=""/>
        <dsp:cNvSpPr/>
      </dsp:nvSpPr>
      <dsp:spPr>
        <a:xfrm>
          <a:off x="145324" y="36091"/>
          <a:ext cx="3542279" cy="293462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To answer attacks on poetry and poets</a:t>
          </a:r>
          <a:endParaRPr lang="en-US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5324" y="36091"/>
        <a:ext cx="3542279" cy="2934622"/>
      </dsp:txXfrm>
    </dsp:sp>
    <dsp:sp modelId="{6D486A0A-16A7-544B-AC50-002918879703}">
      <dsp:nvSpPr>
        <dsp:cNvPr id="0" name=""/>
        <dsp:cNvSpPr/>
      </dsp:nvSpPr>
      <dsp:spPr>
        <a:xfrm>
          <a:off x="4041831" y="111031"/>
          <a:ext cx="3542279" cy="278474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To defend imaginative literature against charges of immorality and falsehood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41831" y="111031"/>
        <a:ext cx="3542279" cy="2784741"/>
      </dsp:txXfrm>
    </dsp:sp>
    <dsp:sp modelId="{445804D4-9E67-8543-B403-5C0408FC795B}">
      <dsp:nvSpPr>
        <dsp:cNvPr id="0" name=""/>
        <dsp:cNvSpPr/>
      </dsp:nvSpPr>
      <dsp:spPr>
        <a:xfrm>
          <a:off x="7938338" y="1383"/>
          <a:ext cx="3542279" cy="300403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To demonstrate poetry’s usefulness to individuals and society</a:t>
          </a:r>
          <a:endParaRPr lang="en-US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938338" y="1383"/>
        <a:ext cx="3542279" cy="3004036"/>
      </dsp:txXfrm>
    </dsp:sp>
    <dsp:sp modelId="{4923F71D-F52E-A24C-92AE-4185993AA185}">
      <dsp:nvSpPr>
        <dsp:cNvPr id="0" name=""/>
        <dsp:cNvSpPr/>
      </dsp:nvSpPr>
      <dsp:spPr>
        <a:xfrm>
          <a:off x="2093577" y="3359648"/>
          <a:ext cx="3542279" cy="212536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To show that poetry combines instruction with pleasure</a:t>
          </a:r>
          <a:endParaRPr lang="en-US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93577" y="3359648"/>
        <a:ext cx="3542279" cy="2125367"/>
      </dsp:txXfrm>
    </dsp:sp>
    <dsp:sp modelId="{282E51EC-FA7A-3347-8594-70A754063CCB}">
      <dsp:nvSpPr>
        <dsp:cNvPr id="0" name=""/>
        <dsp:cNvSpPr/>
      </dsp:nvSpPr>
      <dsp:spPr>
        <a:xfrm>
          <a:off x="5990084" y="3359648"/>
          <a:ext cx="3542279" cy="212536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To establish the dignity of the poet and poetic art</a:t>
          </a:r>
          <a:endParaRPr lang="en-US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90084" y="3359648"/>
        <a:ext cx="3542279" cy="21253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769671-D9CA-E44E-A59F-FCABEB52ED24}">
      <dsp:nvSpPr>
        <dsp:cNvPr id="0" name=""/>
        <dsp:cNvSpPr/>
      </dsp:nvSpPr>
      <dsp:spPr>
        <a:xfrm>
          <a:off x="0" y="13324"/>
          <a:ext cx="8723085" cy="1216215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Sidney calls poetry a form of ‘speaking picture’</a:t>
          </a:r>
          <a:endParaRPr lang="en-US" sz="3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371" y="72695"/>
        <a:ext cx="8604343" cy="1097473"/>
      </dsp:txXfrm>
    </dsp:sp>
    <dsp:sp modelId="{5C92F59E-D087-8C4B-BA6D-A64017FEE703}">
      <dsp:nvSpPr>
        <dsp:cNvPr id="0" name=""/>
        <dsp:cNvSpPr/>
      </dsp:nvSpPr>
      <dsp:spPr>
        <a:xfrm>
          <a:off x="0" y="1324579"/>
          <a:ext cx="8723085" cy="1216215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 poet creates a second nature through imagination</a:t>
          </a:r>
          <a:endParaRPr lang="en-US" sz="3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371" y="1383950"/>
        <a:ext cx="8604343" cy="1097473"/>
      </dsp:txXfrm>
    </dsp:sp>
    <dsp:sp modelId="{1524A150-D418-E742-BCF3-5316CBBDC103}">
      <dsp:nvSpPr>
        <dsp:cNvPr id="0" name=""/>
        <dsp:cNvSpPr/>
      </dsp:nvSpPr>
      <dsp:spPr>
        <a:xfrm>
          <a:off x="0" y="2635835"/>
          <a:ext cx="8723085" cy="121621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Poetry imitates life but is not merely a photographic copy</a:t>
          </a:r>
          <a:endParaRPr lang="en-US" sz="3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371" y="2695206"/>
        <a:ext cx="8604343" cy="1097473"/>
      </dsp:txXfrm>
    </dsp:sp>
    <dsp:sp modelId="{64864DE2-FFF7-1847-A7FB-31269F52CDC4}">
      <dsp:nvSpPr>
        <dsp:cNvPr id="0" name=""/>
        <dsp:cNvSpPr/>
      </dsp:nvSpPr>
      <dsp:spPr>
        <a:xfrm>
          <a:off x="0" y="3947090"/>
          <a:ext cx="8723085" cy="121621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poet can improve upon ordinary nature by imagining what ought to be</a:t>
          </a:r>
          <a:endParaRPr lang="en-US" sz="3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371" y="4006461"/>
        <a:ext cx="8604343" cy="1097473"/>
      </dsp:txXfrm>
    </dsp:sp>
    <dsp:sp modelId="{49DD856C-E83F-B044-8FAB-C667084DE764}">
      <dsp:nvSpPr>
        <dsp:cNvPr id="0" name=""/>
        <dsp:cNvSpPr/>
      </dsp:nvSpPr>
      <dsp:spPr>
        <a:xfrm>
          <a:off x="0" y="5258345"/>
          <a:ext cx="8723085" cy="121621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Poetry therefore has creative, moral and intellectual power</a:t>
          </a:r>
          <a:endParaRPr lang="en-US" sz="3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371" y="5317716"/>
        <a:ext cx="8604343" cy="109747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22B7F6-59A6-42AB-9D31-1A26A658FA71}">
      <dsp:nvSpPr>
        <dsp:cNvPr id="0" name=""/>
        <dsp:cNvSpPr/>
      </dsp:nvSpPr>
      <dsp:spPr>
        <a:xfrm>
          <a:off x="0" y="6307"/>
          <a:ext cx="11631168" cy="67810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1665FC-E873-4EE7-88FB-CABD474DE8ED}">
      <dsp:nvSpPr>
        <dsp:cNvPr id="0" name=""/>
        <dsp:cNvSpPr/>
      </dsp:nvSpPr>
      <dsp:spPr>
        <a:xfrm>
          <a:off x="205128" y="158881"/>
          <a:ext cx="373324" cy="37296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71654A-E7C1-48D9-B164-1C8149639676}">
      <dsp:nvSpPr>
        <dsp:cNvPr id="0" name=""/>
        <dsp:cNvSpPr/>
      </dsp:nvSpPr>
      <dsp:spPr>
        <a:xfrm>
          <a:off x="783580" y="6307"/>
          <a:ext cx="10765521" cy="826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465" tIns="87465" rIns="87465" bIns="87465" numCol="1" spcCol="1270" anchor="ctr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• The poet is not simply a copier of nature</a:t>
          </a:r>
        </a:p>
      </dsp:txBody>
      <dsp:txXfrm>
        <a:off x="783580" y="6307"/>
        <a:ext cx="10765521" cy="826445"/>
      </dsp:txXfrm>
    </dsp:sp>
    <dsp:sp modelId="{97EBA1CD-502C-44DF-BF88-B93CF89F69A7}">
      <dsp:nvSpPr>
        <dsp:cNvPr id="0" name=""/>
        <dsp:cNvSpPr/>
      </dsp:nvSpPr>
      <dsp:spPr>
        <a:xfrm>
          <a:off x="0" y="1039364"/>
          <a:ext cx="11631168" cy="67810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B3DE45-0858-4AFC-8B9A-F3D7A6AC023B}">
      <dsp:nvSpPr>
        <dsp:cNvPr id="0" name=""/>
        <dsp:cNvSpPr/>
      </dsp:nvSpPr>
      <dsp:spPr>
        <a:xfrm>
          <a:off x="205128" y="1191938"/>
          <a:ext cx="373324" cy="37296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D01739-8586-4671-8BFA-D4EF37809D90}">
      <dsp:nvSpPr>
        <dsp:cNvPr id="0" name=""/>
        <dsp:cNvSpPr/>
      </dsp:nvSpPr>
      <dsp:spPr>
        <a:xfrm>
          <a:off x="783580" y="1039364"/>
          <a:ext cx="10765521" cy="826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465" tIns="87465" rIns="87465" bIns="87465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• </a:t>
          </a:r>
          <a:r>
            <a:rPr lang="en-US" sz="3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poet ‘creates’ a better or idealized world</a:t>
          </a:r>
          <a:endParaRPr lang="en-US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83580" y="1039364"/>
        <a:ext cx="10765521" cy="826445"/>
      </dsp:txXfrm>
    </dsp:sp>
    <dsp:sp modelId="{1872E304-C81E-4523-AF75-D2B9BF27165A}">
      <dsp:nvSpPr>
        <dsp:cNvPr id="0" name=""/>
        <dsp:cNvSpPr/>
      </dsp:nvSpPr>
      <dsp:spPr>
        <a:xfrm>
          <a:off x="0" y="2072421"/>
          <a:ext cx="11631168" cy="67810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614F10-EA52-4187-8803-ACB22B8E5C18}">
      <dsp:nvSpPr>
        <dsp:cNvPr id="0" name=""/>
        <dsp:cNvSpPr/>
      </dsp:nvSpPr>
      <dsp:spPr>
        <a:xfrm>
          <a:off x="205128" y="2224995"/>
          <a:ext cx="373324" cy="37296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8882F4-B5CC-49A0-8087-0A35ECB5A3DC}">
      <dsp:nvSpPr>
        <dsp:cNvPr id="0" name=""/>
        <dsp:cNvSpPr/>
      </dsp:nvSpPr>
      <dsp:spPr>
        <a:xfrm>
          <a:off x="783580" y="2072421"/>
          <a:ext cx="10765521" cy="826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465" tIns="87465" rIns="87465" bIns="87465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•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Imagination can produce what nature has not yet produced</a:t>
          </a:r>
          <a:endParaRPr lang="en-US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83580" y="2072421"/>
        <a:ext cx="10765521" cy="826445"/>
      </dsp:txXfrm>
    </dsp:sp>
    <dsp:sp modelId="{A84B2EB3-55A0-4D27-8AC6-2133434BAFE1}">
      <dsp:nvSpPr>
        <dsp:cNvPr id="0" name=""/>
        <dsp:cNvSpPr/>
      </dsp:nvSpPr>
      <dsp:spPr>
        <a:xfrm>
          <a:off x="0" y="3105478"/>
          <a:ext cx="11631168" cy="67810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23A0D8-CC87-4F94-BC70-EBF29E84BA8E}">
      <dsp:nvSpPr>
        <dsp:cNvPr id="0" name=""/>
        <dsp:cNvSpPr/>
      </dsp:nvSpPr>
      <dsp:spPr>
        <a:xfrm>
          <a:off x="205128" y="3258052"/>
          <a:ext cx="373324" cy="37296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31DD47-58A3-4ACA-B18F-1D4ED4732203}">
      <dsp:nvSpPr>
        <dsp:cNvPr id="0" name=""/>
        <dsp:cNvSpPr/>
      </dsp:nvSpPr>
      <dsp:spPr>
        <a:xfrm>
          <a:off x="783580" y="3105478"/>
          <a:ext cx="10765521" cy="826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465" tIns="87465" rIns="87465" bIns="87465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poet’s creative freedom distinguishes poetry from historical record</a:t>
          </a:r>
          <a:endParaRPr lang="en-US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83580" y="3105478"/>
        <a:ext cx="10765521" cy="826445"/>
      </dsp:txXfrm>
    </dsp:sp>
    <dsp:sp modelId="{4FC44FAB-4627-49B3-971F-3A7E6974A33E}">
      <dsp:nvSpPr>
        <dsp:cNvPr id="0" name=""/>
        <dsp:cNvSpPr/>
      </dsp:nvSpPr>
      <dsp:spPr>
        <a:xfrm>
          <a:off x="0" y="4138535"/>
          <a:ext cx="11631168" cy="67810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4CBF9D-E0B8-4BBC-B9F4-F59B0110A3D0}">
      <dsp:nvSpPr>
        <dsp:cNvPr id="0" name=""/>
        <dsp:cNvSpPr/>
      </dsp:nvSpPr>
      <dsp:spPr>
        <a:xfrm>
          <a:off x="205128" y="4291109"/>
          <a:ext cx="373324" cy="37296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CE2837-DDC7-45D3-ACB7-058D8CD82328}">
      <dsp:nvSpPr>
        <dsp:cNvPr id="0" name=""/>
        <dsp:cNvSpPr/>
      </dsp:nvSpPr>
      <dsp:spPr>
        <a:xfrm>
          <a:off x="783580" y="4138535"/>
          <a:ext cx="10765521" cy="826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465" tIns="87465" rIns="87465" bIns="87465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•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This idea anticipates later Romantic emphasis on imagination</a:t>
          </a:r>
          <a:endParaRPr lang="en-US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83580" y="4138535"/>
        <a:ext cx="10765521" cy="82644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81192E-E95A-6847-AB8A-CE9474DE9F3C}">
      <dsp:nvSpPr>
        <dsp:cNvPr id="0" name=""/>
        <dsp:cNvSpPr/>
      </dsp:nvSpPr>
      <dsp:spPr>
        <a:xfrm>
          <a:off x="5686" y="2499"/>
          <a:ext cx="11644178" cy="1092961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• </a:t>
          </a:r>
          <a:r>
            <a:rPr lang="en-US" sz="4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Sidney draws on classical theories of imitation</a:t>
          </a:r>
          <a:endParaRPr lang="en-US" sz="33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040" y="55853"/>
        <a:ext cx="11537470" cy="986253"/>
      </dsp:txXfrm>
    </dsp:sp>
    <dsp:sp modelId="{8801BA14-2D34-1C42-AABA-A4C5D33F5069}">
      <dsp:nvSpPr>
        <dsp:cNvPr id="0" name=""/>
        <dsp:cNvSpPr/>
      </dsp:nvSpPr>
      <dsp:spPr>
        <a:xfrm>
          <a:off x="5686" y="1150109"/>
          <a:ext cx="11644178" cy="1092961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• </a:t>
          </a:r>
          <a:r>
            <a:rPr lang="en-US" sz="3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Poetry represents human actions, characters and possibilities</a:t>
          </a:r>
          <a:endParaRPr lang="en-US" sz="33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040" y="1203463"/>
        <a:ext cx="11537470" cy="986253"/>
      </dsp:txXfrm>
    </dsp:sp>
    <dsp:sp modelId="{D6ED1032-BD16-834F-8414-EA95812C645E}">
      <dsp:nvSpPr>
        <dsp:cNvPr id="0" name=""/>
        <dsp:cNvSpPr/>
      </dsp:nvSpPr>
      <dsp:spPr>
        <a:xfrm>
          <a:off x="5686" y="2297718"/>
          <a:ext cx="11644178" cy="1092961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• </a:t>
          </a:r>
          <a:r>
            <a:rPr lang="en-US" sz="4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Imitation is purposeful rather than mechanical</a:t>
          </a:r>
          <a:endParaRPr lang="en-US" sz="33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040" y="2351072"/>
        <a:ext cx="11537470" cy="986253"/>
      </dsp:txXfrm>
    </dsp:sp>
    <dsp:sp modelId="{4C190D52-897D-2D4B-AC64-5790092E8BB4}">
      <dsp:nvSpPr>
        <dsp:cNvPr id="0" name=""/>
        <dsp:cNvSpPr/>
      </dsp:nvSpPr>
      <dsp:spPr>
        <a:xfrm>
          <a:off x="5686" y="3445328"/>
          <a:ext cx="11644178" cy="109296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• </a:t>
          </a:r>
          <a:r>
            <a:rPr lang="en-US" sz="4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 poet selects and reshapes reality</a:t>
          </a:r>
          <a:endParaRPr lang="en-US" sz="33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040" y="3498682"/>
        <a:ext cx="11537470" cy="986253"/>
      </dsp:txXfrm>
    </dsp:sp>
    <dsp:sp modelId="{8723A36C-1862-994B-9CE0-4A8547142866}">
      <dsp:nvSpPr>
        <dsp:cNvPr id="0" name=""/>
        <dsp:cNvSpPr/>
      </dsp:nvSpPr>
      <dsp:spPr>
        <a:xfrm>
          <a:off x="5686" y="4592937"/>
          <a:ext cx="11644178" cy="1092961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• </a:t>
          </a:r>
          <a:r>
            <a:rPr lang="en-US" sz="4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 goal is to move readers toward virtuous action</a:t>
          </a:r>
          <a:endParaRPr lang="en-US" sz="33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040" y="4646291"/>
        <a:ext cx="11537470" cy="98625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77E24-8A6A-0847-A68B-96FF2D16A519}">
      <dsp:nvSpPr>
        <dsp:cNvPr id="0" name=""/>
        <dsp:cNvSpPr/>
      </dsp:nvSpPr>
      <dsp:spPr>
        <a:xfrm>
          <a:off x="0" y="0"/>
          <a:ext cx="8485632" cy="12226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•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Divine poets — inspired by sacred subjects</a:t>
          </a:r>
          <a:endParaRPr lang="en-US" sz="2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811" y="35811"/>
        <a:ext cx="7062935" cy="1151069"/>
      </dsp:txXfrm>
    </dsp:sp>
    <dsp:sp modelId="{4C686563-BB18-6D44-944A-AD6189E8CB78}">
      <dsp:nvSpPr>
        <dsp:cNvPr id="0" name=""/>
        <dsp:cNvSpPr/>
      </dsp:nvSpPr>
      <dsp:spPr>
        <a:xfrm>
          <a:off x="710671" y="1444999"/>
          <a:ext cx="8485632" cy="12226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•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Philosophical poets — teach through moral and intellectual argument</a:t>
          </a:r>
          <a:endParaRPr lang="en-US" sz="2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46482" y="1480810"/>
        <a:ext cx="6908588" cy="1151069"/>
      </dsp:txXfrm>
    </dsp:sp>
    <dsp:sp modelId="{6808D9BF-9603-2449-8DA4-72E4F46C0A56}">
      <dsp:nvSpPr>
        <dsp:cNvPr id="0" name=""/>
        <dsp:cNvSpPr/>
      </dsp:nvSpPr>
      <dsp:spPr>
        <a:xfrm>
          <a:off x="1410736" y="2889998"/>
          <a:ext cx="8485632" cy="12226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•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 Right poets — combine imaginative invention with teaching and delight</a:t>
          </a:r>
          <a:endParaRPr lang="en-US" sz="2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46547" y="2925809"/>
        <a:ext cx="6919195" cy="1151069"/>
      </dsp:txXfrm>
    </dsp:sp>
    <dsp:sp modelId="{6C6E7E9E-8B32-1D4C-9696-64F1B45D3A9A}">
      <dsp:nvSpPr>
        <dsp:cNvPr id="0" name=""/>
        <dsp:cNvSpPr/>
      </dsp:nvSpPr>
      <dsp:spPr>
        <a:xfrm>
          <a:off x="2121408" y="4334997"/>
          <a:ext cx="8485632" cy="12226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•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Sidney especially values the poet who makes virtue attractive through imaginative example</a:t>
          </a:r>
          <a:endParaRPr lang="en-US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57219" y="4370808"/>
        <a:ext cx="6908588" cy="1151069"/>
      </dsp:txXfrm>
    </dsp:sp>
    <dsp:sp modelId="{F93452A5-40C7-364F-98CD-D7A3F4C45486}">
      <dsp:nvSpPr>
        <dsp:cNvPr id="0" name=""/>
        <dsp:cNvSpPr/>
      </dsp:nvSpPr>
      <dsp:spPr>
        <a:xfrm>
          <a:off x="7690882" y="936470"/>
          <a:ext cx="794749" cy="79474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869701" y="936470"/>
        <a:ext cx="437111" cy="598049"/>
      </dsp:txXfrm>
    </dsp:sp>
    <dsp:sp modelId="{E9C25B9B-FC18-F141-B0E8-98E1C1FDFEF0}">
      <dsp:nvSpPr>
        <dsp:cNvPr id="0" name=""/>
        <dsp:cNvSpPr/>
      </dsp:nvSpPr>
      <dsp:spPr>
        <a:xfrm>
          <a:off x="8401554" y="2381469"/>
          <a:ext cx="794749" cy="79474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580373" y="2381469"/>
        <a:ext cx="437111" cy="598049"/>
      </dsp:txXfrm>
    </dsp:sp>
    <dsp:sp modelId="{DED84BFC-CB7D-C348-AB92-C77A4C55B639}">
      <dsp:nvSpPr>
        <dsp:cNvPr id="0" name=""/>
        <dsp:cNvSpPr/>
      </dsp:nvSpPr>
      <dsp:spPr>
        <a:xfrm>
          <a:off x="9101618" y="3826468"/>
          <a:ext cx="794749" cy="79474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280437" y="3826468"/>
        <a:ext cx="437111" cy="59804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17F016-20D8-4499-B7B7-031AA091DD90}">
      <dsp:nvSpPr>
        <dsp:cNvPr id="0" name=""/>
        <dsp:cNvSpPr/>
      </dsp:nvSpPr>
      <dsp:spPr>
        <a:xfrm>
          <a:off x="0" y="5228"/>
          <a:ext cx="7957452" cy="111371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AA1A18-B371-4BF2-9082-1460AA0D67DB}">
      <dsp:nvSpPr>
        <dsp:cNvPr id="0" name=""/>
        <dsp:cNvSpPr/>
      </dsp:nvSpPr>
      <dsp:spPr>
        <a:xfrm>
          <a:off x="336898" y="255814"/>
          <a:ext cx="612542" cy="61254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9A1C8A-8F80-4511-BF45-6ED3216B36E4}">
      <dsp:nvSpPr>
        <dsp:cNvPr id="0" name=""/>
        <dsp:cNvSpPr/>
      </dsp:nvSpPr>
      <dsp:spPr>
        <a:xfrm>
          <a:off x="1286339" y="5228"/>
          <a:ext cx="6671112" cy="111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868" tIns="117868" rIns="117868" bIns="11786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central function of poetry is to teach and delight</a:t>
          </a:r>
          <a:endParaRPr lang="en-US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86339" y="5228"/>
        <a:ext cx="6671112" cy="1113713"/>
      </dsp:txXfrm>
    </dsp:sp>
    <dsp:sp modelId="{B3ECBF35-BFCE-4E9B-902C-65CC8A49E07A}">
      <dsp:nvSpPr>
        <dsp:cNvPr id="0" name=""/>
        <dsp:cNvSpPr/>
      </dsp:nvSpPr>
      <dsp:spPr>
        <a:xfrm>
          <a:off x="0" y="1397370"/>
          <a:ext cx="7957452" cy="111371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A58730-E5D9-480D-BEE1-D1E974960B8F}">
      <dsp:nvSpPr>
        <dsp:cNvPr id="0" name=""/>
        <dsp:cNvSpPr/>
      </dsp:nvSpPr>
      <dsp:spPr>
        <a:xfrm>
          <a:off x="336898" y="1647956"/>
          <a:ext cx="612542" cy="61254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0D8CCF-4271-4683-9DD6-9FBB71EF1F12}">
      <dsp:nvSpPr>
        <dsp:cNvPr id="0" name=""/>
        <dsp:cNvSpPr/>
      </dsp:nvSpPr>
      <dsp:spPr>
        <a:xfrm>
          <a:off x="1286339" y="1397370"/>
          <a:ext cx="6671112" cy="111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868" tIns="117868" rIns="117868" bIns="11786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Instruction without pleasure may fail to attract readers</a:t>
          </a:r>
          <a:endParaRPr lang="en-US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86339" y="1397370"/>
        <a:ext cx="6671112" cy="1113713"/>
      </dsp:txXfrm>
    </dsp:sp>
    <dsp:sp modelId="{7241321B-5DC5-4749-967A-4FF125998237}">
      <dsp:nvSpPr>
        <dsp:cNvPr id="0" name=""/>
        <dsp:cNvSpPr/>
      </dsp:nvSpPr>
      <dsp:spPr>
        <a:xfrm>
          <a:off x="0" y="2789513"/>
          <a:ext cx="7957452" cy="111371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51F831-058F-4D38-BBBB-456265375DB9}">
      <dsp:nvSpPr>
        <dsp:cNvPr id="0" name=""/>
        <dsp:cNvSpPr/>
      </dsp:nvSpPr>
      <dsp:spPr>
        <a:xfrm>
          <a:off x="336898" y="3040098"/>
          <a:ext cx="612542" cy="61254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5C32A5-D17D-42E6-A03E-E8077624C2FF}">
      <dsp:nvSpPr>
        <dsp:cNvPr id="0" name=""/>
        <dsp:cNvSpPr/>
      </dsp:nvSpPr>
      <dsp:spPr>
        <a:xfrm>
          <a:off x="1286339" y="2789513"/>
          <a:ext cx="6671112" cy="111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868" tIns="117868" rIns="117868" bIns="11786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Pleasure without moral purpose may be empty</a:t>
          </a:r>
          <a:endParaRPr lang="en-US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86339" y="2789513"/>
        <a:ext cx="6671112" cy="1113713"/>
      </dsp:txXfrm>
    </dsp:sp>
    <dsp:sp modelId="{96F297F8-E285-476B-9E50-CE832C98D5BA}">
      <dsp:nvSpPr>
        <dsp:cNvPr id="0" name=""/>
        <dsp:cNvSpPr/>
      </dsp:nvSpPr>
      <dsp:spPr>
        <a:xfrm>
          <a:off x="0" y="4181655"/>
          <a:ext cx="7957452" cy="111371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A10FC0-6216-4030-AFA3-CD8F3584045E}">
      <dsp:nvSpPr>
        <dsp:cNvPr id="0" name=""/>
        <dsp:cNvSpPr/>
      </dsp:nvSpPr>
      <dsp:spPr>
        <a:xfrm>
          <a:off x="336898" y="4432240"/>
          <a:ext cx="612542" cy="61254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0308F8-603C-4968-B702-B23F1366B24E}">
      <dsp:nvSpPr>
        <dsp:cNvPr id="0" name=""/>
        <dsp:cNvSpPr/>
      </dsp:nvSpPr>
      <dsp:spPr>
        <a:xfrm>
          <a:off x="1286339" y="4181655"/>
          <a:ext cx="6671112" cy="111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868" tIns="117868" rIns="117868" bIns="11786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Poetry joins moral instruction with emotional appeal</a:t>
          </a:r>
          <a:endParaRPr lang="en-US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86339" y="4181655"/>
        <a:ext cx="6671112" cy="1113713"/>
      </dsp:txXfrm>
    </dsp:sp>
    <dsp:sp modelId="{4BEEE891-5CDD-4DB3-82F6-B54DC60BC90A}">
      <dsp:nvSpPr>
        <dsp:cNvPr id="0" name=""/>
        <dsp:cNvSpPr/>
      </dsp:nvSpPr>
      <dsp:spPr>
        <a:xfrm>
          <a:off x="0" y="5573797"/>
          <a:ext cx="7957452" cy="111371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505204-F345-407E-BF2D-0A438F36183B}">
      <dsp:nvSpPr>
        <dsp:cNvPr id="0" name=""/>
        <dsp:cNvSpPr/>
      </dsp:nvSpPr>
      <dsp:spPr>
        <a:xfrm>
          <a:off x="336898" y="5824383"/>
          <a:ext cx="612542" cy="61254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D2F588-C393-4DDA-A4F3-16A964184E69}">
      <dsp:nvSpPr>
        <dsp:cNvPr id="0" name=""/>
        <dsp:cNvSpPr/>
      </dsp:nvSpPr>
      <dsp:spPr>
        <a:xfrm>
          <a:off x="1286339" y="5573797"/>
          <a:ext cx="6671112" cy="1113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868" tIns="117868" rIns="117868" bIns="11786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reader learns through memorable examples rather than abstract rules alone</a:t>
          </a:r>
          <a:endParaRPr lang="en-US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86339" y="5573797"/>
        <a:ext cx="6671112" cy="111371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4908F0-06E6-9542-ACFE-A11A07957CAA}">
      <dsp:nvSpPr>
        <dsp:cNvPr id="0" name=""/>
        <dsp:cNvSpPr/>
      </dsp:nvSpPr>
      <dsp:spPr>
        <a:xfrm>
          <a:off x="9242" y="348210"/>
          <a:ext cx="2762398" cy="1657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• </a:t>
          </a:r>
          <a:r>
            <a:rPr lang="en-US" sz="21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Sidney gives special importance to moving or motivating the reader</a:t>
          </a:r>
        </a:p>
      </dsp:txBody>
      <dsp:txXfrm>
        <a:off x="57787" y="396755"/>
        <a:ext cx="2665308" cy="1560349"/>
      </dsp:txXfrm>
    </dsp:sp>
    <dsp:sp modelId="{64E4C761-505A-414F-AF3A-CF9FDBC5E84D}">
      <dsp:nvSpPr>
        <dsp:cNvPr id="0" name=""/>
        <dsp:cNvSpPr/>
      </dsp:nvSpPr>
      <dsp:spPr>
        <a:xfrm>
          <a:off x="3014732" y="834392"/>
          <a:ext cx="585628" cy="68507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3014732" y="971407"/>
        <a:ext cx="409940" cy="411044"/>
      </dsp:txXfrm>
    </dsp:sp>
    <dsp:sp modelId="{8E01E37A-1B06-1C41-A665-36D5053163FE}">
      <dsp:nvSpPr>
        <dsp:cNvPr id="0" name=""/>
        <dsp:cNvSpPr/>
      </dsp:nvSpPr>
      <dsp:spPr>
        <a:xfrm>
          <a:off x="3876600" y="348210"/>
          <a:ext cx="2762398" cy="1657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• </a:t>
          </a:r>
          <a:r>
            <a:rPr lang="en-US" sz="24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Knowledge alone does not guarantee virtuous action</a:t>
          </a:r>
          <a:endParaRPr lang="en-US" sz="21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25145" y="396755"/>
        <a:ext cx="2665308" cy="1560349"/>
      </dsp:txXfrm>
    </dsp:sp>
    <dsp:sp modelId="{0DE542B7-7C11-1443-8756-031BF4D6EA2E}">
      <dsp:nvSpPr>
        <dsp:cNvPr id="0" name=""/>
        <dsp:cNvSpPr/>
      </dsp:nvSpPr>
      <dsp:spPr>
        <a:xfrm>
          <a:off x="6882090" y="834392"/>
          <a:ext cx="585628" cy="68507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1560507"/>
                <a:satOff val="-1946"/>
                <a:lumOff val="45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1560507"/>
                <a:satOff val="-1946"/>
                <a:lumOff val="45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6882090" y="971407"/>
        <a:ext cx="409940" cy="411044"/>
      </dsp:txXfrm>
    </dsp:sp>
    <dsp:sp modelId="{64CB6AE3-580F-3D4C-AC1D-335DA8AE540F}">
      <dsp:nvSpPr>
        <dsp:cNvPr id="0" name=""/>
        <dsp:cNvSpPr/>
      </dsp:nvSpPr>
      <dsp:spPr>
        <a:xfrm>
          <a:off x="7743958" y="348210"/>
          <a:ext cx="2762398" cy="1657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2340760"/>
                <a:satOff val="-2919"/>
                <a:lumOff val="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340760"/>
                <a:satOff val="-2919"/>
                <a:lumOff val="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• </a:t>
          </a:r>
          <a:r>
            <a:rPr lang="en-US" sz="21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Poetry can awaken desire, admiration, pity and courage</a:t>
          </a:r>
        </a:p>
      </dsp:txBody>
      <dsp:txXfrm>
        <a:off x="7792503" y="396755"/>
        <a:ext cx="2665308" cy="1560349"/>
      </dsp:txXfrm>
    </dsp:sp>
    <dsp:sp modelId="{383A2063-4439-3145-8FAF-555C3F7DEBBE}">
      <dsp:nvSpPr>
        <dsp:cNvPr id="0" name=""/>
        <dsp:cNvSpPr/>
      </dsp:nvSpPr>
      <dsp:spPr>
        <a:xfrm rot="5400000">
          <a:off x="8832344" y="2199017"/>
          <a:ext cx="585628" cy="68507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 rot="-5400000">
        <a:off x="8919636" y="2248740"/>
        <a:ext cx="411044" cy="409940"/>
      </dsp:txXfrm>
    </dsp:sp>
    <dsp:sp modelId="{3B4128BB-8521-2447-B014-0EBDAED3F2D8}">
      <dsp:nvSpPr>
        <dsp:cNvPr id="0" name=""/>
        <dsp:cNvSpPr/>
      </dsp:nvSpPr>
      <dsp:spPr>
        <a:xfrm>
          <a:off x="7743958" y="3110609"/>
          <a:ext cx="2762398" cy="1657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3511140"/>
                <a:satOff val="-4379"/>
                <a:lumOff val="103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3511140"/>
                <a:satOff val="-4379"/>
                <a:lumOff val="103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• The ideal poem makes readers want to </a:t>
          </a:r>
          <a:r>
            <a:rPr lang="en-US" sz="21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practise</a:t>
          </a:r>
          <a:r>
            <a:rPr lang="en-US" sz="21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what they recognize as good</a:t>
          </a:r>
        </a:p>
      </dsp:txBody>
      <dsp:txXfrm>
        <a:off x="7792503" y="3159154"/>
        <a:ext cx="2665308" cy="1560349"/>
      </dsp:txXfrm>
    </dsp:sp>
    <dsp:sp modelId="{25175839-37D6-C349-A6E5-4351A0607E9F}">
      <dsp:nvSpPr>
        <dsp:cNvPr id="0" name=""/>
        <dsp:cNvSpPr/>
      </dsp:nvSpPr>
      <dsp:spPr>
        <a:xfrm rot="10800000">
          <a:off x="6915239" y="3596791"/>
          <a:ext cx="585628" cy="68507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4681520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20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 rot="10800000">
        <a:off x="7090927" y="3733806"/>
        <a:ext cx="409940" cy="411044"/>
      </dsp:txXfrm>
    </dsp:sp>
    <dsp:sp modelId="{157FA8E3-25B4-604B-B78C-1422841D9064}">
      <dsp:nvSpPr>
        <dsp:cNvPr id="0" name=""/>
        <dsp:cNvSpPr/>
      </dsp:nvSpPr>
      <dsp:spPr>
        <a:xfrm>
          <a:off x="2598272" y="3110609"/>
          <a:ext cx="4040726" cy="1657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4681520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20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• Thus poetry links knowledge → emotion → action</a:t>
          </a:r>
        </a:p>
      </dsp:txBody>
      <dsp:txXfrm>
        <a:off x="2646817" y="3159154"/>
        <a:ext cx="3943636" cy="156034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C6972C-0CAF-4CCB-9EB5-CFD115AD926D}">
      <dsp:nvSpPr>
        <dsp:cNvPr id="0" name=""/>
        <dsp:cNvSpPr/>
      </dsp:nvSpPr>
      <dsp:spPr>
        <a:xfrm>
          <a:off x="0" y="4300"/>
          <a:ext cx="10607040" cy="9160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7D17B6-497C-4ED4-BB1A-4F5FFD43CFDA}">
      <dsp:nvSpPr>
        <dsp:cNvPr id="0" name=""/>
        <dsp:cNvSpPr/>
      </dsp:nvSpPr>
      <dsp:spPr>
        <a:xfrm>
          <a:off x="277094" y="210403"/>
          <a:ext cx="503807" cy="50380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27761E-A41C-410B-AB54-E7147C6CCF1A}">
      <dsp:nvSpPr>
        <dsp:cNvPr id="0" name=""/>
        <dsp:cNvSpPr/>
      </dsp:nvSpPr>
      <dsp:spPr>
        <a:xfrm>
          <a:off x="1057996" y="4300"/>
          <a:ext cx="9549043" cy="916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945" tIns="96945" rIns="96945" bIns="96945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History records particular events and actual human actions</a:t>
          </a:r>
          <a:endParaRPr lang="en-US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57996" y="4300"/>
        <a:ext cx="9549043" cy="916014"/>
      </dsp:txXfrm>
    </dsp:sp>
    <dsp:sp modelId="{09E71147-EE4B-4CB5-AD5F-1A125E262A31}">
      <dsp:nvSpPr>
        <dsp:cNvPr id="0" name=""/>
        <dsp:cNvSpPr/>
      </dsp:nvSpPr>
      <dsp:spPr>
        <a:xfrm>
          <a:off x="0" y="1149318"/>
          <a:ext cx="10607040" cy="9160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3FAFFE-7080-432C-8D33-6DE1E332CF12}">
      <dsp:nvSpPr>
        <dsp:cNvPr id="0" name=""/>
        <dsp:cNvSpPr/>
      </dsp:nvSpPr>
      <dsp:spPr>
        <a:xfrm>
          <a:off x="277094" y="1355421"/>
          <a:ext cx="503807" cy="50380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7F91A5-3C87-4F7B-9401-5A6376344A60}">
      <dsp:nvSpPr>
        <dsp:cNvPr id="0" name=""/>
        <dsp:cNvSpPr/>
      </dsp:nvSpPr>
      <dsp:spPr>
        <a:xfrm>
          <a:off x="1057996" y="1149318"/>
          <a:ext cx="9549043" cy="916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945" tIns="96945" rIns="96945" bIns="96945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historian is limited by what actually happened</a:t>
          </a:r>
          <a:endParaRPr lang="en-US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57996" y="1149318"/>
        <a:ext cx="9549043" cy="916014"/>
      </dsp:txXfrm>
    </dsp:sp>
    <dsp:sp modelId="{6C25AD6B-D859-4B73-B435-B1DF3ACEE607}">
      <dsp:nvSpPr>
        <dsp:cNvPr id="0" name=""/>
        <dsp:cNvSpPr/>
      </dsp:nvSpPr>
      <dsp:spPr>
        <a:xfrm>
          <a:off x="0" y="2294336"/>
          <a:ext cx="10607040" cy="9160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5E5A78-E737-4087-94C1-02CC1E6A4378}">
      <dsp:nvSpPr>
        <dsp:cNvPr id="0" name=""/>
        <dsp:cNvSpPr/>
      </dsp:nvSpPr>
      <dsp:spPr>
        <a:xfrm>
          <a:off x="277094" y="2500440"/>
          <a:ext cx="503807" cy="50380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91B207-3551-4D08-BA93-7216D2AFE6E5}">
      <dsp:nvSpPr>
        <dsp:cNvPr id="0" name=""/>
        <dsp:cNvSpPr/>
      </dsp:nvSpPr>
      <dsp:spPr>
        <a:xfrm>
          <a:off x="1057996" y="2294336"/>
          <a:ext cx="9549043" cy="916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945" tIns="96945" rIns="96945" bIns="96945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Poetry can represent universal possibilities</a:t>
          </a:r>
          <a:endParaRPr lang="en-US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57996" y="2294336"/>
        <a:ext cx="9549043" cy="916014"/>
      </dsp:txXfrm>
    </dsp:sp>
    <dsp:sp modelId="{5F02C2CF-8818-4850-8155-1A9F0A609B40}">
      <dsp:nvSpPr>
        <dsp:cNvPr id="0" name=""/>
        <dsp:cNvSpPr/>
      </dsp:nvSpPr>
      <dsp:spPr>
        <a:xfrm>
          <a:off x="0" y="3439354"/>
          <a:ext cx="10607040" cy="9160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4783BF-F05B-4A98-AA67-9FC24644CCA3}">
      <dsp:nvSpPr>
        <dsp:cNvPr id="0" name=""/>
        <dsp:cNvSpPr/>
      </dsp:nvSpPr>
      <dsp:spPr>
        <a:xfrm>
          <a:off x="277094" y="3645458"/>
          <a:ext cx="503807" cy="50380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98C415-4F65-4065-834C-96A5991243BE}">
      <dsp:nvSpPr>
        <dsp:cNvPr id="0" name=""/>
        <dsp:cNvSpPr/>
      </dsp:nvSpPr>
      <dsp:spPr>
        <a:xfrm>
          <a:off x="1057996" y="3439354"/>
          <a:ext cx="9549043" cy="916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945" tIns="96945" rIns="96945" bIns="96945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poet can show what people could or should do</a:t>
          </a:r>
          <a:endParaRPr lang="en-US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57996" y="3439354"/>
        <a:ext cx="9549043" cy="916014"/>
      </dsp:txXfrm>
    </dsp:sp>
    <dsp:sp modelId="{09573DB8-648C-4CFF-A47C-C097A65961ED}">
      <dsp:nvSpPr>
        <dsp:cNvPr id="0" name=""/>
        <dsp:cNvSpPr/>
      </dsp:nvSpPr>
      <dsp:spPr>
        <a:xfrm>
          <a:off x="0" y="4584372"/>
          <a:ext cx="10607040" cy="9160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3E1BEF-5A5B-4F9A-842D-EEF3F2316A51}">
      <dsp:nvSpPr>
        <dsp:cNvPr id="0" name=""/>
        <dsp:cNvSpPr/>
      </dsp:nvSpPr>
      <dsp:spPr>
        <a:xfrm>
          <a:off x="277094" y="4790476"/>
          <a:ext cx="503807" cy="50380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FF17C3-D3D4-4CAA-A009-06CA5165D01E}">
      <dsp:nvSpPr>
        <dsp:cNvPr id="0" name=""/>
        <dsp:cNvSpPr/>
      </dsp:nvSpPr>
      <dsp:spPr>
        <a:xfrm>
          <a:off x="1057996" y="4584372"/>
          <a:ext cx="9549043" cy="916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945" tIns="96945" rIns="96945" bIns="96945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Poetry is therefore not inferior because it is fictional</a:t>
          </a:r>
          <a:endParaRPr lang="en-US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57996" y="4584372"/>
        <a:ext cx="9549043" cy="91601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B381A7-E18D-D044-8CAF-9EADEB665875}">
      <dsp:nvSpPr>
        <dsp:cNvPr id="0" name=""/>
        <dsp:cNvSpPr/>
      </dsp:nvSpPr>
      <dsp:spPr>
        <a:xfrm>
          <a:off x="0" y="934449"/>
          <a:ext cx="11158728" cy="6715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Sidney distinguishes poetic fiction from deliberate lying</a:t>
          </a:r>
        </a:p>
      </dsp:txBody>
      <dsp:txXfrm>
        <a:off x="32784" y="967233"/>
        <a:ext cx="11093160" cy="606012"/>
      </dsp:txXfrm>
    </dsp:sp>
    <dsp:sp modelId="{6DAA59C1-74F2-D44D-84F7-AE8633F3D4EF}">
      <dsp:nvSpPr>
        <dsp:cNvPr id="0" name=""/>
        <dsp:cNvSpPr/>
      </dsp:nvSpPr>
      <dsp:spPr>
        <a:xfrm>
          <a:off x="0" y="1686669"/>
          <a:ext cx="11158728" cy="671580"/>
        </a:xfrm>
        <a:prstGeom prst="round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poet does not assert that imagined events are factual</a:t>
          </a:r>
        </a:p>
      </dsp:txBody>
      <dsp:txXfrm>
        <a:off x="32784" y="1719453"/>
        <a:ext cx="11093160" cy="606012"/>
      </dsp:txXfrm>
    </dsp:sp>
    <dsp:sp modelId="{E4464AD7-B018-434F-9CBF-7A1ACB608C4D}">
      <dsp:nvSpPr>
        <dsp:cNvPr id="0" name=""/>
        <dsp:cNvSpPr/>
      </dsp:nvSpPr>
      <dsp:spPr>
        <a:xfrm>
          <a:off x="0" y="2438889"/>
          <a:ext cx="11158728" cy="671580"/>
        </a:xfrm>
        <a:prstGeom prst="roundRect">
          <a:avLst/>
        </a:prstGeom>
        <a:solidFill>
          <a:schemeClr val="accent2">
            <a:hueOff val="2340760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 lie claims falsehood as truth; poetry presents invention as invention</a:t>
          </a:r>
        </a:p>
      </dsp:txBody>
      <dsp:txXfrm>
        <a:off x="32784" y="2471673"/>
        <a:ext cx="11093160" cy="606012"/>
      </dsp:txXfrm>
    </dsp:sp>
    <dsp:sp modelId="{E7B79F5D-3CDB-1745-B414-5516CBDF9478}">
      <dsp:nvSpPr>
        <dsp:cNvPr id="0" name=""/>
        <dsp:cNvSpPr/>
      </dsp:nvSpPr>
      <dsp:spPr>
        <a:xfrm>
          <a:off x="0" y="3191109"/>
          <a:ext cx="11158728" cy="671580"/>
        </a:xfrm>
        <a:prstGeom prst="roundRect">
          <a:avLst/>
        </a:prstGeom>
        <a:solidFill>
          <a:schemeClr val="accent2">
            <a:hueOff val="3511140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Poetry can communicate moral or universal truth through fiction</a:t>
          </a:r>
        </a:p>
      </dsp:txBody>
      <dsp:txXfrm>
        <a:off x="32784" y="3223893"/>
        <a:ext cx="11093160" cy="606012"/>
      </dsp:txXfrm>
    </dsp:sp>
    <dsp:sp modelId="{9E8AA573-537D-EF45-8C1F-27B8211D86FC}">
      <dsp:nvSpPr>
        <dsp:cNvPr id="0" name=""/>
        <dsp:cNvSpPr/>
      </dsp:nvSpPr>
      <dsp:spPr>
        <a:xfrm>
          <a:off x="0" y="3943328"/>
          <a:ext cx="11158728" cy="671580"/>
        </a:xfrm>
        <a:prstGeom prst="round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Imaginative representation can therefore be truthful in a deeper sense</a:t>
          </a:r>
        </a:p>
      </dsp:txBody>
      <dsp:txXfrm>
        <a:off x="32784" y="3976112"/>
        <a:ext cx="11093160" cy="60601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26FA0-357F-454C-BCE6-1193C27414E1}">
      <dsp:nvSpPr>
        <dsp:cNvPr id="0" name=""/>
        <dsp:cNvSpPr/>
      </dsp:nvSpPr>
      <dsp:spPr>
        <a:xfrm>
          <a:off x="0" y="53743"/>
          <a:ext cx="11692128" cy="10231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Tragedy should represent serious action and awaken admiration, pity and moral awareness</a:t>
          </a:r>
          <a:endParaRPr lang="en-US" sz="2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947" y="103690"/>
        <a:ext cx="11592234" cy="923271"/>
      </dsp:txXfrm>
    </dsp:sp>
    <dsp:sp modelId="{EBB9AAF6-8417-484B-B802-89EEEF52602C}">
      <dsp:nvSpPr>
        <dsp:cNvPr id="0" name=""/>
        <dsp:cNvSpPr/>
      </dsp:nvSpPr>
      <dsp:spPr>
        <a:xfrm>
          <a:off x="0" y="1229548"/>
          <a:ext cx="11692128" cy="10231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Comedy should imitate common errors and expose them through laughter</a:t>
          </a:r>
          <a:endParaRPr lang="en-US" sz="2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947" y="1279495"/>
        <a:ext cx="11592234" cy="923271"/>
      </dsp:txXfrm>
    </dsp:sp>
    <dsp:sp modelId="{DB29DEEF-7C70-2A46-8D13-3877E5E86413}">
      <dsp:nvSpPr>
        <dsp:cNvPr id="0" name=""/>
        <dsp:cNvSpPr/>
      </dsp:nvSpPr>
      <dsp:spPr>
        <a:xfrm>
          <a:off x="0" y="2405353"/>
          <a:ext cx="11692128" cy="10231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Both genres can correct human </a:t>
          </a:r>
          <a:r>
            <a:rPr lang="en-US" sz="28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behaviour</a:t>
          </a:r>
          <a:endParaRPr lang="en-US" sz="2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947" y="2455300"/>
        <a:ext cx="11592234" cy="923271"/>
      </dsp:txXfrm>
    </dsp:sp>
    <dsp:sp modelId="{353E68A6-DBCC-B244-A44C-97C49952157F}">
      <dsp:nvSpPr>
        <dsp:cNvPr id="0" name=""/>
        <dsp:cNvSpPr/>
      </dsp:nvSpPr>
      <dsp:spPr>
        <a:xfrm>
          <a:off x="0" y="3581158"/>
          <a:ext cx="11692128" cy="10231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Sidney objects when tragedy becomes sensational rather than morally serious</a:t>
          </a:r>
          <a:endParaRPr lang="en-US" sz="2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947" y="3631105"/>
        <a:ext cx="11592234" cy="923271"/>
      </dsp:txXfrm>
    </dsp:sp>
    <dsp:sp modelId="{A845C5E0-9998-B941-A194-0AA3A3DD4594}">
      <dsp:nvSpPr>
        <dsp:cNvPr id="0" name=""/>
        <dsp:cNvSpPr/>
      </dsp:nvSpPr>
      <dsp:spPr>
        <a:xfrm>
          <a:off x="0" y="4756963"/>
          <a:ext cx="11692128" cy="10231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Literature should produce a constructive response in its audience</a:t>
          </a:r>
          <a:endParaRPr lang="en-US" sz="2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947" y="4806910"/>
        <a:ext cx="11592234" cy="92327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19A4D5-16BB-4613-A0B6-8EC3F9F3517D}">
      <dsp:nvSpPr>
        <dsp:cNvPr id="0" name=""/>
        <dsp:cNvSpPr/>
      </dsp:nvSpPr>
      <dsp:spPr>
        <a:xfrm>
          <a:off x="0" y="5099"/>
          <a:ext cx="9396108" cy="108621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A122B4-90B4-4B5F-9193-0A2D99535404}">
      <dsp:nvSpPr>
        <dsp:cNvPr id="0" name=""/>
        <dsp:cNvSpPr/>
      </dsp:nvSpPr>
      <dsp:spPr>
        <a:xfrm>
          <a:off x="328579" y="249497"/>
          <a:ext cx="597417" cy="59741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01E1F9-A1B9-4432-B96F-1EEE1C13C66A}">
      <dsp:nvSpPr>
        <dsp:cNvPr id="0" name=""/>
        <dsp:cNvSpPr/>
      </dsp:nvSpPr>
      <dsp:spPr>
        <a:xfrm>
          <a:off x="1254576" y="5099"/>
          <a:ext cx="8141531" cy="1086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958" tIns="114958" rIns="114958" bIns="11495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Plato’s Republic questions poetry because imitation is removed from truth</a:t>
          </a:r>
          <a:endParaRPr lang="en-US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54576" y="5099"/>
        <a:ext cx="8141531" cy="1086213"/>
      </dsp:txXfrm>
    </dsp:sp>
    <dsp:sp modelId="{266C580E-33D5-4AB3-8539-9BFCFEECCEAD}">
      <dsp:nvSpPr>
        <dsp:cNvPr id="0" name=""/>
        <dsp:cNvSpPr/>
      </dsp:nvSpPr>
      <dsp:spPr>
        <a:xfrm>
          <a:off x="0" y="1362866"/>
          <a:ext cx="9396108" cy="108621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22C92B-0457-45E8-9EE7-06A38C69BF2D}">
      <dsp:nvSpPr>
        <dsp:cNvPr id="0" name=""/>
        <dsp:cNvSpPr/>
      </dsp:nvSpPr>
      <dsp:spPr>
        <a:xfrm>
          <a:off x="328579" y="1607264"/>
          <a:ext cx="597417" cy="59741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CEA585-61FC-453D-9B56-5B0BD193B22F}">
      <dsp:nvSpPr>
        <dsp:cNvPr id="0" name=""/>
        <dsp:cNvSpPr/>
      </dsp:nvSpPr>
      <dsp:spPr>
        <a:xfrm>
          <a:off x="1254576" y="1362866"/>
          <a:ext cx="8141531" cy="1086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958" tIns="114958" rIns="114958" bIns="11495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• Plato also worries that poetry excites irrational emotions</a:t>
          </a:r>
        </a:p>
      </dsp:txBody>
      <dsp:txXfrm>
        <a:off x="1254576" y="1362866"/>
        <a:ext cx="8141531" cy="1086213"/>
      </dsp:txXfrm>
    </dsp:sp>
    <dsp:sp modelId="{31540C0F-EC90-4463-8674-4D96058B9279}">
      <dsp:nvSpPr>
        <dsp:cNvPr id="0" name=""/>
        <dsp:cNvSpPr/>
      </dsp:nvSpPr>
      <dsp:spPr>
        <a:xfrm>
          <a:off x="0" y="2720633"/>
          <a:ext cx="9396108" cy="108621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B0FE20-178E-4060-A96B-4FA02E5E908F}">
      <dsp:nvSpPr>
        <dsp:cNvPr id="0" name=""/>
        <dsp:cNvSpPr/>
      </dsp:nvSpPr>
      <dsp:spPr>
        <a:xfrm>
          <a:off x="328579" y="2965031"/>
          <a:ext cx="597417" cy="59741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057613-FAD8-4E64-9713-4E5438A782EF}">
      <dsp:nvSpPr>
        <dsp:cNvPr id="0" name=""/>
        <dsp:cNvSpPr/>
      </dsp:nvSpPr>
      <dsp:spPr>
        <a:xfrm>
          <a:off x="1254576" y="2720633"/>
          <a:ext cx="8141531" cy="1086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958" tIns="114958" rIns="114958" bIns="11495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Sidney reverses the charge: good poetry disciplines and directs emotion</a:t>
          </a:r>
          <a:endParaRPr lang="en-US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54576" y="2720633"/>
        <a:ext cx="8141531" cy="1086213"/>
      </dsp:txXfrm>
    </dsp:sp>
    <dsp:sp modelId="{1EC24EAD-5F12-41A2-8F61-F76C8BC9B90D}">
      <dsp:nvSpPr>
        <dsp:cNvPr id="0" name=""/>
        <dsp:cNvSpPr/>
      </dsp:nvSpPr>
      <dsp:spPr>
        <a:xfrm>
          <a:off x="0" y="4078400"/>
          <a:ext cx="9396108" cy="108621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5337E3-D103-4087-9937-302336BD5F50}">
      <dsp:nvSpPr>
        <dsp:cNvPr id="0" name=""/>
        <dsp:cNvSpPr/>
      </dsp:nvSpPr>
      <dsp:spPr>
        <a:xfrm>
          <a:off x="328579" y="4322798"/>
          <a:ext cx="597417" cy="59741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2B31D5-79A1-4B0F-B9DD-D30449399F5A}">
      <dsp:nvSpPr>
        <dsp:cNvPr id="0" name=""/>
        <dsp:cNvSpPr/>
      </dsp:nvSpPr>
      <dsp:spPr>
        <a:xfrm>
          <a:off x="1254576" y="4078400"/>
          <a:ext cx="8141531" cy="1086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958" tIns="114958" rIns="114958" bIns="11495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Poetry can teach virtue more effectively by making it attractive</a:t>
          </a:r>
          <a:endParaRPr lang="en-US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54576" y="4078400"/>
        <a:ext cx="8141531" cy="1086213"/>
      </dsp:txXfrm>
    </dsp:sp>
    <dsp:sp modelId="{DCEEBF44-4951-490A-AEC2-5D84B5A6BB6D}">
      <dsp:nvSpPr>
        <dsp:cNvPr id="0" name=""/>
        <dsp:cNvSpPr/>
      </dsp:nvSpPr>
      <dsp:spPr>
        <a:xfrm>
          <a:off x="0" y="5436167"/>
          <a:ext cx="9396108" cy="108621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A21EAA-1A03-4C77-BC62-00DEC4B054B6}">
      <dsp:nvSpPr>
        <dsp:cNvPr id="0" name=""/>
        <dsp:cNvSpPr/>
      </dsp:nvSpPr>
      <dsp:spPr>
        <a:xfrm>
          <a:off x="328579" y="5680565"/>
          <a:ext cx="597417" cy="59741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517419-D13A-4E4E-8352-5B794EC3B79A}">
      <dsp:nvSpPr>
        <dsp:cNvPr id="0" name=""/>
        <dsp:cNvSpPr/>
      </dsp:nvSpPr>
      <dsp:spPr>
        <a:xfrm>
          <a:off x="1254576" y="5436167"/>
          <a:ext cx="8141531" cy="1086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958" tIns="114958" rIns="114958" bIns="11495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poet is not a corrupter by nature; misuse, not poetry itself, is the problem</a:t>
          </a:r>
          <a:endParaRPr lang="en-US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54576" y="5436167"/>
        <a:ext cx="8141531" cy="108621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280B78-8528-8942-A0A4-70D05DDD0C25}">
      <dsp:nvSpPr>
        <dsp:cNvPr id="0" name=""/>
        <dsp:cNvSpPr/>
      </dsp:nvSpPr>
      <dsp:spPr>
        <a:xfrm>
          <a:off x="0" y="0"/>
          <a:ext cx="8646200" cy="93723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• </a:t>
          </a:r>
          <a:r>
            <a:rPr lang="en-US" sz="25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Puritan critics associated poetry and theatre with immorality</a:t>
          </a:r>
        </a:p>
      </dsp:txBody>
      <dsp:txXfrm>
        <a:off x="27451" y="27451"/>
        <a:ext cx="7525199" cy="882328"/>
      </dsp:txXfrm>
    </dsp:sp>
    <dsp:sp modelId="{598A5D33-3EF8-C847-BDCC-A1AEEA819460}">
      <dsp:nvSpPr>
        <dsp:cNvPr id="0" name=""/>
        <dsp:cNvSpPr/>
      </dsp:nvSpPr>
      <dsp:spPr>
        <a:xfrm>
          <a:off x="645657" y="1067401"/>
          <a:ext cx="8646200" cy="937230"/>
        </a:xfrm>
        <a:prstGeom prst="roundRect">
          <a:avLst>
            <a:gd name="adj" fmla="val 10000"/>
          </a:avLst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• </a:t>
          </a:r>
          <a:r>
            <a:rPr lang="en-US" sz="25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Sidney argues that poetry itself is morally neutral</a:t>
          </a:r>
        </a:p>
      </dsp:txBody>
      <dsp:txXfrm>
        <a:off x="673108" y="1094852"/>
        <a:ext cx="7336441" cy="882328"/>
      </dsp:txXfrm>
    </dsp:sp>
    <dsp:sp modelId="{604252DA-D519-854D-9A26-FBAEE455C613}">
      <dsp:nvSpPr>
        <dsp:cNvPr id="0" name=""/>
        <dsp:cNvSpPr/>
      </dsp:nvSpPr>
      <dsp:spPr>
        <a:xfrm>
          <a:off x="1291315" y="2134802"/>
          <a:ext cx="8646200" cy="937230"/>
        </a:xfrm>
        <a:prstGeom prst="roundRect">
          <a:avLst>
            <a:gd name="adj" fmla="val 10000"/>
          </a:avLst>
        </a:prstGeom>
        <a:solidFill>
          <a:schemeClr val="accent2">
            <a:hueOff val="2340760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• </a:t>
          </a:r>
          <a:r>
            <a:rPr lang="en-US" sz="25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 good poem encourages virtue; a bad use of poetry can be rejected</a:t>
          </a:r>
        </a:p>
      </dsp:txBody>
      <dsp:txXfrm>
        <a:off x="1318766" y="2162253"/>
        <a:ext cx="7336441" cy="882328"/>
      </dsp:txXfrm>
    </dsp:sp>
    <dsp:sp modelId="{714C83A8-9FEC-484B-8F11-37EC6DC9DFE4}">
      <dsp:nvSpPr>
        <dsp:cNvPr id="0" name=""/>
        <dsp:cNvSpPr/>
      </dsp:nvSpPr>
      <dsp:spPr>
        <a:xfrm>
          <a:off x="1936973" y="3202203"/>
          <a:ext cx="8646200" cy="937230"/>
        </a:xfrm>
        <a:prstGeom prst="roundRect">
          <a:avLst>
            <a:gd name="adj" fmla="val 10000"/>
          </a:avLst>
        </a:prstGeom>
        <a:solidFill>
          <a:schemeClr val="accent2">
            <a:hueOff val="3511140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• </a:t>
          </a:r>
          <a:r>
            <a:rPr lang="en-US" sz="25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Other human activities can also be abused, but we do not abolish them</a:t>
          </a:r>
        </a:p>
      </dsp:txBody>
      <dsp:txXfrm>
        <a:off x="1964424" y="3229654"/>
        <a:ext cx="7336441" cy="882328"/>
      </dsp:txXfrm>
    </dsp:sp>
    <dsp:sp modelId="{3287182A-93D4-2240-A4DC-CC493B5B5B3D}">
      <dsp:nvSpPr>
        <dsp:cNvPr id="0" name=""/>
        <dsp:cNvSpPr/>
      </dsp:nvSpPr>
      <dsp:spPr>
        <a:xfrm>
          <a:off x="2582631" y="4269604"/>
          <a:ext cx="8646200" cy="937230"/>
        </a:xfrm>
        <a:prstGeom prst="roundRect">
          <a:avLst>
            <a:gd name="adj" fmla="val 10000"/>
          </a:avLst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• </a:t>
          </a:r>
          <a:r>
            <a:rPr lang="en-US" sz="25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proper response is discrimination and responsible use, not condemnation</a:t>
          </a:r>
        </a:p>
      </dsp:txBody>
      <dsp:txXfrm>
        <a:off x="2610082" y="4297055"/>
        <a:ext cx="7336441" cy="882328"/>
      </dsp:txXfrm>
    </dsp:sp>
    <dsp:sp modelId="{7C66D829-3714-264E-811A-95D2081E8B78}">
      <dsp:nvSpPr>
        <dsp:cNvPr id="0" name=""/>
        <dsp:cNvSpPr/>
      </dsp:nvSpPr>
      <dsp:spPr>
        <a:xfrm>
          <a:off x="8037000" y="684698"/>
          <a:ext cx="609199" cy="60919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8174070" y="684698"/>
        <a:ext cx="335059" cy="458422"/>
      </dsp:txXfrm>
    </dsp:sp>
    <dsp:sp modelId="{C6A3257D-FFE5-AB47-9D12-87CE4AF2992A}">
      <dsp:nvSpPr>
        <dsp:cNvPr id="0" name=""/>
        <dsp:cNvSpPr/>
      </dsp:nvSpPr>
      <dsp:spPr>
        <a:xfrm>
          <a:off x="8682658" y="1752099"/>
          <a:ext cx="609199" cy="60919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1675274"/>
            <a:satOff val="-1459"/>
            <a:lumOff val="-2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1675274"/>
              <a:satOff val="-1459"/>
              <a:lumOff val="-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8819728" y="1752099"/>
        <a:ext cx="335059" cy="458422"/>
      </dsp:txXfrm>
    </dsp:sp>
    <dsp:sp modelId="{A93A2C5B-0268-974D-8963-B6DA525E5740}">
      <dsp:nvSpPr>
        <dsp:cNvPr id="0" name=""/>
        <dsp:cNvSpPr/>
      </dsp:nvSpPr>
      <dsp:spPr>
        <a:xfrm>
          <a:off x="9328316" y="2803880"/>
          <a:ext cx="609199" cy="60919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3350547"/>
            <a:satOff val="-2919"/>
            <a:lumOff val="-4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3350547"/>
              <a:satOff val="-2919"/>
              <a:lumOff val="-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9465386" y="2803880"/>
        <a:ext cx="335059" cy="458422"/>
      </dsp:txXfrm>
    </dsp:sp>
    <dsp:sp modelId="{E4F53830-88B5-934A-BE55-9FCBBBB30219}">
      <dsp:nvSpPr>
        <dsp:cNvPr id="0" name=""/>
        <dsp:cNvSpPr/>
      </dsp:nvSpPr>
      <dsp:spPr>
        <a:xfrm>
          <a:off x="9973974" y="3881695"/>
          <a:ext cx="609199" cy="60919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/>
        </a:p>
      </dsp:txBody>
      <dsp:txXfrm>
        <a:off x="10111044" y="3881695"/>
        <a:ext cx="335059" cy="45842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C24FB0-BB29-564F-8149-2D09634379B8}">
      <dsp:nvSpPr>
        <dsp:cNvPr id="0" name=""/>
        <dsp:cNvSpPr/>
      </dsp:nvSpPr>
      <dsp:spPr>
        <a:xfrm>
          <a:off x="0" y="677"/>
          <a:ext cx="1155801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09782D-AA11-764E-B047-1C6D7E76FFEF}">
      <dsp:nvSpPr>
        <dsp:cNvPr id="0" name=""/>
        <dsp:cNvSpPr/>
      </dsp:nvSpPr>
      <dsp:spPr>
        <a:xfrm>
          <a:off x="0" y="677"/>
          <a:ext cx="11558016" cy="1109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• </a:t>
          </a:r>
          <a:r>
            <a:rPr lang="en-US" sz="3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ideal poet is both imaginative and morally purposeful</a:t>
          </a:r>
        </a:p>
      </dsp:txBody>
      <dsp:txXfrm>
        <a:off x="0" y="677"/>
        <a:ext cx="11558016" cy="1109359"/>
      </dsp:txXfrm>
    </dsp:sp>
    <dsp:sp modelId="{CF25A7FB-D9B2-ED47-BEBE-F1D76826A98E}">
      <dsp:nvSpPr>
        <dsp:cNvPr id="0" name=""/>
        <dsp:cNvSpPr/>
      </dsp:nvSpPr>
      <dsp:spPr>
        <a:xfrm>
          <a:off x="0" y="1110036"/>
          <a:ext cx="11558016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7DDC6D-CF49-4A4E-829C-8E2109F44F59}">
      <dsp:nvSpPr>
        <dsp:cNvPr id="0" name=""/>
        <dsp:cNvSpPr/>
      </dsp:nvSpPr>
      <dsp:spPr>
        <a:xfrm>
          <a:off x="0" y="1110036"/>
          <a:ext cx="11558016" cy="1109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• </a:t>
          </a:r>
          <a:r>
            <a:rPr lang="en-US" sz="3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He creates a vivid ‘speaking picture’ of ideal conduct</a:t>
          </a:r>
        </a:p>
      </dsp:txBody>
      <dsp:txXfrm>
        <a:off x="0" y="1110036"/>
        <a:ext cx="11558016" cy="1109359"/>
      </dsp:txXfrm>
    </dsp:sp>
    <dsp:sp modelId="{8A759644-6AC8-AD48-B4FB-7FA405EFEA7A}">
      <dsp:nvSpPr>
        <dsp:cNvPr id="0" name=""/>
        <dsp:cNvSpPr/>
      </dsp:nvSpPr>
      <dsp:spPr>
        <a:xfrm>
          <a:off x="0" y="2219396"/>
          <a:ext cx="11558016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1626A7-15B8-144A-B113-FDB0A380EE1C}">
      <dsp:nvSpPr>
        <dsp:cNvPr id="0" name=""/>
        <dsp:cNvSpPr/>
      </dsp:nvSpPr>
      <dsp:spPr>
        <a:xfrm>
          <a:off x="0" y="2219396"/>
          <a:ext cx="11558016" cy="1109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• </a:t>
          </a:r>
          <a:r>
            <a:rPr lang="en-US" sz="3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He unites learning, imagination, emotion and artistic skill</a:t>
          </a:r>
        </a:p>
      </dsp:txBody>
      <dsp:txXfrm>
        <a:off x="0" y="2219396"/>
        <a:ext cx="11558016" cy="1109359"/>
      </dsp:txXfrm>
    </dsp:sp>
    <dsp:sp modelId="{1F754DA8-B4B5-2844-B03D-5A4387F6E2BC}">
      <dsp:nvSpPr>
        <dsp:cNvPr id="0" name=""/>
        <dsp:cNvSpPr/>
      </dsp:nvSpPr>
      <dsp:spPr>
        <a:xfrm>
          <a:off x="0" y="3328756"/>
          <a:ext cx="11558016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2DB315-916E-194D-AB0A-7EA32F46353D}">
      <dsp:nvSpPr>
        <dsp:cNvPr id="0" name=""/>
        <dsp:cNvSpPr/>
      </dsp:nvSpPr>
      <dsp:spPr>
        <a:xfrm>
          <a:off x="0" y="3328756"/>
          <a:ext cx="11558016" cy="1109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• </a:t>
          </a:r>
          <a:r>
            <a:rPr lang="en-US" sz="3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His purpose is not merely to entertain</a:t>
          </a:r>
        </a:p>
      </dsp:txBody>
      <dsp:txXfrm>
        <a:off x="0" y="3328756"/>
        <a:ext cx="11558016" cy="1109359"/>
      </dsp:txXfrm>
    </dsp:sp>
    <dsp:sp modelId="{9AC3FB36-9F3D-7D4D-9D9C-14DDA63CB8F9}">
      <dsp:nvSpPr>
        <dsp:cNvPr id="0" name=""/>
        <dsp:cNvSpPr/>
      </dsp:nvSpPr>
      <dsp:spPr>
        <a:xfrm>
          <a:off x="0" y="4438116"/>
          <a:ext cx="11558016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9C2494-9762-6F4F-B440-E60CF5F054F5}">
      <dsp:nvSpPr>
        <dsp:cNvPr id="0" name=""/>
        <dsp:cNvSpPr/>
      </dsp:nvSpPr>
      <dsp:spPr>
        <a:xfrm>
          <a:off x="0" y="4438116"/>
          <a:ext cx="11558016" cy="1109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• </a:t>
          </a:r>
          <a:r>
            <a:rPr lang="en-US" sz="3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His ultimate aim is to make readers better human beings</a:t>
          </a:r>
        </a:p>
      </dsp:txBody>
      <dsp:txXfrm>
        <a:off x="0" y="4438116"/>
        <a:ext cx="11558016" cy="1109359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40E085-E4E4-E945-88B0-D57D726CD591}">
      <dsp:nvSpPr>
        <dsp:cNvPr id="0" name=""/>
        <dsp:cNvSpPr/>
      </dsp:nvSpPr>
      <dsp:spPr>
        <a:xfrm>
          <a:off x="0" y="796"/>
          <a:ext cx="704155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690368-5DED-7340-9D27-D0CB65101BF4}">
      <dsp:nvSpPr>
        <dsp:cNvPr id="0" name=""/>
        <dsp:cNvSpPr/>
      </dsp:nvSpPr>
      <dsp:spPr>
        <a:xfrm>
          <a:off x="0" y="796"/>
          <a:ext cx="7041552" cy="932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Poetry is an art of imitation and invention</a:t>
          </a:r>
          <a:endParaRPr lang="en-US" sz="2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796"/>
        <a:ext cx="7041552" cy="932269"/>
      </dsp:txXfrm>
    </dsp:sp>
    <dsp:sp modelId="{A9A6A5E3-528F-F240-BBB3-B50BEF14BC1F}">
      <dsp:nvSpPr>
        <dsp:cNvPr id="0" name=""/>
        <dsp:cNvSpPr/>
      </dsp:nvSpPr>
      <dsp:spPr>
        <a:xfrm>
          <a:off x="0" y="933066"/>
          <a:ext cx="704155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FE259D-C6C4-3A48-B8FC-7B5584438326}">
      <dsp:nvSpPr>
        <dsp:cNvPr id="0" name=""/>
        <dsp:cNvSpPr/>
      </dsp:nvSpPr>
      <dsp:spPr>
        <a:xfrm>
          <a:off x="0" y="933066"/>
          <a:ext cx="7041552" cy="932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poet creates a ‘second nature’</a:t>
          </a:r>
          <a:endParaRPr lang="en-US" sz="2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933066"/>
        <a:ext cx="7041552" cy="932269"/>
      </dsp:txXfrm>
    </dsp:sp>
    <dsp:sp modelId="{CE4B6E80-6F88-AE48-BA85-5A8307D8116A}">
      <dsp:nvSpPr>
        <dsp:cNvPr id="0" name=""/>
        <dsp:cNvSpPr/>
      </dsp:nvSpPr>
      <dsp:spPr>
        <a:xfrm>
          <a:off x="0" y="1865336"/>
          <a:ext cx="704155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C59D9F-BB54-E349-885D-327A28A5D366}">
      <dsp:nvSpPr>
        <dsp:cNvPr id="0" name=""/>
        <dsp:cNvSpPr/>
      </dsp:nvSpPr>
      <dsp:spPr>
        <a:xfrm>
          <a:off x="0" y="1865336"/>
          <a:ext cx="7041552" cy="932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Poetry can represent ideal possibilities</a:t>
          </a:r>
          <a:endParaRPr lang="en-US" sz="2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865336"/>
        <a:ext cx="7041552" cy="932269"/>
      </dsp:txXfrm>
    </dsp:sp>
    <dsp:sp modelId="{DA2DBD00-8ECF-7F4A-A041-BEFA1D3EA308}">
      <dsp:nvSpPr>
        <dsp:cNvPr id="0" name=""/>
        <dsp:cNvSpPr/>
      </dsp:nvSpPr>
      <dsp:spPr>
        <a:xfrm>
          <a:off x="0" y="2797605"/>
          <a:ext cx="704155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8162A6-AD9C-4344-82E1-B12088CCE970}">
      <dsp:nvSpPr>
        <dsp:cNvPr id="0" name=""/>
        <dsp:cNvSpPr/>
      </dsp:nvSpPr>
      <dsp:spPr>
        <a:xfrm>
          <a:off x="0" y="2797605"/>
          <a:ext cx="7041552" cy="932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Its chief purpose is to teach and delight</a:t>
          </a:r>
          <a:endParaRPr lang="en-US" sz="2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797605"/>
        <a:ext cx="7041552" cy="932269"/>
      </dsp:txXfrm>
    </dsp:sp>
    <dsp:sp modelId="{AAC7DE6E-E0E9-BE46-9A61-082201E0AA5B}">
      <dsp:nvSpPr>
        <dsp:cNvPr id="0" name=""/>
        <dsp:cNvSpPr/>
      </dsp:nvSpPr>
      <dsp:spPr>
        <a:xfrm>
          <a:off x="0" y="3729875"/>
          <a:ext cx="704155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CC4A56-81D7-4B4A-B856-90F60E2E26D4}">
      <dsp:nvSpPr>
        <dsp:cNvPr id="0" name=""/>
        <dsp:cNvSpPr/>
      </dsp:nvSpPr>
      <dsp:spPr>
        <a:xfrm>
          <a:off x="0" y="3729875"/>
          <a:ext cx="7041552" cy="932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• </a:t>
          </a:r>
          <a:r>
            <a:rPr lang="en-US" sz="27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Its strongest effect is to move readers toward virtue</a:t>
          </a:r>
        </a:p>
      </dsp:txBody>
      <dsp:txXfrm>
        <a:off x="0" y="3729875"/>
        <a:ext cx="7041552" cy="932269"/>
      </dsp:txXfrm>
    </dsp:sp>
    <dsp:sp modelId="{569732F3-2986-BE46-BCC1-67D18EF8F6F9}">
      <dsp:nvSpPr>
        <dsp:cNvPr id="0" name=""/>
        <dsp:cNvSpPr/>
      </dsp:nvSpPr>
      <dsp:spPr>
        <a:xfrm>
          <a:off x="0" y="4662144"/>
          <a:ext cx="704155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5581CD-4C6D-9C43-9F5D-C9922C8F2712}">
      <dsp:nvSpPr>
        <dsp:cNvPr id="0" name=""/>
        <dsp:cNvSpPr/>
      </dsp:nvSpPr>
      <dsp:spPr>
        <a:xfrm>
          <a:off x="0" y="4662144"/>
          <a:ext cx="7041552" cy="932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• </a:t>
          </a:r>
          <a:r>
            <a:rPr lang="en-US" sz="27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Poetry is not inherently false or immoral</a:t>
          </a:r>
        </a:p>
      </dsp:txBody>
      <dsp:txXfrm>
        <a:off x="0" y="4662144"/>
        <a:ext cx="7041552" cy="932269"/>
      </dsp:txXfrm>
    </dsp:sp>
    <dsp:sp modelId="{29672AD0-EA37-2246-BA70-5AE7F329954A}">
      <dsp:nvSpPr>
        <dsp:cNvPr id="0" name=""/>
        <dsp:cNvSpPr/>
      </dsp:nvSpPr>
      <dsp:spPr>
        <a:xfrm>
          <a:off x="0" y="5594414"/>
          <a:ext cx="7041552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BCACA3-9B8C-9C4C-A971-BFDF2255D9C0}">
      <dsp:nvSpPr>
        <dsp:cNvPr id="0" name=""/>
        <dsp:cNvSpPr/>
      </dsp:nvSpPr>
      <dsp:spPr>
        <a:xfrm>
          <a:off x="0" y="5594414"/>
          <a:ext cx="7041552" cy="932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• </a:t>
          </a:r>
          <a:r>
            <a:rPr lang="en-US" sz="27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Good poetry unites imagination with ethical purpose</a:t>
          </a:r>
        </a:p>
      </dsp:txBody>
      <dsp:txXfrm>
        <a:off x="0" y="5594414"/>
        <a:ext cx="7041552" cy="932269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B6F789-D601-3049-8B8D-C41663B4804D}">
      <dsp:nvSpPr>
        <dsp:cNvPr id="0" name=""/>
        <dsp:cNvSpPr/>
      </dsp:nvSpPr>
      <dsp:spPr>
        <a:xfrm>
          <a:off x="0" y="1294"/>
          <a:ext cx="630160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5026F7-A2F6-F243-A5FD-7F89D7B80F3C}">
      <dsp:nvSpPr>
        <dsp:cNvPr id="0" name=""/>
        <dsp:cNvSpPr/>
      </dsp:nvSpPr>
      <dsp:spPr>
        <a:xfrm>
          <a:off x="0" y="1294"/>
          <a:ext cx="6301601" cy="8324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• 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Poesy / Poetry — imaginative literary creation</a:t>
          </a:r>
          <a:endParaRPr lang="en-US" sz="2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294"/>
        <a:ext cx="6301601" cy="832448"/>
      </dsp:txXfrm>
    </dsp:sp>
    <dsp:sp modelId="{D50C5C1F-8B1E-A844-AC99-97D37A798A46}">
      <dsp:nvSpPr>
        <dsp:cNvPr id="0" name=""/>
        <dsp:cNvSpPr/>
      </dsp:nvSpPr>
      <dsp:spPr>
        <a:xfrm>
          <a:off x="0" y="833742"/>
          <a:ext cx="6301601" cy="0"/>
        </a:xfrm>
        <a:prstGeom prst="line">
          <a:avLst/>
        </a:prstGeom>
        <a:solidFill>
          <a:schemeClr val="accent2">
            <a:hueOff val="780253"/>
            <a:satOff val="-973"/>
            <a:lumOff val="229"/>
            <a:alphaOff val="0"/>
          </a:schemeClr>
        </a:solidFill>
        <a:ln w="25400" cap="flat" cmpd="sng" algn="ctr">
          <a:solidFill>
            <a:schemeClr val="accent2">
              <a:hueOff val="780253"/>
              <a:satOff val="-973"/>
              <a:lumOff val="2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C2FFBC-223F-F04F-82ED-B7B824791FD3}">
      <dsp:nvSpPr>
        <dsp:cNvPr id="0" name=""/>
        <dsp:cNvSpPr/>
      </dsp:nvSpPr>
      <dsp:spPr>
        <a:xfrm>
          <a:off x="0" y="833742"/>
          <a:ext cx="6301601" cy="8324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• 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Mimesis — imitation or representation</a:t>
          </a:r>
        </a:p>
      </dsp:txBody>
      <dsp:txXfrm>
        <a:off x="0" y="833742"/>
        <a:ext cx="6301601" cy="832448"/>
      </dsp:txXfrm>
    </dsp:sp>
    <dsp:sp modelId="{ABB982B5-2B68-C143-8D80-0E173C0397E8}">
      <dsp:nvSpPr>
        <dsp:cNvPr id="0" name=""/>
        <dsp:cNvSpPr/>
      </dsp:nvSpPr>
      <dsp:spPr>
        <a:xfrm>
          <a:off x="0" y="1666191"/>
          <a:ext cx="6301601" cy="0"/>
        </a:xfrm>
        <a:prstGeom prst="line">
          <a:avLst/>
        </a:prstGeom>
        <a:solidFill>
          <a:schemeClr val="accent2">
            <a:hueOff val="1560507"/>
            <a:satOff val="-1946"/>
            <a:lumOff val="458"/>
            <a:alphaOff val="0"/>
          </a:schemeClr>
        </a:solidFill>
        <a:ln w="25400" cap="flat" cmpd="sng" algn="ctr">
          <a:solidFill>
            <a:schemeClr val="accent2">
              <a:hueOff val="1560507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981F53-9E44-744D-97A1-56FE3801BA34}">
      <dsp:nvSpPr>
        <dsp:cNvPr id="0" name=""/>
        <dsp:cNvSpPr/>
      </dsp:nvSpPr>
      <dsp:spPr>
        <a:xfrm>
          <a:off x="0" y="1666191"/>
          <a:ext cx="6301601" cy="8324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• 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Speaking picture — poetry that presents ideas vividly</a:t>
          </a:r>
        </a:p>
      </dsp:txBody>
      <dsp:txXfrm>
        <a:off x="0" y="1666191"/>
        <a:ext cx="6301601" cy="832448"/>
      </dsp:txXfrm>
    </dsp:sp>
    <dsp:sp modelId="{0827E188-4991-E34B-AAF2-4A5E70FCB6A7}">
      <dsp:nvSpPr>
        <dsp:cNvPr id="0" name=""/>
        <dsp:cNvSpPr/>
      </dsp:nvSpPr>
      <dsp:spPr>
        <a:xfrm>
          <a:off x="0" y="2498639"/>
          <a:ext cx="6301601" cy="0"/>
        </a:xfrm>
        <a:prstGeom prst="line">
          <a:avLst/>
        </a:prstGeom>
        <a:solidFill>
          <a:schemeClr val="accent2">
            <a:hueOff val="2340760"/>
            <a:satOff val="-2919"/>
            <a:lumOff val="686"/>
            <a:alphaOff val="0"/>
          </a:schemeClr>
        </a:solidFill>
        <a:ln w="25400" cap="flat" cmpd="sng" algn="ctr">
          <a:solidFill>
            <a:schemeClr val="accent2">
              <a:hueOff val="2340760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95872F-419D-E04A-B219-5896011139C6}">
      <dsp:nvSpPr>
        <dsp:cNvPr id="0" name=""/>
        <dsp:cNvSpPr/>
      </dsp:nvSpPr>
      <dsp:spPr>
        <a:xfrm>
          <a:off x="0" y="2498639"/>
          <a:ext cx="6301601" cy="8324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• 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Second nature — the poetically created world</a:t>
          </a:r>
        </a:p>
      </dsp:txBody>
      <dsp:txXfrm>
        <a:off x="0" y="2498639"/>
        <a:ext cx="6301601" cy="832448"/>
      </dsp:txXfrm>
    </dsp:sp>
    <dsp:sp modelId="{15FA654F-103D-7F44-B7D5-B9ADD4E42726}">
      <dsp:nvSpPr>
        <dsp:cNvPr id="0" name=""/>
        <dsp:cNvSpPr/>
      </dsp:nvSpPr>
      <dsp:spPr>
        <a:xfrm>
          <a:off x="0" y="3331088"/>
          <a:ext cx="6301601" cy="0"/>
        </a:xfrm>
        <a:prstGeom prst="line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861A75-B172-0B4E-8EA0-DF666E8DE70C}">
      <dsp:nvSpPr>
        <dsp:cNvPr id="0" name=""/>
        <dsp:cNvSpPr/>
      </dsp:nvSpPr>
      <dsp:spPr>
        <a:xfrm>
          <a:off x="0" y="3331088"/>
          <a:ext cx="6301601" cy="8324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• 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Teach and delight — instruction joined with pleasure</a:t>
          </a:r>
        </a:p>
      </dsp:txBody>
      <dsp:txXfrm>
        <a:off x="0" y="3331088"/>
        <a:ext cx="6301601" cy="832448"/>
      </dsp:txXfrm>
    </dsp:sp>
    <dsp:sp modelId="{161476F3-FF6B-6742-AF8E-C0332F50EE68}">
      <dsp:nvSpPr>
        <dsp:cNvPr id="0" name=""/>
        <dsp:cNvSpPr/>
      </dsp:nvSpPr>
      <dsp:spPr>
        <a:xfrm>
          <a:off x="0" y="4163536"/>
          <a:ext cx="6301601" cy="0"/>
        </a:xfrm>
        <a:prstGeom prst="line">
          <a:avLst/>
        </a:prstGeom>
        <a:solidFill>
          <a:schemeClr val="accent2">
            <a:hueOff val="3901266"/>
            <a:satOff val="-4866"/>
            <a:lumOff val="1144"/>
            <a:alphaOff val="0"/>
          </a:schemeClr>
        </a:solidFill>
        <a:ln w="25400" cap="flat" cmpd="sng" algn="ctr">
          <a:solidFill>
            <a:schemeClr val="accent2">
              <a:hueOff val="3901266"/>
              <a:satOff val="-4866"/>
              <a:lumOff val="11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5672D4-EFCC-1B43-A9AE-5581E86498BA}">
      <dsp:nvSpPr>
        <dsp:cNvPr id="0" name=""/>
        <dsp:cNvSpPr/>
      </dsp:nvSpPr>
      <dsp:spPr>
        <a:xfrm>
          <a:off x="0" y="4163536"/>
          <a:ext cx="6301601" cy="8324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• 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Moving — motivating the reader toward virtuous action</a:t>
          </a:r>
        </a:p>
      </dsp:txBody>
      <dsp:txXfrm>
        <a:off x="0" y="4163536"/>
        <a:ext cx="6301601" cy="832448"/>
      </dsp:txXfrm>
    </dsp:sp>
    <dsp:sp modelId="{0E4F2452-EC6A-804C-BD75-669C93CC0381}">
      <dsp:nvSpPr>
        <dsp:cNvPr id="0" name=""/>
        <dsp:cNvSpPr/>
      </dsp:nvSpPr>
      <dsp:spPr>
        <a:xfrm>
          <a:off x="0" y="4995985"/>
          <a:ext cx="6301601" cy="0"/>
        </a:xfrm>
        <a:prstGeom prst="line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20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C2C622-D9C6-3045-9C15-52E8C4400D9E}">
      <dsp:nvSpPr>
        <dsp:cNvPr id="0" name=""/>
        <dsp:cNvSpPr/>
      </dsp:nvSpPr>
      <dsp:spPr>
        <a:xfrm>
          <a:off x="0" y="4995985"/>
          <a:ext cx="6295447" cy="8815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• 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Right poet — poet who combines invention, learning and moral purpose</a:t>
          </a:r>
        </a:p>
      </dsp:txBody>
      <dsp:txXfrm>
        <a:off x="0" y="4995985"/>
        <a:ext cx="6295447" cy="88152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A5B74-7B28-084F-B1B1-0A0B382D4EDA}">
      <dsp:nvSpPr>
        <dsp:cNvPr id="0" name=""/>
        <dsp:cNvSpPr/>
      </dsp:nvSpPr>
      <dsp:spPr>
        <a:xfrm>
          <a:off x="0" y="5604840"/>
          <a:ext cx="8522018" cy="91952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Central formula: IMAGINATION + DELIGHT + INSTRUCTION + ACTION</a:t>
          </a:r>
          <a:endParaRPr lang="en-US" sz="2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5604840"/>
        <a:ext cx="8522018" cy="919520"/>
      </dsp:txXfrm>
    </dsp:sp>
    <dsp:sp modelId="{7DE48C2E-D728-0141-A4E9-903D5FD26354}">
      <dsp:nvSpPr>
        <dsp:cNvPr id="0" name=""/>
        <dsp:cNvSpPr/>
      </dsp:nvSpPr>
      <dsp:spPr>
        <a:xfrm rot="10800000">
          <a:off x="0" y="4204410"/>
          <a:ext cx="8522018" cy="1414222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ideal poem makes virtue attractive and memorable</a:t>
          </a:r>
          <a:endParaRPr lang="en-US" sz="2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4204410"/>
        <a:ext cx="8522018" cy="918919"/>
      </dsp:txXfrm>
    </dsp:sp>
    <dsp:sp modelId="{D4A2399A-2CCC-184F-AC0F-D80E08DA1814}">
      <dsp:nvSpPr>
        <dsp:cNvPr id="0" name=""/>
        <dsp:cNvSpPr/>
      </dsp:nvSpPr>
      <dsp:spPr>
        <a:xfrm rot="10800000">
          <a:off x="0" y="2803980"/>
          <a:ext cx="8522018" cy="1414222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•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poet imitates, invents, delights and moves</a:t>
          </a:r>
          <a:endParaRPr lang="en-US" sz="2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2803980"/>
        <a:ext cx="8522018" cy="918919"/>
      </dsp:txXfrm>
    </dsp:sp>
    <dsp:sp modelId="{96A5B858-1D29-874D-A23E-732257E0040C}">
      <dsp:nvSpPr>
        <dsp:cNvPr id="0" name=""/>
        <dsp:cNvSpPr/>
      </dsp:nvSpPr>
      <dsp:spPr>
        <a:xfrm rot="10800000">
          <a:off x="0" y="1403550"/>
          <a:ext cx="8522018" cy="1414222"/>
        </a:xfrm>
        <a:prstGeom prst="upArrowCallou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• </a:t>
          </a:r>
          <a:r>
            <a:rPr lang="en-US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He presents poetry as a powerful instrument of education and moral transformation</a:t>
          </a:r>
          <a:endParaRPr lang="en-US" sz="2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1403550"/>
        <a:ext cx="8522018" cy="918919"/>
      </dsp:txXfrm>
    </dsp:sp>
    <dsp:sp modelId="{FD7E4D4C-D58A-454C-8E80-D38B59052C89}">
      <dsp:nvSpPr>
        <dsp:cNvPr id="0" name=""/>
        <dsp:cNvSpPr/>
      </dsp:nvSpPr>
      <dsp:spPr>
        <a:xfrm rot="10800000">
          <a:off x="0" y="3120"/>
          <a:ext cx="8522018" cy="1414222"/>
        </a:xfrm>
        <a:prstGeom prst="upArrowCallou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• </a:t>
          </a:r>
          <a:r>
            <a:rPr lang="en-US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Sidney does not defend poetry merely as entertainment</a:t>
          </a:r>
          <a:endParaRPr lang="en-US" sz="21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3120"/>
        <a:ext cx="8522018" cy="9189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271051" y="6446520"/>
            <a:ext cx="25038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  <a:defRPr sz="1000">
                <a:solidFill>
                  <a:srgbClr val="646464"/>
                </a:solidFill>
              </a:defRPr>
            </a:pPr>
            <a:r>
              <a:rPr lang="en-IN" sz="1000"/>
              <a:t>1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274DCBC-D4BE-B4D0-BBE1-4ACF13FDF8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736" r="32669" b="-1"/>
          <a:stretch>
            <a:fillRect/>
          </a:stretch>
        </p:blipFill>
        <p:spPr>
          <a:xfrm>
            <a:off x="8679542" y="10"/>
            <a:ext cx="3512457" cy="6857990"/>
          </a:xfrm>
          <a:prstGeom prst="rect">
            <a:avLst/>
          </a:prstGeom>
          <a:effectLst/>
        </p:spPr>
      </p:pic>
      <p:graphicFrame>
        <p:nvGraphicFramePr>
          <p:cNvPr id="5" name="TextBox 1">
            <a:extLst>
              <a:ext uri="{FF2B5EF4-FFF2-40B4-BE49-F238E27FC236}">
                <a16:creationId xmlns:a16="http://schemas.microsoft.com/office/drawing/2014/main" id="{205EAD76-8868-7529-D186-62D77D8B3C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5727751"/>
              </p:ext>
            </p:extLst>
          </p:nvPr>
        </p:nvGraphicFramePr>
        <p:xfrm>
          <a:off x="333829" y="420914"/>
          <a:ext cx="8157027" cy="5713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13157-5B34-2399-F59F-0A2148A91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42" y="1683756"/>
            <a:ext cx="3455001" cy="2396359"/>
          </a:xfrm>
        </p:spPr>
        <p:txBody>
          <a:bodyPr anchor="b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IN" sz="31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9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Sir Philip Sidney (1554–1586)</a:t>
            </a:r>
            <a:br>
              <a:rPr lang="en-IN" sz="49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1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9DEBCE66-2BA9-319B-FD26-4D47A8C6C7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5389467"/>
              </p:ext>
            </p:extLst>
          </p:nvPr>
        </p:nvGraphicFramePr>
        <p:xfrm>
          <a:off x="4288222" y="217713"/>
          <a:ext cx="7657036" cy="6429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0338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AE1C5D-EF25-3A96-4AC1-DDFE0A057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72" y="1683756"/>
            <a:ext cx="3527572" cy="2396359"/>
          </a:xfrm>
        </p:spPr>
        <p:txBody>
          <a:bodyPr anchor="b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IN" sz="31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Historical </a:t>
            </a:r>
            <a:br>
              <a:rPr lang="en-IN" sz="4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br>
              <a:rPr lang="en-IN" sz="4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Intellectual Context</a:t>
            </a:r>
            <a:br>
              <a:rPr lang="en-IN" sz="3100" dirty="0">
                <a:solidFill>
                  <a:srgbClr val="FFFFFF"/>
                </a:solidFill>
              </a:rPr>
            </a:br>
            <a:endParaRPr lang="en-US" sz="31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49A8AA8-B373-4CD6-08FA-3BD4665DFB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3531924"/>
              </p:ext>
            </p:extLst>
          </p:nvPr>
        </p:nvGraphicFramePr>
        <p:xfrm>
          <a:off x="4165600" y="232229"/>
          <a:ext cx="7852229" cy="6429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6114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154B93-47C1-EED0-204F-07EA0E98B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630"/>
            <a:ext cx="10515600" cy="70394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IN" sz="3600" dirty="0"/>
            </a:br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Did Sidney Write the Defence?</a:t>
            </a:r>
            <a:b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AE98E63-9ED1-DF90-5629-10AEAD7871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6961999"/>
              </p:ext>
            </p:extLst>
          </p:nvPr>
        </p:nvGraphicFramePr>
        <p:xfrm>
          <a:off x="232229" y="1103086"/>
          <a:ext cx="11625942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2013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977633-4FFA-B095-1DEC-A8C5A9A63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86" y="557189"/>
            <a:ext cx="2569028" cy="5567891"/>
          </a:xfrm>
          <a:solidFill>
            <a:srgbClr val="FFFF00"/>
          </a:solidFill>
        </p:spPr>
        <p:txBody>
          <a:bodyPr>
            <a:normAutofit/>
          </a:bodyPr>
          <a:lstStyle/>
          <a:p>
            <a:br>
              <a:rPr lang="en-IN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br>
              <a:rPr lang="en-IN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Poetry?</a:t>
            </a:r>
            <a:br>
              <a:rPr lang="en-IN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5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D62893A-3E7D-5C3E-800C-74E378B939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9320751"/>
              </p:ext>
            </p:extLst>
          </p:nvPr>
        </p:nvGraphicFramePr>
        <p:xfrm>
          <a:off x="3135085" y="174171"/>
          <a:ext cx="8723085" cy="64878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8467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2F3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05585" y="868680"/>
            <a:ext cx="3150350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2F3748"/>
                </a:solidFill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Poet as Creator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6464"/>
                </a:solidFill>
              </a:defRPr>
            </a:pPr>
            <a:r>
              <a:t>8</a:t>
            </a:r>
          </a:p>
        </p:txBody>
      </p:sp>
      <p:graphicFrame>
        <p:nvGraphicFramePr>
          <p:cNvPr id="7" name="TextBox 3">
            <a:extLst>
              <a:ext uri="{FF2B5EF4-FFF2-40B4-BE49-F238E27FC236}">
                <a16:creationId xmlns:a16="http://schemas.microsoft.com/office/drawing/2014/main" id="{479E715A-C55D-0E0A-4735-B72887F993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0894302"/>
              </p:ext>
            </p:extLst>
          </p:nvPr>
        </p:nvGraphicFramePr>
        <p:xfrm>
          <a:off x="292608" y="1600200"/>
          <a:ext cx="11631168" cy="497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C56CD85-EA25-5839-796F-81B92F3B9F6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1279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8200" y="365126"/>
            <a:ext cx="10515600" cy="639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700" b="1">
                <a:solidFill>
                  <a:srgbClr val="2F3748"/>
                </a:solidFill>
              </a:defRPr>
            </a:pPr>
            <a:r>
              <a:rPr lang="en-US" sz="4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Imitation (Mimesis)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71051" y="6446520"/>
            <a:ext cx="25038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  <a:defRPr sz="1000">
                <a:solidFill>
                  <a:srgbClr val="646464"/>
                </a:solidFill>
              </a:defRPr>
            </a:pPr>
            <a:r>
              <a:rPr lang="en-IN" sz="1000"/>
              <a:t>9</a:t>
            </a:r>
          </a:p>
        </p:txBody>
      </p:sp>
      <p:graphicFrame>
        <p:nvGraphicFramePr>
          <p:cNvPr id="7" name="TextBox 3">
            <a:extLst>
              <a:ext uri="{FF2B5EF4-FFF2-40B4-BE49-F238E27FC236}">
                <a16:creationId xmlns:a16="http://schemas.microsoft.com/office/drawing/2014/main" id="{7F18A597-366D-4B83-5D1C-DF23F16B24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1136878"/>
              </p:ext>
            </p:extLst>
          </p:nvPr>
        </p:nvGraphicFramePr>
        <p:xfrm>
          <a:off x="256032" y="1004342"/>
          <a:ext cx="11655552" cy="5688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11297" y="243840"/>
            <a:ext cx="4473318" cy="5078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defRPr sz="2700" b="1">
                <a:solidFill>
                  <a:srgbClr val="2F3748"/>
                </a:solidFill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Three Kinds of Poet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6464"/>
                </a:solidFill>
              </a:defRPr>
            </a:pPr>
            <a:r>
              <a:t>10</a:t>
            </a:r>
          </a:p>
        </p:txBody>
      </p:sp>
      <p:graphicFrame>
        <p:nvGraphicFramePr>
          <p:cNvPr id="7" name="TextBox 3">
            <a:extLst>
              <a:ext uri="{FF2B5EF4-FFF2-40B4-BE49-F238E27FC236}">
                <a16:creationId xmlns:a16="http://schemas.microsoft.com/office/drawing/2014/main" id="{E13E474A-6411-6184-C811-F31923E91E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5389468"/>
              </p:ext>
            </p:extLst>
          </p:nvPr>
        </p:nvGraphicFramePr>
        <p:xfrm>
          <a:off x="777240" y="751671"/>
          <a:ext cx="10607040" cy="55576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7264" y="1195697"/>
            <a:ext cx="2816352" cy="4238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700" b="1">
                <a:solidFill>
                  <a:srgbClr val="2F3748"/>
                </a:solidFill>
              </a:defRPr>
            </a:pPr>
            <a:r>
              <a:rPr lang="en-US" sz="3600" kern="1200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Poetry: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700" b="1">
                <a:solidFill>
                  <a:srgbClr val="2F3748"/>
                </a:solidFill>
              </a:defRPr>
            </a:pPr>
            <a:r>
              <a:rPr lang="en-US" sz="3600" kern="1200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To Teach and 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700" b="1">
                <a:solidFill>
                  <a:srgbClr val="2F3748"/>
                </a:solidFill>
              </a:defRPr>
            </a:pPr>
            <a:r>
              <a:rPr lang="en-US" sz="3600" kern="1200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To Delight</a:t>
            </a:r>
          </a:p>
        </p:txBody>
      </p:sp>
      <p:grpSp>
        <p:nvGrpSpPr>
          <p:cNvPr id="15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1205328" y="6446520"/>
            <a:ext cx="31611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  <a:defRPr sz="1000">
                <a:solidFill>
                  <a:srgbClr val="646464"/>
                </a:solidFill>
              </a:defRPr>
            </a:pPr>
            <a:r>
              <a:rPr lang="en-IN" sz="1000"/>
              <a:t>11</a:t>
            </a:r>
          </a:p>
        </p:txBody>
      </p:sp>
      <p:graphicFrame>
        <p:nvGraphicFramePr>
          <p:cNvPr id="7" name="TextBox 3">
            <a:extLst>
              <a:ext uri="{FF2B5EF4-FFF2-40B4-BE49-F238E27FC236}">
                <a16:creationId xmlns:a16="http://schemas.microsoft.com/office/drawing/2014/main" id="{113AC6FD-1012-BBFD-5500-A54BE2BF38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1991990"/>
              </p:ext>
            </p:extLst>
          </p:nvPr>
        </p:nvGraphicFramePr>
        <p:xfrm>
          <a:off x="3828289" y="165260"/>
          <a:ext cx="7957452" cy="6692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lose-up of a screen with many dots&#10;&#10;AI-generated content may be incorrect.">
            <a:extLst>
              <a:ext uri="{FF2B5EF4-FFF2-40B4-BE49-F238E27FC236}">
                <a16:creationId xmlns:a16="http://schemas.microsoft.com/office/drawing/2014/main" id="{B1640332-EE27-029E-1C3A-C26EA05E7FA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t="11409" b="432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365125"/>
            <a:ext cx="10515600" cy="5980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700" b="1">
                <a:solidFill>
                  <a:srgbClr val="2F3748"/>
                </a:solidFill>
              </a:defRPr>
            </a:pPr>
            <a:r>
              <a:rPr lang="en-US" sz="44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“Moving” the Reader</a:t>
            </a:r>
            <a:endParaRPr lang="en-US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05328" y="6446520"/>
            <a:ext cx="31611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  <a:defRPr sz="1000">
                <a:solidFill>
                  <a:srgbClr val="646464"/>
                </a:solidFill>
              </a:defRPr>
            </a:pPr>
            <a:r>
              <a:rPr lang="en-IN" sz="1000"/>
              <a:t>12</a:t>
            </a:r>
          </a:p>
        </p:txBody>
      </p:sp>
      <p:graphicFrame>
        <p:nvGraphicFramePr>
          <p:cNvPr id="7" name="TextBox 3">
            <a:extLst>
              <a:ext uri="{FF2B5EF4-FFF2-40B4-BE49-F238E27FC236}">
                <a16:creationId xmlns:a16="http://schemas.microsoft.com/office/drawing/2014/main" id="{B611CE2A-9507-8373-6FF6-2A2721B613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6299396"/>
              </p:ext>
            </p:extLst>
          </p:nvPr>
        </p:nvGraphicFramePr>
        <p:xfrm>
          <a:off x="838200" y="1060704"/>
          <a:ext cx="10515600" cy="51162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op view of books formed into a circle">
            <a:extLst>
              <a:ext uri="{FF2B5EF4-FFF2-40B4-BE49-F238E27FC236}">
                <a16:creationId xmlns:a16="http://schemas.microsoft.com/office/drawing/2014/main" id="{D7927CB3-084E-8F69-F5BA-3261ED9F890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t="3700" b="120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365125"/>
            <a:ext cx="10515600" cy="5736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700" b="1">
                <a:solidFill>
                  <a:srgbClr val="2F3748"/>
                </a:solidFill>
              </a:defRPr>
            </a:pPr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Poetry vs. Philosophy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416" y="1036320"/>
            <a:ext cx="11570208" cy="54565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1100"/>
              </a:spcAft>
              <a:defRPr sz="2000">
                <a:solidFill>
                  <a:srgbClr val="373737"/>
                </a:solidFill>
              </a:defRPr>
            </a:pP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Philosophy teaches through abstract principles   	and definitions</a:t>
            </a:r>
          </a:p>
          <a:p>
            <a:pPr defTabSz="914400">
              <a:lnSpc>
                <a:spcPct val="90000"/>
              </a:lnSpc>
              <a:spcAft>
                <a:spcPts val="1100"/>
              </a:spcAft>
              <a:defRPr sz="2000">
                <a:solidFill>
                  <a:srgbClr val="373737"/>
                </a:solidFill>
              </a:defRPr>
            </a:pP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Its language may be difficult for ordinary readers</a:t>
            </a:r>
          </a:p>
          <a:p>
            <a:pPr defTabSz="914400">
              <a:lnSpc>
                <a:spcPct val="90000"/>
              </a:lnSpc>
              <a:spcAft>
                <a:spcPts val="1100"/>
              </a:spcAft>
              <a:defRPr sz="2000">
                <a:solidFill>
                  <a:srgbClr val="373737"/>
                </a:solidFill>
              </a:defRPr>
            </a:pP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Poetry presents moral ideas through concrete 	images, stories and characters</a:t>
            </a:r>
          </a:p>
          <a:p>
            <a:pPr defTabSz="914400">
              <a:lnSpc>
                <a:spcPct val="90000"/>
              </a:lnSpc>
              <a:spcAft>
                <a:spcPts val="1100"/>
              </a:spcAft>
              <a:defRPr sz="2000">
                <a:solidFill>
                  <a:srgbClr val="373737"/>
                </a:solidFill>
              </a:defRPr>
            </a:pP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The poet can make virtue vivid and memorable</a:t>
            </a:r>
          </a:p>
          <a:p>
            <a:pPr defTabSz="914400">
              <a:lnSpc>
                <a:spcPct val="90000"/>
              </a:lnSpc>
              <a:spcAft>
                <a:spcPts val="1100"/>
              </a:spcAft>
              <a:defRPr sz="2000">
                <a:solidFill>
                  <a:srgbClr val="373737"/>
                </a:solidFill>
              </a:defRPr>
            </a:pPr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Poetry therefore reaches both understanding and 	emotion</a:t>
            </a:r>
            <a:endParaRPr lang="en-US" sz="2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05328" y="6446520"/>
            <a:ext cx="31611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  <a:defRPr sz="1000">
                <a:solidFill>
                  <a:srgbClr val="646464"/>
                </a:solidFill>
              </a:defRPr>
            </a:pPr>
            <a:r>
              <a:rPr lang="en-IN" sz="1000"/>
              <a:t>13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4675" y="182880"/>
            <a:ext cx="11072485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defRPr sz="2700" b="1">
                <a:solidFill>
                  <a:srgbClr val="2F3748"/>
                </a:solidFill>
              </a:defRPr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Poetry vs. History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6464"/>
                </a:solidFill>
              </a:defRPr>
            </a:pPr>
            <a:r>
              <a:t>14</a:t>
            </a:r>
          </a:p>
        </p:txBody>
      </p:sp>
      <p:graphicFrame>
        <p:nvGraphicFramePr>
          <p:cNvPr id="7" name="TextBox 3">
            <a:extLst>
              <a:ext uri="{FF2B5EF4-FFF2-40B4-BE49-F238E27FC236}">
                <a16:creationId xmlns:a16="http://schemas.microsoft.com/office/drawing/2014/main" id="{C1E15939-1A3F-F2E1-6D25-9929E1BDF3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414679"/>
              </p:ext>
            </p:extLst>
          </p:nvPr>
        </p:nvGraphicFramePr>
        <p:xfrm>
          <a:off x="777240" y="804672"/>
          <a:ext cx="106070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AD22D04-9C71-9E9B-923E-57E911F861B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266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8200" y="365126"/>
            <a:ext cx="10515600" cy="6691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700" b="1">
                <a:solidFill>
                  <a:srgbClr val="2F3748"/>
                </a:solidFill>
              </a:defRPr>
            </a:pPr>
            <a:r>
              <a:rPr lang="en-US" sz="4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The Poet and Truth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5328" y="6446520"/>
            <a:ext cx="31611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  <a:defRPr sz="1000">
                <a:solidFill>
                  <a:srgbClr val="646464"/>
                </a:solidFill>
              </a:defRPr>
            </a:pPr>
            <a:r>
              <a:rPr lang="en-IN" sz="1000"/>
              <a:t>15</a:t>
            </a:r>
          </a:p>
        </p:txBody>
      </p:sp>
      <p:graphicFrame>
        <p:nvGraphicFramePr>
          <p:cNvPr id="7" name="TextBox 3">
            <a:extLst>
              <a:ext uri="{FF2B5EF4-FFF2-40B4-BE49-F238E27FC236}">
                <a16:creationId xmlns:a16="http://schemas.microsoft.com/office/drawing/2014/main" id="{EC03F741-F474-B3C7-1D87-8039913919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9125441"/>
              </p:ext>
            </p:extLst>
          </p:nvPr>
        </p:nvGraphicFramePr>
        <p:xfrm>
          <a:off x="195072" y="1034322"/>
          <a:ext cx="11158728" cy="5549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11296" y="146304"/>
            <a:ext cx="6108192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defRPr sz="2700" b="1">
                <a:solidFill>
                  <a:srgbClr val="2F3748"/>
                </a:solidFill>
              </a:defRPr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Genres and Their 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600200"/>
            <a:ext cx="10607040" cy="45961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100"/>
              </a:spcAft>
              <a:defRPr sz="2000">
                <a:solidFill>
                  <a:srgbClr val="373737"/>
                </a:solidFill>
              </a:defRPr>
            </a:pPr>
            <a:r>
              <a:rPr dirty="0"/>
              <a:t>• </a:t>
            </a:r>
            <a:r>
              <a:rPr sz="32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Epic:</a:t>
            </a: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presents heroic action and inspires virtue</a:t>
            </a:r>
          </a:p>
          <a:p>
            <a:pPr algn="ctr">
              <a:spcAft>
                <a:spcPts val="1100"/>
              </a:spcAft>
              <a:defRPr sz="2000">
                <a:solidFill>
                  <a:srgbClr val="373737"/>
                </a:solidFill>
              </a:defRPr>
            </a:pP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32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Tragedy:</a:t>
            </a: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represents the fall of great figures and warns against error</a:t>
            </a:r>
          </a:p>
          <a:p>
            <a:pPr algn="ctr">
              <a:spcAft>
                <a:spcPts val="1100"/>
              </a:spcAft>
              <a:defRPr sz="2000">
                <a:solidFill>
                  <a:srgbClr val="373737"/>
                </a:solidFill>
              </a:defRPr>
            </a:pP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3200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Comedy:</a:t>
            </a: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exposes folly and encourages better conduct</a:t>
            </a:r>
          </a:p>
          <a:p>
            <a:pPr algn="ctr">
              <a:spcAft>
                <a:spcPts val="1100"/>
              </a:spcAft>
              <a:defRPr sz="2000">
                <a:solidFill>
                  <a:srgbClr val="373737"/>
                </a:solidFill>
              </a:defRPr>
            </a:pP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3200" b="1" dirty="0">
                <a:solidFill>
                  <a:schemeClr val="bg1"/>
                </a:solidFill>
                <a:highlight>
                  <a:srgbClr val="0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Lyric:</a:t>
            </a: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expresses emotion and can inspire love, courage or devotion</a:t>
            </a:r>
          </a:p>
          <a:p>
            <a:pPr algn="ctr">
              <a:spcAft>
                <a:spcPts val="1100"/>
              </a:spcAft>
              <a:defRPr sz="2000">
                <a:solidFill>
                  <a:srgbClr val="373737"/>
                </a:solidFill>
              </a:defRPr>
            </a:pP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3200" b="1" dirty="0">
                <a:solidFill>
                  <a:schemeClr val="bg1"/>
                </a:solidFill>
                <a:highlight>
                  <a:srgbClr val="8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Pastoral</a:t>
            </a:r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uses simple rural settings for moral and social reflection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6464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74976" y="104932"/>
            <a:ext cx="6624054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defRPr sz="2700" b="1">
                <a:solidFill>
                  <a:srgbClr val="2F3748"/>
                </a:solidFill>
              </a:defRPr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Sidney on Tragedy &amp; Comedy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6464"/>
                </a:solidFill>
              </a:defRPr>
            </a:pPr>
            <a:r>
              <a:t>17</a:t>
            </a:r>
          </a:p>
        </p:txBody>
      </p:sp>
      <p:graphicFrame>
        <p:nvGraphicFramePr>
          <p:cNvPr id="7" name="TextBox 3">
            <a:extLst>
              <a:ext uri="{FF2B5EF4-FFF2-40B4-BE49-F238E27FC236}">
                <a16:creationId xmlns:a16="http://schemas.microsoft.com/office/drawing/2014/main" id="{D893FBF0-20D8-AC3A-4B3D-7A400EA3C9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5537062"/>
              </p:ext>
            </p:extLst>
          </p:nvPr>
        </p:nvGraphicFramePr>
        <p:xfrm>
          <a:off x="219456" y="841248"/>
          <a:ext cx="11692128" cy="5833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9862" y="1195697"/>
            <a:ext cx="2179770" cy="4238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700" b="1">
                <a:solidFill>
                  <a:srgbClr val="2F3748"/>
                </a:solidFill>
              </a:defRPr>
            </a:pPr>
            <a:r>
              <a:rPr lang="en-US" sz="4000" kern="1200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Sidney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700" b="1">
                <a:solidFill>
                  <a:srgbClr val="2F3748"/>
                </a:solidFill>
              </a:defRPr>
            </a:pPr>
            <a:r>
              <a:rPr lang="en-US" sz="4000" kern="1200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and 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700" b="1">
                <a:solidFill>
                  <a:srgbClr val="2F3748"/>
                </a:solidFill>
              </a:defRPr>
            </a:pPr>
            <a:r>
              <a:rPr lang="en-US" sz="4000" kern="1200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Plato</a:t>
            </a:r>
            <a:endParaRPr lang="en-US" sz="4400" kern="1200" dirty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15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1205328" y="6446520"/>
            <a:ext cx="31611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  <a:defRPr sz="1000">
                <a:solidFill>
                  <a:srgbClr val="646464"/>
                </a:solidFill>
              </a:defRPr>
            </a:pPr>
            <a:r>
              <a:rPr lang="en-IN" sz="1000"/>
              <a:t>18</a:t>
            </a:r>
          </a:p>
        </p:txBody>
      </p:sp>
      <p:graphicFrame>
        <p:nvGraphicFramePr>
          <p:cNvPr id="7" name="TextBox 3">
            <a:extLst>
              <a:ext uri="{FF2B5EF4-FFF2-40B4-BE49-F238E27FC236}">
                <a16:creationId xmlns:a16="http://schemas.microsoft.com/office/drawing/2014/main" id="{7AE377B1-0DA8-E28F-F5F9-4F249C76A8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6037530"/>
              </p:ext>
            </p:extLst>
          </p:nvPr>
        </p:nvGraphicFramePr>
        <p:xfrm>
          <a:off x="2389633" y="165259"/>
          <a:ext cx="9396108" cy="6527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58241" y="165259"/>
            <a:ext cx="10194034" cy="57769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700" b="1">
                <a:solidFill>
                  <a:srgbClr val="2F3748"/>
                </a:solidFill>
              </a:defRPr>
            </a:pPr>
            <a:r>
              <a:rPr lang="en-US" sz="4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Sidney’s Response to Puritan Criticism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1401EFF-4D63-0954-51CE-CBC38BAB7E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354" r="24800" b="-1"/>
          <a:stretch>
            <a:fillRect/>
          </a:stretch>
        </p:blipFill>
        <p:spPr>
          <a:xfrm>
            <a:off x="1" y="10"/>
            <a:ext cx="975359" cy="6857990"/>
          </a:xfrm>
          <a:prstGeom prst="rect">
            <a:avLst/>
          </a:prstGeom>
          <a:effectLst/>
        </p:spPr>
      </p:pic>
      <p:sp>
        <p:nvSpPr>
          <p:cNvPr id="5" name="TextBox 4"/>
          <p:cNvSpPr txBox="1"/>
          <p:nvPr/>
        </p:nvSpPr>
        <p:spPr>
          <a:xfrm>
            <a:off x="11205328" y="6446520"/>
            <a:ext cx="31611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  <a:defRPr sz="1000">
                <a:solidFill>
                  <a:srgbClr val="646464"/>
                </a:solidFill>
              </a:defRPr>
            </a:pPr>
            <a:r>
              <a:rPr lang="en-IN" sz="1000"/>
              <a:t>19</a:t>
            </a:r>
          </a:p>
        </p:txBody>
      </p:sp>
      <p:graphicFrame>
        <p:nvGraphicFramePr>
          <p:cNvPr id="16" name="TextBox 3">
            <a:extLst>
              <a:ext uri="{FF2B5EF4-FFF2-40B4-BE49-F238E27FC236}">
                <a16:creationId xmlns:a16="http://schemas.microsoft.com/office/drawing/2014/main" id="{64157646-A6AD-487F-8CC0-D12B6DB940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0726132"/>
              </p:ext>
            </p:extLst>
          </p:nvPr>
        </p:nvGraphicFramePr>
        <p:xfrm>
          <a:off x="670560" y="908212"/>
          <a:ext cx="11228832" cy="5206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-up of a blue wave&#10;&#10;AI-generated content may be incorrect.">
            <a:extLst>
              <a:ext uri="{FF2B5EF4-FFF2-40B4-BE49-F238E27FC236}">
                <a16:creationId xmlns:a16="http://schemas.microsoft.com/office/drawing/2014/main" id="{AE358FA0-6EDF-3226-009A-EEDF4FF4F75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t="25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365125"/>
            <a:ext cx="10515600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700" b="1">
                <a:solidFill>
                  <a:srgbClr val="2F3748"/>
                </a:solidFill>
              </a:defRPr>
            </a:pPr>
            <a:r>
              <a:rPr lang="en-US" sz="4000" dirty="0">
                <a:solidFill>
                  <a:srgbClr val="FFFF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The ‘Right Poet’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5328" y="6446520"/>
            <a:ext cx="31611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  <a:defRPr sz="1000">
                <a:solidFill>
                  <a:srgbClr val="646464"/>
                </a:solidFill>
              </a:defRPr>
            </a:pPr>
            <a:r>
              <a:rPr lang="en-IN" sz="1000"/>
              <a:t>20</a:t>
            </a:r>
          </a:p>
        </p:txBody>
      </p:sp>
      <p:graphicFrame>
        <p:nvGraphicFramePr>
          <p:cNvPr id="7" name="TextBox 3">
            <a:extLst>
              <a:ext uri="{FF2B5EF4-FFF2-40B4-BE49-F238E27FC236}">
                <a16:creationId xmlns:a16="http://schemas.microsoft.com/office/drawing/2014/main" id="{9B6860AA-E27C-18AF-6A32-5D55900918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5857592"/>
              </p:ext>
            </p:extLst>
          </p:nvPr>
        </p:nvGraphicFramePr>
        <p:xfrm>
          <a:off x="329184" y="1144588"/>
          <a:ext cx="11558016" cy="55481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09216" y="121920"/>
            <a:ext cx="7229856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defRPr sz="2700" b="1">
                <a:solidFill>
                  <a:srgbClr val="2F3748"/>
                </a:solidFill>
              </a:defRPr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Classical Influences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600200"/>
            <a:ext cx="10607040" cy="45345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100"/>
              </a:spcAft>
              <a:defRPr sz="2000">
                <a:solidFill>
                  <a:srgbClr val="373737"/>
                </a:solidFill>
              </a:defRPr>
            </a:pPr>
            <a:r>
              <a:rPr dirty="0"/>
              <a:t>• </a:t>
            </a:r>
            <a:r>
              <a:rPr sz="36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Plato</a:t>
            </a: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imitation and the moral problem of poetry</a:t>
            </a:r>
          </a:p>
          <a:p>
            <a:pPr algn="ctr">
              <a:spcAft>
                <a:spcPts val="1100"/>
              </a:spcAft>
              <a:defRPr sz="2000">
                <a:solidFill>
                  <a:srgbClr val="373737"/>
                </a:solidFill>
              </a:defRPr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36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Aristotle</a:t>
            </a: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mimesis, plot, tragedy and artistic structure</a:t>
            </a:r>
          </a:p>
          <a:p>
            <a:pPr algn="ctr">
              <a:spcAft>
                <a:spcPts val="1100"/>
              </a:spcAft>
              <a:defRPr sz="2000">
                <a:solidFill>
                  <a:srgbClr val="373737"/>
                </a:solidFill>
              </a:defRPr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3600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Horace</a:t>
            </a: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the union of instruction and pleasure</a:t>
            </a:r>
          </a:p>
          <a:p>
            <a:pPr algn="ctr">
              <a:spcAft>
                <a:spcPts val="1100"/>
              </a:spcAft>
              <a:defRPr sz="2000">
                <a:solidFill>
                  <a:srgbClr val="373737"/>
                </a:solidFill>
              </a:defRPr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3600" b="1" dirty="0">
                <a:solidFill>
                  <a:srgbClr val="FFFF00"/>
                </a:solidFill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Virgil</a:t>
            </a: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epic poetry and heroic example</a:t>
            </a:r>
          </a:p>
          <a:p>
            <a:pPr algn="ctr">
              <a:spcAft>
                <a:spcPts val="1100"/>
              </a:spcAft>
              <a:defRPr sz="2000">
                <a:solidFill>
                  <a:srgbClr val="373737"/>
                </a:solidFill>
              </a:defRPr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3600" b="1" dirty="0">
                <a:solidFill>
                  <a:schemeClr val="bg1"/>
                </a:solidFill>
                <a:highlight>
                  <a:srgbClr val="8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Sidney</a:t>
            </a: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adapts classical ideas to the Elizabethan literary context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6464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49901" y="1195697"/>
            <a:ext cx="4498655" cy="4238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700" b="1">
                <a:solidFill>
                  <a:srgbClr val="2F3748"/>
                </a:solidFill>
              </a:defRPr>
            </a:pPr>
            <a:r>
              <a:rPr lang="en-US" sz="4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Major Arguments 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700" b="1">
                <a:solidFill>
                  <a:srgbClr val="2F3748"/>
                </a:solidFill>
              </a:defRPr>
            </a:pPr>
            <a:r>
              <a:rPr lang="en-US" sz="4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at a 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700" b="1">
                <a:solidFill>
                  <a:srgbClr val="2F3748"/>
                </a:solidFill>
              </a:defRPr>
            </a:pPr>
            <a:r>
              <a:rPr lang="en-US" sz="4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Glance</a:t>
            </a:r>
          </a:p>
        </p:txBody>
      </p:sp>
      <p:grpSp>
        <p:nvGrpSpPr>
          <p:cNvPr id="15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1205328" y="6446520"/>
            <a:ext cx="31611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  <a:defRPr sz="1000">
                <a:solidFill>
                  <a:srgbClr val="646464"/>
                </a:solidFill>
              </a:defRPr>
            </a:pPr>
            <a:r>
              <a:rPr lang="en-IN" sz="1000"/>
              <a:t>22</a:t>
            </a:r>
          </a:p>
        </p:txBody>
      </p:sp>
      <p:graphicFrame>
        <p:nvGraphicFramePr>
          <p:cNvPr id="7" name="TextBox 3">
            <a:extLst>
              <a:ext uri="{FF2B5EF4-FFF2-40B4-BE49-F238E27FC236}">
                <a16:creationId xmlns:a16="http://schemas.microsoft.com/office/drawing/2014/main" id="{219174E3-45FA-D5C1-A007-A4FC4B1B45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0596370"/>
              </p:ext>
            </p:extLst>
          </p:nvPr>
        </p:nvGraphicFramePr>
        <p:xfrm>
          <a:off x="5000547" y="165259"/>
          <a:ext cx="7041552" cy="6527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1195697"/>
            <a:ext cx="3200400" cy="4238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700" b="1">
                <a:solidFill>
                  <a:srgbClr val="2F3748"/>
                </a:solidFill>
              </a:defRPr>
            </a:pPr>
            <a:r>
              <a:rPr lang="en-US" sz="4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Key Terms for Examination</a:t>
            </a:r>
          </a:p>
        </p:txBody>
      </p:sp>
      <p:grpSp>
        <p:nvGrpSpPr>
          <p:cNvPr id="15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1205328" y="6446520"/>
            <a:ext cx="31611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  <a:defRPr sz="1000">
                <a:solidFill>
                  <a:srgbClr val="646464"/>
                </a:solidFill>
              </a:defRPr>
            </a:pPr>
            <a:r>
              <a:rPr lang="en-IN" sz="1000"/>
              <a:t>23</a:t>
            </a:r>
          </a:p>
        </p:txBody>
      </p:sp>
      <p:graphicFrame>
        <p:nvGraphicFramePr>
          <p:cNvPr id="7" name="TextBox 3">
            <a:extLst>
              <a:ext uri="{FF2B5EF4-FFF2-40B4-BE49-F238E27FC236}">
                <a16:creationId xmlns:a16="http://schemas.microsoft.com/office/drawing/2014/main" id="{E99B10C9-BF1D-30CB-37B2-EA3A8AB7E0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7232791"/>
              </p:ext>
            </p:extLst>
          </p:nvPr>
        </p:nvGraphicFramePr>
        <p:xfrm>
          <a:off x="5484139" y="477540"/>
          <a:ext cx="63016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4654285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9803" y="637762"/>
            <a:ext cx="2863122" cy="557677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700" b="1">
                <a:solidFill>
                  <a:srgbClr val="2F3748"/>
                </a:solidFill>
              </a:defRPr>
            </a:pPr>
            <a:endParaRPr lang="en-US" sz="4400" kern="1200" dirty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700" b="1">
                <a:solidFill>
                  <a:srgbClr val="2F3748"/>
                </a:solidFill>
              </a:defRPr>
            </a:pPr>
            <a:endParaRPr lang="en-US" sz="4400" dirty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700" b="1">
                <a:solidFill>
                  <a:srgbClr val="2F3748"/>
                </a:solidFill>
              </a:defRPr>
            </a:pPr>
            <a:endParaRPr lang="en-US" sz="4400" kern="1200" dirty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700" b="1">
                <a:solidFill>
                  <a:srgbClr val="2F3748"/>
                </a:solidFill>
              </a:defRPr>
            </a:pPr>
            <a:r>
              <a:rPr lang="en-US" sz="4400" kern="1200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535" y="0"/>
            <a:ext cx="7539455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205328" y="6446520"/>
            <a:ext cx="31611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  <a:defRPr sz="1000">
                <a:solidFill>
                  <a:srgbClr val="646464"/>
                </a:solidFill>
              </a:defRPr>
            </a:pPr>
            <a:r>
              <a:rPr lang="en-IN" sz="1000"/>
              <a:t>25</a:t>
            </a:r>
          </a:p>
        </p:txBody>
      </p:sp>
      <p:graphicFrame>
        <p:nvGraphicFramePr>
          <p:cNvPr id="7" name="TextBox 3">
            <a:extLst>
              <a:ext uri="{FF2B5EF4-FFF2-40B4-BE49-F238E27FC236}">
                <a16:creationId xmlns:a16="http://schemas.microsoft.com/office/drawing/2014/main" id="{AE7AC3A2-6335-FC61-C00C-52F509EFA4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7724724"/>
              </p:ext>
            </p:extLst>
          </p:nvPr>
        </p:nvGraphicFramePr>
        <p:xfrm>
          <a:off x="3462718" y="165259"/>
          <a:ext cx="8522018" cy="6527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2F3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86868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F3748"/>
                </a:solidFill>
              </a:defRPr>
            </a:pPr>
            <a:r>
              <a:t>Discussion Questions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600200"/>
            <a:ext cx="10607040" cy="470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800">
                <a:solidFill>
                  <a:srgbClr val="373737"/>
                </a:solidFill>
              </a:defRPr>
            </a:pPr>
            <a:r>
              <a:t>• Why does Sidney call poetry a ‘speaking picture’?</a:t>
            </a:r>
          </a:p>
          <a:p>
            <a:pPr>
              <a:spcAft>
                <a:spcPts val="1100"/>
              </a:spcAft>
              <a:defRPr sz="1800">
                <a:solidFill>
                  <a:srgbClr val="373737"/>
                </a:solidFill>
              </a:defRPr>
            </a:pPr>
            <a:r>
              <a:t>• How does Sidney distinguish poetry from history?</a:t>
            </a:r>
          </a:p>
          <a:p>
            <a:pPr>
              <a:spcAft>
                <a:spcPts val="1100"/>
              </a:spcAft>
              <a:defRPr sz="1800">
                <a:solidFill>
                  <a:srgbClr val="373737"/>
                </a:solidFill>
              </a:defRPr>
            </a:pPr>
            <a:r>
              <a:t>• Explain Sidney’s idea of ‘teach and delight’.</a:t>
            </a:r>
          </a:p>
          <a:p>
            <a:pPr>
              <a:spcAft>
                <a:spcPts val="1100"/>
              </a:spcAft>
              <a:defRPr sz="1800">
                <a:solidFill>
                  <a:srgbClr val="373737"/>
                </a:solidFill>
              </a:defRPr>
            </a:pPr>
            <a:r>
              <a:t>• How does Sidney respond to Plato’s criticism of poetry?</a:t>
            </a:r>
          </a:p>
          <a:p>
            <a:pPr>
              <a:spcAft>
                <a:spcPts val="1100"/>
              </a:spcAft>
              <a:defRPr sz="1800">
                <a:solidFill>
                  <a:srgbClr val="373737"/>
                </a:solidFill>
              </a:defRPr>
            </a:pPr>
            <a:r>
              <a:t>• What is the role of the poet in creating a ‘second nature’?</a:t>
            </a:r>
          </a:p>
          <a:p>
            <a:pPr>
              <a:spcAft>
                <a:spcPts val="1100"/>
              </a:spcAft>
              <a:defRPr sz="1800">
                <a:solidFill>
                  <a:srgbClr val="373737"/>
                </a:solidFill>
              </a:defRPr>
            </a:pPr>
            <a:r>
              <a:t>• Why is ‘moving’ more important than merely teaching?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6464"/>
                </a:solidFill>
              </a:defRPr>
            </a:pPr>
            <a:r>
              <a:t>26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2F3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86868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F3748"/>
                </a:solidFill>
              </a:defRPr>
            </a:pPr>
            <a:r>
              <a:t>Long-Answer / Exam Questions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600200"/>
            <a:ext cx="10607040" cy="470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>
                <a:solidFill>
                  <a:srgbClr val="373737"/>
                </a:solidFill>
              </a:defRPr>
            </a:pPr>
            <a:r>
              <a:t>• Discuss Sidney as a Renaissance literary critic.</a:t>
            </a:r>
          </a:p>
          <a:p>
            <a:pPr>
              <a:spcAft>
                <a:spcPts val="1100"/>
              </a:spcAft>
              <a:defRPr sz="2000">
                <a:solidFill>
                  <a:srgbClr val="373737"/>
                </a:solidFill>
              </a:defRPr>
            </a:pPr>
            <a:r>
              <a:t>• Examine Sidney’s defence of poetry against Plato.</a:t>
            </a:r>
          </a:p>
          <a:p>
            <a:pPr>
              <a:spcAft>
                <a:spcPts val="1100"/>
              </a:spcAft>
              <a:defRPr sz="2000">
                <a:solidFill>
                  <a:srgbClr val="373737"/>
                </a:solidFill>
              </a:defRPr>
            </a:pPr>
            <a:r>
              <a:t>• Explain the relationship between poetry, pleasure and moral instruction in An Apology for Poetry.</a:t>
            </a:r>
          </a:p>
          <a:p>
            <a:pPr>
              <a:spcAft>
                <a:spcPts val="1100"/>
              </a:spcAft>
              <a:defRPr sz="2000">
                <a:solidFill>
                  <a:srgbClr val="373737"/>
                </a:solidFill>
              </a:defRPr>
            </a:pPr>
            <a:r>
              <a:t>• Discuss Sidney’s concept of the poet as creator.</a:t>
            </a:r>
          </a:p>
          <a:p>
            <a:pPr>
              <a:spcAft>
                <a:spcPts val="1100"/>
              </a:spcAft>
              <a:defRPr sz="2000">
                <a:solidFill>
                  <a:srgbClr val="373737"/>
                </a:solidFill>
              </a:defRPr>
            </a:pPr>
            <a:r>
              <a:t>• Compare Sidney’s views on poetry with those of Aristotle and Horace.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6464"/>
                </a:solidFill>
              </a:defRPr>
            </a:pPr>
            <a:r>
              <a:t>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2222</TotalTime>
  <Words>1357</Words>
  <Application>Microsoft Macintosh PowerPoint</Application>
  <PresentationFormat>Widescreen</PresentationFormat>
  <Paragraphs>173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Times New Roman</vt:lpstr>
      <vt:lpstr>Office Theme</vt:lpstr>
      <vt:lpstr>PowerPoint Presentation</vt:lpstr>
      <vt:lpstr> Sir Philip Sidney (1554–1586) </vt:lpstr>
      <vt:lpstr> Historical  &amp;  Intellectual Context </vt:lpstr>
      <vt:lpstr> Why Did Sidney Write the Defence? </vt:lpstr>
      <vt:lpstr> What  is Poetry?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Dr. Rajesh Tiwari</cp:lastModifiedBy>
  <cp:revision>4</cp:revision>
  <dcterms:created xsi:type="dcterms:W3CDTF">2013-01-27T09:14:16Z</dcterms:created>
  <dcterms:modified xsi:type="dcterms:W3CDTF">2026-09-09T07:37:49Z</dcterms:modified>
  <cp:category/>
</cp:coreProperties>
</file>