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591"/>
    <p:restoredTop sz="94567"/>
  </p:normalViewPr>
  <p:slideViewPr>
    <p:cSldViewPr snapToGrid="0" snapToObjects="1">
      <p:cViewPr varScale="1">
        <p:scale>
          <a:sx n="65" d="100"/>
          <a:sy n="65" d="100"/>
        </p:scale>
        <p:origin x="496" y="5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22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23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14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5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81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66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07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70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67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213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6280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88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5752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49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19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93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10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825" y="257175"/>
            <a:ext cx="7663815" cy="1085850"/>
          </a:xfrm>
        </p:spPr>
        <p:txBody>
          <a:bodyPr>
            <a:normAutofit/>
          </a:bodyPr>
          <a:lstStyle/>
          <a:p>
            <a:pPr algn="ctr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Summarizing?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1343025"/>
            <a:ext cx="7955280" cy="49206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• </a:t>
            </a:r>
            <a:r>
              <a:rPr sz="4000" dirty="0">
                <a:solidFill>
                  <a:schemeClr val="bg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Summarizing means presenting the main ideas of a text in a concise form</a:t>
            </a:r>
            <a:r>
              <a:rPr sz="4000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40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It reduces lengthy passages to the essential points.</a:t>
            </a:r>
          </a:p>
          <a:p>
            <a:pPr marL="0" indent="0">
              <a:buNone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4000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good summary conveys the key message without unnecessary details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4000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It is a skill useful in academic, professional, </a:t>
            </a:r>
            <a:r>
              <a:rPr lang="en-US" sz="4000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4000" dirty="0">
                <a:highlight>
                  <a:srgbClr val="FF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and everyday contexts.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57163"/>
            <a:ext cx="7978140" cy="1443037"/>
          </a:xfrm>
        </p:spPr>
        <p:txBody>
          <a:bodyPr/>
          <a:lstStyle/>
          <a:p>
            <a:pPr algn="ctr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is </a:t>
            </a:r>
            <a:r>
              <a:rPr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Summarising</a:t>
            </a:r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dirty="0"/>
              <a:t>•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in </a:t>
            </a:r>
            <a:r>
              <a:rPr sz="3600" b="1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better understanding 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text.</a:t>
            </a:r>
          </a:p>
          <a:p>
            <a:pPr marL="0" indent="0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Aids in remembering </a:t>
            </a:r>
            <a:r>
              <a:rPr sz="36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important </a:t>
            </a:r>
            <a:r>
              <a:rPr lang="en-US" sz="36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36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information.</a:t>
            </a:r>
          </a:p>
          <a:p>
            <a:pPr marL="0" indent="0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Improves </a:t>
            </a:r>
            <a:r>
              <a:rPr sz="3600" dirty="0">
                <a:solidFill>
                  <a:schemeClr val="bg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critical thinking skills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Useful for exams, research, and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presentations.</a:t>
            </a:r>
          </a:p>
          <a:p>
            <a:pPr marL="0" indent="0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Prevents </a:t>
            </a:r>
            <a:r>
              <a:rPr sz="3600" b="1" dirty="0"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plagiarism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expressing ideas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your own words.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57175"/>
            <a:ext cx="7955280" cy="1500188"/>
          </a:xfrm>
        </p:spPr>
        <p:txBody>
          <a:bodyPr>
            <a:normAutofit/>
          </a:bodyPr>
          <a:lstStyle/>
          <a:p>
            <a:pPr algn="ctr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a Good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• </a:t>
            </a:r>
            <a:r>
              <a:rPr sz="3600" b="1" dirty="0">
                <a:highlight>
                  <a:srgbClr val="000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Brief and concise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b="1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Focuses on main ideas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not details.</a:t>
            </a:r>
          </a:p>
          <a:p>
            <a:pPr marL="0" indent="0">
              <a:buNone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Written in the summarizer's </a:t>
            </a:r>
            <a:r>
              <a:rPr sz="3600" b="1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own </a:t>
            </a:r>
            <a:r>
              <a:rPr lang="en-US" sz="3600" b="1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3600" b="1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words.</a:t>
            </a:r>
          </a:p>
          <a:p>
            <a:pPr marL="0" indent="0">
              <a:buNone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Clear, coherent, and </a:t>
            </a:r>
            <a:r>
              <a:rPr sz="3600" b="1" dirty="0">
                <a:solidFill>
                  <a:schemeClr val="bg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Free from </a:t>
            </a:r>
            <a:r>
              <a:rPr sz="3600" b="1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personal opinions 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242889"/>
            <a:ext cx="7955280" cy="857250"/>
          </a:xfrm>
        </p:spPr>
        <p:txBody>
          <a:bodyPr/>
          <a:lstStyle/>
          <a:p>
            <a:pPr algn="ctr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Summarizing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1100139"/>
            <a:ext cx="7955280" cy="51635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Read the text carefully.</a:t>
            </a:r>
          </a:p>
          <a:p>
            <a:pPr marL="0" indent="0" algn="ctr">
              <a:buNone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Identify the main ideas and supporting points.</a:t>
            </a:r>
          </a:p>
          <a:p>
            <a:pPr marL="0" indent="0" algn="ctr">
              <a:buNone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Eliminate irrelevant details and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repetitions.</a:t>
            </a:r>
          </a:p>
          <a:p>
            <a:pPr marL="0" indent="0" algn="ctr">
              <a:buNone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Use your own words to restate key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ideas.</a:t>
            </a:r>
          </a:p>
          <a:p>
            <a:pPr marL="0" indent="0" algn="ctr">
              <a:buNone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Check for clarity and accuracy.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963" y="200025"/>
            <a:ext cx="7706677" cy="1214438"/>
          </a:xfrm>
        </p:spPr>
        <p:txBody>
          <a:bodyPr/>
          <a:lstStyle/>
          <a:p>
            <a:pPr algn="ctr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 of Summarizing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1414463"/>
            <a:ext cx="7955280" cy="48491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• </a:t>
            </a:r>
            <a:r>
              <a:rPr sz="36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Selection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Pick out the main ideas.</a:t>
            </a:r>
          </a:p>
          <a:p>
            <a:pPr marL="0" indent="0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Rejection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Omit unnecessary details.</a:t>
            </a:r>
          </a:p>
          <a:p>
            <a:pPr marL="0" indent="0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Substitution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Replace long phrases with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words.</a:t>
            </a:r>
          </a:p>
          <a:p>
            <a:pPr marL="0" indent="0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Generalization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Group similar ideas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together.</a:t>
            </a:r>
          </a:p>
          <a:p>
            <a:pPr marL="0" indent="0">
              <a:buNone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Construction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Rewrite in a coherent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639"/>
            <a:ext cx="7920990" cy="996950"/>
          </a:xfrm>
        </p:spPr>
        <p:txBody>
          <a:bodyPr>
            <a:normAutofit/>
          </a:bodyPr>
          <a:lstStyle/>
          <a:p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Summarizing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lnSpcReduction="10000"/>
          </a:bodyPr>
          <a:lstStyle/>
          <a:p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Original text: “The internet has changed the way people communicate, learn, and work. It provides instant access to information and connects people across the globe.”</a:t>
            </a:r>
          </a:p>
          <a:p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sz="3600" dirty="0">
                <a:solidFill>
                  <a:schemeClr val="bg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“The internet has transformed communication, learning, and work by providing instant access to global information.”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71450"/>
            <a:ext cx="7955280" cy="1128713"/>
          </a:xfrm>
        </p:spPr>
        <p:txBody>
          <a:bodyPr>
            <a:normAutofit fontScale="90000"/>
          </a:bodyPr>
          <a:lstStyle/>
          <a:p>
            <a:pPr algn="ctr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Mistakes in Summarizing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89" y="1900237"/>
            <a:ext cx="8815386" cy="4657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• 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Copying sentences </a:t>
            </a:r>
            <a:r>
              <a:rPr sz="4000" dirty="0">
                <a:solidFill>
                  <a:schemeClr val="bg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directly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the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text.</a:t>
            </a:r>
          </a:p>
          <a:p>
            <a:pPr marL="0" indent="0">
              <a:buNone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Including </a:t>
            </a:r>
            <a:r>
              <a:rPr sz="4000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personal opinions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Making the summary </a:t>
            </a:r>
            <a:r>
              <a:rPr sz="40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too long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Missing out </a:t>
            </a:r>
            <a:r>
              <a:rPr sz="4000" dirty="0">
                <a:solidFill>
                  <a:schemeClr val="bg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key points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Using vague or </a:t>
            </a:r>
            <a:r>
              <a:rPr sz="4000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unclear language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42875"/>
            <a:ext cx="7955280" cy="1000125"/>
          </a:xfrm>
        </p:spPr>
        <p:txBody>
          <a:bodyPr/>
          <a:lstStyle/>
          <a:p>
            <a:pPr algn="ctr"/>
            <a:r>
              <a:rPr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3" y="1142999"/>
            <a:ext cx="8815387" cy="5572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• 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Summarizing is an essential </a:t>
            </a:r>
            <a:r>
              <a:rPr sz="40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academic </a:t>
            </a:r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	s</a:t>
            </a:r>
            <a:r>
              <a:rPr sz="40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kill.</a:t>
            </a:r>
          </a:p>
          <a:p>
            <a:pPr marL="0" indent="0">
              <a:buNone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It improves </a:t>
            </a:r>
            <a:r>
              <a:rPr sz="40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comprehension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4000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memory,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4000" dirty="0">
                <a:solidFill>
                  <a:schemeClr val="bg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A good summary is </a:t>
            </a:r>
            <a:r>
              <a:rPr sz="4000" dirty="0">
                <a:solidFill>
                  <a:schemeClr val="bg1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concise, clear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faithful to the original text.</a:t>
            </a:r>
          </a:p>
          <a:p>
            <a:pPr marL="0" indent="0">
              <a:buNone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Practice regularly to master the </a:t>
            </a:r>
            <a:r>
              <a:rPr sz="4000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art of </a:t>
            </a:r>
            <a:r>
              <a:rPr lang="en-US" sz="4000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4000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summarizing.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252</TotalTime>
  <Words>395</Words>
  <Application>Microsoft Macintosh PowerPoint</Application>
  <PresentationFormat>On-screen Show (4:3)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Times New Roman</vt:lpstr>
      <vt:lpstr>Vapor Trail</vt:lpstr>
      <vt:lpstr>What is Summarizing?</vt:lpstr>
      <vt:lpstr>Why is Summarising Important?</vt:lpstr>
      <vt:lpstr>Characteristics of a Good Summary</vt:lpstr>
      <vt:lpstr>Steps in Summarizing</vt:lpstr>
      <vt:lpstr>Techniques of Summarizing</vt:lpstr>
      <vt:lpstr>Example of Summarizing</vt:lpstr>
      <vt:lpstr>Common Mistakes in Summarizing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Rajesh Tiwari</cp:lastModifiedBy>
  <cp:revision>4</cp:revision>
  <dcterms:created xsi:type="dcterms:W3CDTF">2013-01-27T09:14:16Z</dcterms:created>
  <dcterms:modified xsi:type="dcterms:W3CDTF">2026-08-21T04:46:19Z</dcterms:modified>
  <cp:category/>
</cp:coreProperties>
</file>