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425"/>
    <p:restoredTop sz="94754"/>
  </p:normalViewPr>
  <p:slideViewPr>
    <p:cSldViewPr snapToGrid="0">
      <p:cViewPr varScale="1">
        <p:scale>
          <a:sx n="89" d="100"/>
          <a:sy n="89" d="100"/>
        </p:scale>
        <p:origin x="928" y="4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C7BD9-A88C-0B81-7F06-CB5DDA4F96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CA1E7B-54CC-B8B6-9774-94B82A4B92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752D77-CA63-573D-5121-16EB2BF7F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1410D-25E2-AF43-B602-094CEC6067A4}" type="datetimeFigureOut">
              <a:rPr lang="en-US" smtClean="0"/>
              <a:t>8/25/26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489FAC-0F7E-FF8D-CB75-224D9022F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A0A848-0CD8-C879-709F-BAA8235DD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4D543-77C2-EA4E-8DF9-019132F57C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846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03C3E-CADE-9F76-E930-75236F19E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C5BD2D-4AF2-BBA4-1AC4-2E9A358158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9CC292-D10B-D008-A3F9-D4239D287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1410D-25E2-AF43-B602-094CEC6067A4}" type="datetimeFigureOut">
              <a:rPr lang="en-US" smtClean="0"/>
              <a:t>8/25/26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1065EC-D157-24B8-6B9A-1F8B1D1A6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C80103-38CE-8A84-B636-A4363D095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4D543-77C2-EA4E-8DF9-019132F57C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5682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BF564E-FDED-CEA8-0313-5ADA20F90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3307FA-1ED5-7955-C81C-7C8F93AE43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DD16EB-8C12-6646-21AA-147C3CA4A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1410D-25E2-AF43-B602-094CEC6067A4}" type="datetimeFigureOut">
              <a:rPr lang="en-US" smtClean="0"/>
              <a:t>8/25/26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596B05-581B-178A-88AF-3A8ED8445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2935A1-FA49-C5AD-3D27-47318A566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4D543-77C2-EA4E-8DF9-019132F57C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920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C174AB-D5DD-EA1D-E820-BA0BA2C67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62F845-9903-4C72-2C5D-C38CB7C41F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D077F2-3097-EAAF-6DCB-9C40CCDF1F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5D2907-EEE5-ADFC-FF10-3D2BFE6FF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1410D-25E2-AF43-B602-094CEC6067A4}" type="datetimeFigureOut">
              <a:rPr lang="en-US" smtClean="0"/>
              <a:t>8/25/26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7C2111-5A8C-DA6A-87A0-0F653FC66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49C73A-20D3-0BB1-D360-07DA05DA4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4D543-77C2-EA4E-8DF9-019132F57C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541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DDF52-A541-8ED0-D7D1-CA7D3C198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842AC-8C05-7F12-A616-3E6890ACA5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47725D-F893-2833-41A9-6F0EF88894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25CB734-3BBB-4012-8587-946B6C4255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50436B-B941-B5D7-4EF6-FA5881A6A7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A2551AC-BD96-E8C5-3A72-4A65A6E30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1410D-25E2-AF43-B602-094CEC6067A4}" type="datetimeFigureOut">
              <a:rPr lang="en-US" smtClean="0"/>
              <a:t>8/25/26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540E09C-F5E0-DE6C-E7CC-543E382642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ED4A5D0-2EA9-C149-2570-74A132941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4D543-77C2-EA4E-8DF9-019132F57C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396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4B469-88ED-4311-8771-0B12A5960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13047F-3498-4880-44E2-4C2F990C8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1410D-25E2-AF43-B602-094CEC6067A4}" type="datetimeFigureOut">
              <a:rPr lang="en-US" smtClean="0"/>
              <a:t>8/25/26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91F9C6-6F17-5DB3-0487-120364CBD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B069CC-D323-91CD-69ED-B6358FA97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4D543-77C2-EA4E-8DF9-019132F57C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533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06B6FF-05DB-0AF2-FB5F-ED00496CE0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1410D-25E2-AF43-B602-094CEC6067A4}" type="datetimeFigureOut">
              <a:rPr lang="en-US" smtClean="0"/>
              <a:t>8/25/26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8AC418-81C0-0F91-1240-874CFC42D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F91D65-8B5F-BC9A-E235-DC4B2F6BE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4D543-77C2-EA4E-8DF9-019132F57C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773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C0B695-9541-730D-20BB-629DFF84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C07D2E-946F-527D-511A-C9BD5FC049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1DE99E-A125-5FA1-B952-39219ACA3D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A451BF-D9C5-F9F0-44ED-04FBEC00E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1410D-25E2-AF43-B602-094CEC6067A4}" type="datetimeFigureOut">
              <a:rPr lang="en-US" smtClean="0"/>
              <a:t>8/25/26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89BD01-E339-D5D5-1A0A-BC46D2E4A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EA4A2C-E078-C411-9EDA-281B2FEE9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4D543-77C2-EA4E-8DF9-019132F57C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59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D51BB-B258-91BD-F6A1-6C63D6E253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AB450C2-5A05-3050-DCBD-07D9CB0DFD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53B89E-21F4-1C1B-015F-7812DE7C15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CA8E00-A959-2EF1-20D5-AE8D96346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1410D-25E2-AF43-B602-094CEC6067A4}" type="datetimeFigureOut">
              <a:rPr lang="en-US" smtClean="0"/>
              <a:t>8/25/26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4A2DA0-16F9-D8ED-372B-A97BD4846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1AB182-655F-6CC8-548F-EDB4915D2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4D543-77C2-EA4E-8DF9-019132F57C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2377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2683E-30E2-413B-5DAE-F90B5A68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98815A-D9C0-4C68-55EB-78E9908275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7957E1-34AE-AB02-5907-F44F31147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1410D-25E2-AF43-B602-094CEC6067A4}" type="datetimeFigureOut">
              <a:rPr lang="en-US" smtClean="0"/>
              <a:t>8/25/26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1FA58A-76DC-C5E9-6456-D2C3728F0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02A685-AA87-F592-42C0-12E2BA9C2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4D543-77C2-EA4E-8DF9-019132F57C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130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0530F66-26DF-00BF-F9EE-12BC6C4E0A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26B504-D551-3448-B61E-4072A56C89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BEBEE7-21E3-F4C9-C2F5-18B3D35169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1410D-25E2-AF43-B602-094CEC6067A4}" type="datetimeFigureOut">
              <a:rPr lang="en-US" smtClean="0"/>
              <a:t>8/25/26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706BCA-B52C-8CFC-A43E-F6D169041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399438-B721-53E1-3DE0-69475C28B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4D543-77C2-EA4E-8DF9-019132F57C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717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DCDAF12-2E19-8BBA-F023-30B394FC6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C4CD7A-918B-9186-DD7B-DA64C238E0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320C35-2163-978F-8BE6-F4F493F96B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21410D-25E2-AF43-B602-094CEC6067A4}" type="datetimeFigureOut">
              <a:rPr lang="en-US" smtClean="0"/>
              <a:t>8/25/26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DD5010-F9EE-CD48-DF61-A0329970A6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262CC3-B280-38B8-1CAF-2104BD7D76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944D543-77C2-EA4E-8DF9-019132F57C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175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713B9-1C8D-60A3-9970-55FC82A5C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66267"/>
          </a:xfrm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Inferencing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5A6FC4-0306-2DA5-1D9D-EBE6A41AF9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0144" y="1231392"/>
            <a:ext cx="11497056" cy="5261483"/>
          </a:xfrm>
        </p:spPr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en-IN" sz="3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Inferencing is the process of </a:t>
            </a:r>
            <a:r>
              <a:rPr lang="en-IN" sz="3600" dirty="0"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drawing conclusions </a:t>
            </a:r>
            <a:r>
              <a:rPr lang="en-IN" sz="3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or </a:t>
            </a:r>
            <a:r>
              <a:rPr lang="en-IN" sz="3600" dirty="0"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making deductions </a:t>
            </a:r>
            <a:r>
              <a:rPr lang="en-IN" sz="3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based on available </a:t>
            </a:r>
            <a:r>
              <a:rPr lang="en-IN" sz="3600" dirty="0"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information, evidence</a:t>
            </a:r>
            <a:r>
              <a:rPr lang="en-IN" sz="3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or reasoning rather than direct statements or observations. It involves </a:t>
            </a:r>
            <a:r>
              <a:rPr lang="en-IN" sz="3600" dirty="0"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interpreting implicit information</a:t>
            </a:r>
            <a:r>
              <a:rPr lang="en-IN" sz="3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filling in gaps, and deriving meaning from what is implied rather than </a:t>
            </a:r>
            <a:r>
              <a:rPr lang="en-IN" sz="3600" dirty="0"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explicitly stated.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3414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9A870-6242-F568-0AAF-ED6D29A44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19963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IN" sz="4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Types of Inferencing</a:t>
            </a:r>
            <a:endParaRPr lang="en-US" sz="8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E3BC1B-2D7F-DD0B-A719-185D8EFA8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3568" y="1085088"/>
            <a:ext cx="11411712" cy="5407787"/>
          </a:xfrm>
        </p:spPr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en-IN" sz="4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Textual Inferencing</a:t>
            </a:r>
            <a:r>
              <a:rPr lang="en-IN" sz="4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Making assumptions based on </a:t>
            </a:r>
            <a:r>
              <a:rPr lang="en-IN" sz="4000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what is written in a text</a:t>
            </a:r>
            <a:r>
              <a:rPr lang="en-IN" sz="4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For example, if a character is described as "having 	bloodshot eyes and a sluggish gait," you </a:t>
            </a:r>
            <a:r>
              <a:rPr lang="en-IN" sz="4000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might infer that the character is tired or sleep-deprived.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9414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813A0E-4174-5800-841B-6770F8AB0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39419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en-IN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Visual Inferencing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06A3AD-E42B-73AC-4963-F90632F8E5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9888"/>
            <a:ext cx="10515600" cy="4787075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IN" sz="4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Drawing conclusions from </a:t>
            </a:r>
            <a:r>
              <a:rPr lang="en-IN" sz="4800" dirty="0">
                <a:solidFill>
                  <a:schemeClr val="bg1"/>
                </a:solidFill>
                <a:effectLst/>
                <a:highlight>
                  <a:srgbClr val="FF0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images or visual media</a:t>
            </a:r>
            <a:r>
              <a:rPr lang="en-IN" sz="4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For example, if you see a picture of people wearing thick coats and hats, you can infer that it is </a:t>
            </a:r>
            <a:r>
              <a:rPr lang="en-IN" sz="4800" dirty="0">
                <a:solidFill>
                  <a:schemeClr val="bg1"/>
                </a:solidFill>
                <a:effectLst/>
                <a:highlight>
                  <a:srgbClr val="FF0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cold outside</a:t>
            </a:r>
            <a:r>
              <a:rPr lang="en-IN" sz="4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6722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9B0AF-0BFC-0409-5240-BC4A5A762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6539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pPr algn="ctr"/>
            <a:br>
              <a:rPr lang="en-IN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Everyday Inferencing Example</a:t>
            </a:r>
            <a:br>
              <a:rPr lang="en-IN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ABB3F8-9B07-C487-8155-CBBD80CF63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2336" y="1121664"/>
            <a:ext cx="11350752" cy="5371211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IN" sz="4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Imagine you hear a fire alarm ringing, and people are rushing toward the exits. Even if no one says, "There’s a fire," you can </a:t>
            </a:r>
            <a:r>
              <a:rPr lang="en-IN" sz="4400" dirty="0">
                <a:solidFill>
                  <a:schemeClr val="bg1"/>
                </a:solidFill>
                <a:effectLst/>
                <a:highlight>
                  <a:srgbClr val="FF0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infer</a:t>
            </a:r>
            <a:r>
              <a:rPr lang="en-IN" sz="4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that there is an emergency or potential danger that requires evacuation.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35522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94DB2-22D8-9429-B581-C909650D6A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720" y="365125"/>
            <a:ext cx="11338560" cy="988187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en-IN" sz="44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300902-7664-B912-25D1-16356892B6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720" y="1353312"/>
            <a:ext cx="11362944" cy="4823651"/>
          </a:xfrm>
          <a:solidFill>
            <a:schemeClr val="tx2">
              <a:lumMod val="25000"/>
              <a:lumOff val="75000"/>
            </a:schemeClr>
          </a:solidFill>
        </p:spPr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en-IN" sz="4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IN" sz="4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nferencing is a fundamental cognitive process we use in everyday life and while reading, watching, or interpreting different kinds of information.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65831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523</TotalTime>
  <Words>206</Words>
  <Application>Microsoft Macintosh PowerPoint</Application>
  <PresentationFormat>Widescreen</PresentationFormat>
  <Paragraphs>10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Aptos</vt:lpstr>
      <vt:lpstr>Aptos Display</vt:lpstr>
      <vt:lpstr>Arial</vt:lpstr>
      <vt:lpstr>Times New Roman</vt:lpstr>
      <vt:lpstr>Office Theme</vt:lpstr>
      <vt:lpstr>Inferencing</vt:lpstr>
      <vt:lpstr>Types of Inferencing</vt:lpstr>
      <vt:lpstr>Visual Inferencing</vt:lpstr>
      <vt:lpstr> Everyday Inferencing Example 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Inferencing</dc:title>
  <dc:creator>Sanchay Tiwari</dc:creator>
  <cp:lastModifiedBy>Rajesh Tiwari</cp:lastModifiedBy>
  <cp:revision>1</cp:revision>
  <dcterms:created xsi:type="dcterms:W3CDTF">2024-09-09T05:50:17Z</dcterms:created>
  <dcterms:modified xsi:type="dcterms:W3CDTF">2026-08-25T07:56:48Z</dcterms:modified>
</cp:coreProperties>
</file>