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49"/>
  </p:normalViewPr>
  <p:slideViewPr>
    <p:cSldViewPr snapToGrid="0">
      <p:cViewPr varScale="1">
        <p:scale>
          <a:sx n="97" d="100"/>
          <a:sy n="97" d="100"/>
        </p:scale>
        <p:origin x="10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2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2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30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696B57-4142-4B92-944B-EAB01EC3C1E9}" type="doc">
      <dgm:prSet loTypeId="urn:microsoft.com/office/officeart/2016/7/layout/HorizontalActionList" loCatId="List" qsTypeId="urn:microsoft.com/office/officeart/2005/8/quickstyle/simple1#136" qsCatId="simple" csTypeId="urn:microsoft.com/office/officeart/2005/8/colors/colorful5#21" csCatId="colorful" phldr="1"/>
      <dgm:spPr/>
      <dgm:t>
        <a:bodyPr/>
        <a:lstStyle/>
        <a:p>
          <a:endParaRPr lang="en-US"/>
        </a:p>
      </dgm:t>
    </dgm:pt>
    <dgm:pt modelId="{325522F8-1C36-4330-9C5D-1894CB56C105}">
      <dgm:prSet custT="1"/>
      <dgm:spPr/>
      <dgm:t>
        <a:bodyPr/>
        <a:lstStyle/>
        <a:p>
          <a:r>
            <a:rPr lang="en-US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Encourage</a:t>
          </a:r>
        </a:p>
      </dgm:t>
    </dgm:pt>
    <dgm:pt modelId="{FD029DF7-580D-4BC8-BAEB-99FFF43D1C73}" type="parTrans" cxnId="{346B0E84-3442-4CE3-A14E-EE6C2DE4D4B4}">
      <dgm:prSet/>
      <dgm:spPr/>
      <dgm:t>
        <a:bodyPr/>
        <a:lstStyle/>
        <a:p>
          <a:endParaRPr lang="en-US"/>
        </a:p>
      </dgm:t>
    </dgm:pt>
    <dgm:pt modelId="{8E480550-FF24-496E-8969-6B6578B2D932}" type="sibTrans" cxnId="{346B0E84-3442-4CE3-A14E-EE6C2DE4D4B4}">
      <dgm:prSet/>
      <dgm:spPr/>
      <dgm:t>
        <a:bodyPr/>
        <a:lstStyle/>
        <a:p>
          <a:endParaRPr lang="en-US"/>
        </a:p>
      </dgm:t>
    </dgm:pt>
    <dgm:pt modelId="{0B0D5CAB-FC1E-4725-9464-B3AB2513CAD9}">
      <dgm:prSet custT="1"/>
      <dgm:spPr/>
      <dgm:t>
        <a:bodyPr/>
        <a:lstStyle/>
        <a:p>
          <a:pPr algn="ctr"/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Encourage open dialogue to clarify misconceptions.</a:t>
          </a:r>
        </a:p>
      </dgm:t>
    </dgm:pt>
    <dgm:pt modelId="{5CA0260C-9337-401F-A44C-C477B826D9AC}" type="parTrans" cxnId="{8DA6AFDC-D8FB-4250-A2C2-6F94B3111A88}">
      <dgm:prSet/>
      <dgm:spPr/>
      <dgm:t>
        <a:bodyPr/>
        <a:lstStyle/>
        <a:p>
          <a:endParaRPr lang="en-US"/>
        </a:p>
      </dgm:t>
    </dgm:pt>
    <dgm:pt modelId="{332DD5F2-026D-461F-9CD9-BF5CE6E03719}" type="sibTrans" cxnId="{8DA6AFDC-D8FB-4250-A2C2-6F94B3111A88}">
      <dgm:prSet/>
      <dgm:spPr/>
      <dgm:t>
        <a:bodyPr/>
        <a:lstStyle/>
        <a:p>
          <a:endParaRPr lang="en-US"/>
        </a:p>
      </dgm:t>
    </dgm:pt>
    <dgm:pt modelId="{140242F6-F87A-435A-B118-6A6F748CD23D}">
      <dgm:prSet custT="1"/>
      <dgm:spPr/>
      <dgm:t>
        <a:bodyPr/>
        <a:lstStyle/>
        <a:p>
          <a:r>
            <a:rPr lang="en-US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Provide</a:t>
          </a:r>
        </a:p>
      </dgm:t>
    </dgm:pt>
    <dgm:pt modelId="{87C9242C-1D00-4D41-B630-457E7859FDED}" type="parTrans" cxnId="{41942E69-6505-4216-8F55-38EAEBFB780A}">
      <dgm:prSet/>
      <dgm:spPr/>
      <dgm:t>
        <a:bodyPr/>
        <a:lstStyle/>
        <a:p>
          <a:endParaRPr lang="en-US"/>
        </a:p>
      </dgm:t>
    </dgm:pt>
    <dgm:pt modelId="{5681330D-8BB7-4515-B622-AFCBAF1288DB}" type="sibTrans" cxnId="{41942E69-6505-4216-8F55-38EAEBFB780A}">
      <dgm:prSet/>
      <dgm:spPr/>
      <dgm:t>
        <a:bodyPr/>
        <a:lstStyle/>
        <a:p>
          <a:endParaRPr lang="en-US"/>
        </a:p>
      </dgm:t>
    </dgm:pt>
    <dgm:pt modelId="{AA5452DE-68FD-42AB-A1C3-787F6A3CACD1}">
      <dgm:prSet custT="1"/>
      <dgm:spPr/>
      <dgm:t>
        <a:bodyPr/>
        <a:lstStyle/>
        <a:p>
          <a:pPr algn="ctr"/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Provide scaffolding to bridge knowledge gaps.</a:t>
          </a:r>
        </a:p>
      </dgm:t>
    </dgm:pt>
    <dgm:pt modelId="{765169D1-2C93-44F3-B7D2-799FA65CE80B}" type="parTrans" cxnId="{3DC70709-A074-449E-B4BA-1DEEE231C60D}">
      <dgm:prSet/>
      <dgm:spPr/>
      <dgm:t>
        <a:bodyPr/>
        <a:lstStyle/>
        <a:p>
          <a:endParaRPr lang="en-US"/>
        </a:p>
      </dgm:t>
    </dgm:pt>
    <dgm:pt modelId="{0A7A4918-0124-46BB-BE89-BEF82A97C1A6}" type="sibTrans" cxnId="{3DC70709-A074-449E-B4BA-1DEEE231C60D}">
      <dgm:prSet/>
      <dgm:spPr/>
      <dgm:t>
        <a:bodyPr/>
        <a:lstStyle/>
        <a:p>
          <a:endParaRPr lang="en-US"/>
        </a:p>
      </dgm:t>
    </dgm:pt>
    <dgm:pt modelId="{908CFB39-3224-4B6E-8FAD-CCD04CD87E7B}">
      <dgm:prSet custT="1"/>
      <dgm:spPr/>
      <dgm:t>
        <a:bodyPr/>
        <a:lstStyle/>
        <a:p>
          <a:r>
            <a:rPr lang="en-US" sz="4000" b="1" dirty="0">
              <a:latin typeface="Times New Roman" panose="02020603050405020304" pitchFamily="18" charset="0"/>
              <a:cs typeface="Times New Roman" panose="02020603050405020304" pitchFamily="18" charset="0"/>
            </a:rPr>
            <a:t>Use</a:t>
          </a:r>
        </a:p>
      </dgm:t>
    </dgm:pt>
    <dgm:pt modelId="{537AD961-19B8-4C59-8048-8323C260F5E9}" type="parTrans" cxnId="{3C9DD05A-ACE9-4D51-8BED-B93EA7990451}">
      <dgm:prSet/>
      <dgm:spPr/>
      <dgm:t>
        <a:bodyPr/>
        <a:lstStyle/>
        <a:p>
          <a:endParaRPr lang="en-US"/>
        </a:p>
      </dgm:t>
    </dgm:pt>
    <dgm:pt modelId="{FCA8EE1E-8473-409B-8DD9-D939DC6EB198}" type="sibTrans" cxnId="{3C9DD05A-ACE9-4D51-8BED-B93EA7990451}">
      <dgm:prSet/>
      <dgm:spPr/>
      <dgm:t>
        <a:bodyPr/>
        <a:lstStyle/>
        <a:p>
          <a:endParaRPr lang="en-US"/>
        </a:p>
      </dgm:t>
    </dgm:pt>
    <dgm:pt modelId="{9F01D19F-DE19-466A-BEDF-AEE1B5525DB1}">
      <dgm:prSet custT="1"/>
      <dgm:spPr/>
      <dgm:t>
        <a:bodyPr/>
        <a:lstStyle/>
        <a:p>
          <a:pPr algn="ctr"/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Use inclusive examples that relate to diverse backgrounds.</a:t>
          </a:r>
        </a:p>
      </dgm:t>
    </dgm:pt>
    <dgm:pt modelId="{088E07BB-A904-4306-9542-2D6B328A2257}" type="parTrans" cxnId="{3D80A68A-28E6-422B-8C6E-C0EBE3F293E1}">
      <dgm:prSet/>
      <dgm:spPr/>
      <dgm:t>
        <a:bodyPr/>
        <a:lstStyle/>
        <a:p>
          <a:endParaRPr lang="en-US"/>
        </a:p>
      </dgm:t>
    </dgm:pt>
    <dgm:pt modelId="{841F0F57-28C9-44DC-B52A-29CA985041D7}" type="sibTrans" cxnId="{3D80A68A-28E6-422B-8C6E-C0EBE3F293E1}">
      <dgm:prSet/>
      <dgm:spPr/>
      <dgm:t>
        <a:bodyPr/>
        <a:lstStyle/>
        <a:p>
          <a:endParaRPr lang="en-US"/>
        </a:p>
      </dgm:t>
    </dgm:pt>
    <dgm:pt modelId="{9DA50513-9CD5-C143-B72A-89E071592E1F}" type="pres">
      <dgm:prSet presAssocID="{C5696B57-4142-4B92-944B-EAB01EC3C1E9}" presName="Name0" presStyleCnt="0">
        <dgm:presLayoutVars>
          <dgm:dir/>
          <dgm:animLvl val="lvl"/>
          <dgm:resizeHandles val="exact"/>
        </dgm:presLayoutVars>
      </dgm:prSet>
      <dgm:spPr/>
    </dgm:pt>
    <dgm:pt modelId="{4B699101-F9C9-A345-881A-0D8054260D33}" type="pres">
      <dgm:prSet presAssocID="{325522F8-1C36-4330-9C5D-1894CB56C105}" presName="composite" presStyleCnt="0"/>
      <dgm:spPr/>
    </dgm:pt>
    <dgm:pt modelId="{D818AA64-AD8E-5D46-8FD0-24721192A13A}" type="pres">
      <dgm:prSet presAssocID="{325522F8-1C36-4330-9C5D-1894CB56C105}" presName="parTx" presStyleLbl="alignNode1" presStyleIdx="0" presStyleCnt="3" custScaleX="113974">
        <dgm:presLayoutVars>
          <dgm:chMax val="0"/>
          <dgm:chPref val="0"/>
        </dgm:presLayoutVars>
      </dgm:prSet>
      <dgm:spPr/>
    </dgm:pt>
    <dgm:pt modelId="{8A121FF9-4881-D64C-B335-A42FBA94B730}" type="pres">
      <dgm:prSet presAssocID="{325522F8-1C36-4330-9C5D-1894CB56C105}" presName="desTx" presStyleLbl="alignAccFollowNode1" presStyleIdx="0" presStyleCnt="3" custScaleX="114978">
        <dgm:presLayoutVars/>
      </dgm:prSet>
      <dgm:spPr/>
    </dgm:pt>
    <dgm:pt modelId="{90F0E2D3-4A53-CB44-88C0-4DDF6F4C5AD3}" type="pres">
      <dgm:prSet presAssocID="{8E480550-FF24-496E-8969-6B6578B2D932}" presName="space" presStyleCnt="0"/>
      <dgm:spPr/>
    </dgm:pt>
    <dgm:pt modelId="{9568D0CA-6739-024A-A031-970659E50793}" type="pres">
      <dgm:prSet presAssocID="{140242F6-F87A-435A-B118-6A6F748CD23D}" presName="composite" presStyleCnt="0"/>
      <dgm:spPr/>
    </dgm:pt>
    <dgm:pt modelId="{912D5E91-4031-2F48-9DFB-7773797480C2}" type="pres">
      <dgm:prSet presAssocID="{140242F6-F87A-435A-B118-6A6F748CD23D}" presName="parTx" presStyleLbl="alignNode1" presStyleIdx="1" presStyleCnt="3">
        <dgm:presLayoutVars>
          <dgm:chMax val="0"/>
          <dgm:chPref val="0"/>
        </dgm:presLayoutVars>
      </dgm:prSet>
      <dgm:spPr/>
    </dgm:pt>
    <dgm:pt modelId="{0BE1B676-1657-3341-A871-F0A97CA95906}" type="pres">
      <dgm:prSet presAssocID="{140242F6-F87A-435A-B118-6A6F748CD23D}" presName="desTx" presStyleLbl="alignAccFollowNode1" presStyleIdx="1" presStyleCnt="3">
        <dgm:presLayoutVars/>
      </dgm:prSet>
      <dgm:spPr/>
    </dgm:pt>
    <dgm:pt modelId="{0FA5D2CE-CCB8-D644-ADCF-B092A3EC7378}" type="pres">
      <dgm:prSet presAssocID="{5681330D-8BB7-4515-B622-AFCBAF1288DB}" presName="space" presStyleCnt="0"/>
      <dgm:spPr/>
    </dgm:pt>
    <dgm:pt modelId="{CE02E10D-09EE-7E49-9C9C-CD25A742E760}" type="pres">
      <dgm:prSet presAssocID="{908CFB39-3224-4B6E-8FAD-CCD04CD87E7B}" presName="composite" presStyleCnt="0"/>
      <dgm:spPr/>
    </dgm:pt>
    <dgm:pt modelId="{FAD0497D-BD37-CC4E-B1B0-6F36423EA042}" type="pres">
      <dgm:prSet presAssocID="{908CFB39-3224-4B6E-8FAD-CCD04CD87E7B}" presName="parTx" presStyleLbl="alignNode1" presStyleIdx="2" presStyleCnt="3">
        <dgm:presLayoutVars>
          <dgm:chMax val="0"/>
          <dgm:chPref val="0"/>
        </dgm:presLayoutVars>
      </dgm:prSet>
      <dgm:spPr/>
    </dgm:pt>
    <dgm:pt modelId="{4745CE3A-FD70-8944-8EB3-11C05DA8D607}" type="pres">
      <dgm:prSet presAssocID="{908CFB39-3224-4B6E-8FAD-CCD04CD87E7B}" presName="desTx" presStyleLbl="alignAccFollowNode1" presStyleIdx="2" presStyleCnt="3">
        <dgm:presLayoutVars/>
      </dgm:prSet>
      <dgm:spPr/>
    </dgm:pt>
  </dgm:ptLst>
  <dgm:cxnLst>
    <dgm:cxn modelId="{0FD05304-65B7-6E41-A922-72ED24BE9362}" type="presOf" srcId="{9F01D19F-DE19-466A-BEDF-AEE1B5525DB1}" destId="{4745CE3A-FD70-8944-8EB3-11C05DA8D607}" srcOrd="0" destOrd="0" presId="urn:microsoft.com/office/officeart/2016/7/layout/HorizontalActionList"/>
    <dgm:cxn modelId="{3DC70709-A074-449E-B4BA-1DEEE231C60D}" srcId="{140242F6-F87A-435A-B118-6A6F748CD23D}" destId="{AA5452DE-68FD-42AB-A1C3-787F6A3CACD1}" srcOrd="0" destOrd="0" parTransId="{765169D1-2C93-44F3-B7D2-799FA65CE80B}" sibTransId="{0A7A4918-0124-46BB-BE89-BEF82A97C1A6}"/>
    <dgm:cxn modelId="{7DBF5121-0A7B-AD41-AE75-8F05066C4260}" type="presOf" srcId="{908CFB39-3224-4B6E-8FAD-CCD04CD87E7B}" destId="{FAD0497D-BD37-CC4E-B1B0-6F36423EA042}" srcOrd="0" destOrd="0" presId="urn:microsoft.com/office/officeart/2016/7/layout/HorizontalActionList"/>
    <dgm:cxn modelId="{D1FC4534-09C8-0945-91A7-FEE7C0C37158}" type="presOf" srcId="{C5696B57-4142-4B92-944B-EAB01EC3C1E9}" destId="{9DA50513-9CD5-C143-B72A-89E071592E1F}" srcOrd="0" destOrd="0" presId="urn:microsoft.com/office/officeart/2016/7/layout/HorizontalActionList"/>
    <dgm:cxn modelId="{3C9DD05A-ACE9-4D51-8BED-B93EA7990451}" srcId="{C5696B57-4142-4B92-944B-EAB01EC3C1E9}" destId="{908CFB39-3224-4B6E-8FAD-CCD04CD87E7B}" srcOrd="2" destOrd="0" parTransId="{537AD961-19B8-4C59-8048-8323C260F5E9}" sibTransId="{FCA8EE1E-8473-409B-8DD9-D939DC6EB198}"/>
    <dgm:cxn modelId="{41942E69-6505-4216-8F55-38EAEBFB780A}" srcId="{C5696B57-4142-4B92-944B-EAB01EC3C1E9}" destId="{140242F6-F87A-435A-B118-6A6F748CD23D}" srcOrd="1" destOrd="0" parTransId="{87C9242C-1D00-4D41-B630-457E7859FDED}" sibTransId="{5681330D-8BB7-4515-B622-AFCBAF1288DB}"/>
    <dgm:cxn modelId="{0E809F71-D28D-C64B-BDEB-502891D74133}" type="presOf" srcId="{140242F6-F87A-435A-B118-6A6F748CD23D}" destId="{912D5E91-4031-2F48-9DFB-7773797480C2}" srcOrd="0" destOrd="0" presId="urn:microsoft.com/office/officeart/2016/7/layout/HorizontalActionList"/>
    <dgm:cxn modelId="{346B0E84-3442-4CE3-A14E-EE6C2DE4D4B4}" srcId="{C5696B57-4142-4B92-944B-EAB01EC3C1E9}" destId="{325522F8-1C36-4330-9C5D-1894CB56C105}" srcOrd="0" destOrd="0" parTransId="{FD029DF7-580D-4BC8-BAEB-99FFF43D1C73}" sibTransId="{8E480550-FF24-496E-8969-6B6578B2D932}"/>
    <dgm:cxn modelId="{3D80A68A-28E6-422B-8C6E-C0EBE3F293E1}" srcId="{908CFB39-3224-4B6E-8FAD-CCD04CD87E7B}" destId="{9F01D19F-DE19-466A-BEDF-AEE1B5525DB1}" srcOrd="0" destOrd="0" parTransId="{088E07BB-A904-4306-9542-2D6B328A2257}" sibTransId="{841F0F57-28C9-44DC-B52A-29CA985041D7}"/>
    <dgm:cxn modelId="{2342149F-84B6-4D45-9511-BCDE9DBBA51E}" type="presOf" srcId="{0B0D5CAB-FC1E-4725-9464-B3AB2513CAD9}" destId="{8A121FF9-4881-D64C-B335-A42FBA94B730}" srcOrd="0" destOrd="0" presId="urn:microsoft.com/office/officeart/2016/7/layout/HorizontalActionList"/>
    <dgm:cxn modelId="{E7CBB0CA-7081-E944-9EED-88D468E29D19}" type="presOf" srcId="{325522F8-1C36-4330-9C5D-1894CB56C105}" destId="{D818AA64-AD8E-5D46-8FD0-24721192A13A}" srcOrd="0" destOrd="0" presId="urn:microsoft.com/office/officeart/2016/7/layout/HorizontalActionList"/>
    <dgm:cxn modelId="{8DA6AFDC-D8FB-4250-A2C2-6F94B3111A88}" srcId="{325522F8-1C36-4330-9C5D-1894CB56C105}" destId="{0B0D5CAB-FC1E-4725-9464-B3AB2513CAD9}" srcOrd="0" destOrd="0" parTransId="{5CA0260C-9337-401F-A44C-C477B826D9AC}" sibTransId="{332DD5F2-026D-461F-9CD9-BF5CE6E03719}"/>
    <dgm:cxn modelId="{470A42F4-BE40-A74B-B346-AFABA091B0B4}" type="presOf" srcId="{AA5452DE-68FD-42AB-A1C3-787F6A3CACD1}" destId="{0BE1B676-1657-3341-A871-F0A97CA95906}" srcOrd="0" destOrd="0" presId="urn:microsoft.com/office/officeart/2016/7/layout/HorizontalActionList"/>
    <dgm:cxn modelId="{E47D69ED-AA3A-D346-BAA0-E7549A89C9B8}" type="presParOf" srcId="{9DA50513-9CD5-C143-B72A-89E071592E1F}" destId="{4B699101-F9C9-A345-881A-0D8054260D33}" srcOrd="0" destOrd="0" presId="urn:microsoft.com/office/officeart/2016/7/layout/HorizontalActionList"/>
    <dgm:cxn modelId="{5A1370B1-063D-9848-83F2-BC3B434EA3D5}" type="presParOf" srcId="{4B699101-F9C9-A345-881A-0D8054260D33}" destId="{D818AA64-AD8E-5D46-8FD0-24721192A13A}" srcOrd="0" destOrd="0" presId="urn:microsoft.com/office/officeart/2016/7/layout/HorizontalActionList"/>
    <dgm:cxn modelId="{BC7C4B09-F8F9-034A-9853-248EF88ED1A6}" type="presParOf" srcId="{4B699101-F9C9-A345-881A-0D8054260D33}" destId="{8A121FF9-4881-D64C-B335-A42FBA94B730}" srcOrd="1" destOrd="0" presId="urn:microsoft.com/office/officeart/2016/7/layout/HorizontalActionList"/>
    <dgm:cxn modelId="{95BDC96D-4087-D14A-B9B1-0E8DC606AABC}" type="presParOf" srcId="{9DA50513-9CD5-C143-B72A-89E071592E1F}" destId="{90F0E2D3-4A53-CB44-88C0-4DDF6F4C5AD3}" srcOrd="1" destOrd="0" presId="urn:microsoft.com/office/officeart/2016/7/layout/HorizontalActionList"/>
    <dgm:cxn modelId="{E2703098-17B0-3241-BA21-F53383056DC2}" type="presParOf" srcId="{9DA50513-9CD5-C143-B72A-89E071592E1F}" destId="{9568D0CA-6739-024A-A031-970659E50793}" srcOrd="2" destOrd="0" presId="urn:microsoft.com/office/officeart/2016/7/layout/HorizontalActionList"/>
    <dgm:cxn modelId="{25323924-EA68-A947-A0A2-3427FB26831B}" type="presParOf" srcId="{9568D0CA-6739-024A-A031-970659E50793}" destId="{912D5E91-4031-2F48-9DFB-7773797480C2}" srcOrd="0" destOrd="0" presId="urn:microsoft.com/office/officeart/2016/7/layout/HorizontalActionList"/>
    <dgm:cxn modelId="{F19B19A9-3332-A84A-A7A5-E4890F2D45F6}" type="presParOf" srcId="{9568D0CA-6739-024A-A031-970659E50793}" destId="{0BE1B676-1657-3341-A871-F0A97CA95906}" srcOrd="1" destOrd="0" presId="urn:microsoft.com/office/officeart/2016/7/layout/HorizontalActionList"/>
    <dgm:cxn modelId="{FD9B8865-39FE-C248-8537-D72FC261D09F}" type="presParOf" srcId="{9DA50513-9CD5-C143-B72A-89E071592E1F}" destId="{0FA5D2CE-CCB8-D644-ADCF-B092A3EC7378}" srcOrd="3" destOrd="0" presId="urn:microsoft.com/office/officeart/2016/7/layout/HorizontalActionList"/>
    <dgm:cxn modelId="{E6128765-BE35-D540-AD57-9CE836D7DAD6}" type="presParOf" srcId="{9DA50513-9CD5-C143-B72A-89E071592E1F}" destId="{CE02E10D-09EE-7E49-9C9C-CD25A742E760}" srcOrd="4" destOrd="0" presId="urn:microsoft.com/office/officeart/2016/7/layout/HorizontalActionList"/>
    <dgm:cxn modelId="{F9B59017-3E9D-4B47-996D-3EDDD24D6138}" type="presParOf" srcId="{CE02E10D-09EE-7E49-9C9C-CD25A742E760}" destId="{FAD0497D-BD37-CC4E-B1B0-6F36423EA042}" srcOrd="0" destOrd="0" presId="urn:microsoft.com/office/officeart/2016/7/layout/HorizontalActionList"/>
    <dgm:cxn modelId="{FA3B7A1C-0349-EE49-B9AB-9CA2AEB9EB6B}" type="presParOf" srcId="{CE02E10D-09EE-7E49-9C9C-CD25A742E760}" destId="{4745CE3A-FD70-8944-8EB3-11C05DA8D607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551ADC-0261-41EA-9E8E-42D2D37B5BC0}" type="doc">
      <dgm:prSet loTypeId="urn:microsoft.com/office/officeart/2005/8/layout/hierarchy3" loCatId="hierarchy" qsTypeId="urn:microsoft.com/office/officeart/2005/8/quickstyle/simple1#137" qsCatId="simple" csTypeId="urn:microsoft.com/office/officeart/2005/8/colors/colorful5#22" csCatId="colorful" phldr="1"/>
      <dgm:spPr/>
      <dgm:t>
        <a:bodyPr/>
        <a:lstStyle/>
        <a:p>
          <a:endParaRPr lang="en-US"/>
        </a:p>
      </dgm:t>
    </dgm:pt>
    <dgm:pt modelId="{B71E0467-3303-4327-B561-5082531972D8}">
      <dgm:prSet custT="1"/>
      <dgm:spPr/>
      <dgm:t>
        <a:bodyPr/>
        <a:lstStyle/>
        <a:p>
          <a:r>
            <a:rPr lang="en-GB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Objective: </a:t>
          </a:r>
          <a:r>
            <a:rPr lang="en-GB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Practice connecting prior knowledge to a topic.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C16F27-F488-4272-A678-F5300D747C54}" type="parTrans" cxnId="{3C92FA5B-70E0-44FA-9FBA-6F49070D5451}">
      <dgm:prSet/>
      <dgm:spPr/>
      <dgm:t>
        <a:bodyPr/>
        <a:lstStyle/>
        <a:p>
          <a:endParaRPr lang="en-US"/>
        </a:p>
      </dgm:t>
    </dgm:pt>
    <dgm:pt modelId="{0D0AC8DF-4845-42D4-BC71-0478F0B9A9C8}" type="sibTrans" cxnId="{3C92FA5B-70E0-44FA-9FBA-6F49070D5451}">
      <dgm:prSet/>
      <dgm:spPr/>
      <dgm:t>
        <a:bodyPr/>
        <a:lstStyle/>
        <a:p>
          <a:endParaRPr lang="en-US"/>
        </a:p>
      </dgm:t>
    </dgm:pt>
    <dgm:pt modelId="{B2B59039-0EC9-4901-9C7B-BF14E8DBC086}">
      <dgm:prSet custT="1"/>
      <dgm:spPr/>
      <dgm:t>
        <a:bodyPr/>
        <a:lstStyle/>
        <a:p>
          <a:r>
            <a:rPr lang="en-GB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Example Topic: Climate Change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09A4CC-4830-4A36-9E24-6EFE829F6F99}" type="parTrans" cxnId="{8692A57E-1CE5-4A1E-A26A-2C67E43C3310}">
      <dgm:prSet/>
      <dgm:spPr/>
      <dgm:t>
        <a:bodyPr/>
        <a:lstStyle/>
        <a:p>
          <a:endParaRPr lang="en-US"/>
        </a:p>
      </dgm:t>
    </dgm:pt>
    <dgm:pt modelId="{5E694721-E7BD-465F-AC86-E986E6A1E111}" type="sibTrans" cxnId="{8692A57E-1CE5-4A1E-A26A-2C67E43C3310}">
      <dgm:prSet/>
      <dgm:spPr/>
      <dgm:t>
        <a:bodyPr/>
        <a:lstStyle/>
        <a:p>
          <a:endParaRPr lang="en-US"/>
        </a:p>
      </dgm:t>
    </dgm:pt>
    <dgm:pt modelId="{BE4A6362-BDE1-46BD-B388-AE58E213FAF8}">
      <dgm:prSet custT="1"/>
      <dgm:spPr/>
      <dgm:t>
        <a:bodyPr/>
        <a:lstStyle/>
        <a:p>
          <a:r>
            <a:rPr lang="en-GB" sz="36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“What do you know about climate change?”</a:t>
          </a:r>
          <a:endParaRPr lang="en-US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5E3A88-350E-40FB-98A9-3D614FAFCDA8}" type="parTrans" cxnId="{99A6B093-BC44-4114-BCB7-AADC52087EA3}">
      <dgm:prSet/>
      <dgm:spPr/>
      <dgm:t>
        <a:bodyPr/>
        <a:lstStyle/>
        <a:p>
          <a:endParaRPr lang="en-US"/>
        </a:p>
      </dgm:t>
    </dgm:pt>
    <dgm:pt modelId="{56C4B0FA-8256-42CE-BE8C-17BCE704FCEF}" type="sibTrans" cxnId="{99A6B093-BC44-4114-BCB7-AADC52087EA3}">
      <dgm:prSet/>
      <dgm:spPr/>
      <dgm:t>
        <a:bodyPr/>
        <a:lstStyle/>
        <a:p>
          <a:endParaRPr lang="en-US"/>
        </a:p>
      </dgm:t>
    </dgm:pt>
    <dgm:pt modelId="{6B93A765-6735-4F03-9E9F-A31FCD274D31}">
      <dgm:prSet/>
      <dgm:spPr/>
      <dgm:t>
        <a:bodyPr/>
        <a:lstStyle/>
        <a:p>
          <a:r>
            <a:rPr lang="en-GB" b="1" dirty="0">
              <a:latin typeface="Times New Roman" panose="02020603050405020304" pitchFamily="18" charset="0"/>
              <a:cs typeface="Times New Roman" panose="02020603050405020304" pitchFamily="18" charset="0"/>
            </a:rPr>
            <a:t>Discuss how the experiences (e.g., weather patterns, college topics) relate to the subject.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A98A93-686C-45C7-8280-BA7398FB1818}" type="parTrans" cxnId="{993CB123-6808-4BBC-A363-FFAC81FFBE11}">
      <dgm:prSet/>
      <dgm:spPr/>
      <dgm:t>
        <a:bodyPr/>
        <a:lstStyle/>
        <a:p>
          <a:endParaRPr lang="en-US"/>
        </a:p>
      </dgm:t>
    </dgm:pt>
    <dgm:pt modelId="{CA8D69DE-C559-4B78-A568-02EB6AE9F3CB}" type="sibTrans" cxnId="{993CB123-6808-4BBC-A363-FFAC81FFBE11}">
      <dgm:prSet/>
      <dgm:spPr/>
      <dgm:t>
        <a:bodyPr/>
        <a:lstStyle/>
        <a:p>
          <a:endParaRPr lang="en-US"/>
        </a:p>
      </dgm:t>
    </dgm:pt>
    <dgm:pt modelId="{87165EAA-50BC-4F46-A446-206FAA498EDE}" type="pres">
      <dgm:prSet presAssocID="{D2551ADC-0261-41EA-9E8E-42D2D37B5BC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7F8B606-606F-D94D-A075-D3EA09A6FD01}" type="pres">
      <dgm:prSet presAssocID="{B71E0467-3303-4327-B561-5082531972D8}" presName="root" presStyleCnt="0"/>
      <dgm:spPr/>
    </dgm:pt>
    <dgm:pt modelId="{2B82605C-8FB6-9742-B43D-440FCBD1DD9A}" type="pres">
      <dgm:prSet presAssocID="{B71E0467-3303-4327-B561-5082531972D8}" presName="rootComposite" presStyleCnt="0"/>
      <dgm:spPr/>
    </dgm:pt>
    <dgm:pt modelId="{DCF19FC9-1E3B-A64C-96B5-148A84FD78A2}" type="pres">
      <dgm:prSet presAssocID="{B71E0467-3303-4327-B561-5082531972D8}" presName="rootText" presStyleLbl="node1" presStyleIdx="0" presStyleCnt="4" custScaleY="356880"/>
      <dgm:spPr/>
    </dgm:pt>
    <dgm:pt modelId="{0ABCA7A3-2208-1C49-99A5-04C48E852499}" type="pres">
      <dgm:prSet presAssocID="{B71E0467-3303-4327-B561-5082531972D8}" presName="rootConnector" presStyleLbl="node1" presStyleIdx="0" presStyleCnt="4"/>
      <dgm:spPr/>
    </dgm:pt>
    <dgm:pt modelId="{447EFCB6-E87C-E04B-AD43-CAC92066FBD9}" type="pres">
      <dgm:prSet presAssocID="{B71E0467-3303-4327-B561-5082531972D8}" presName="childShape" presStyleCnt="0"/>
      <dgm:spPr/>
    </dgm:pt>
    <dgm:pt modelId="{6401B679-6EF4-5640-A49D-4D293B047BA6}" type="pres">
      <dgm:prSet presAssocID="{B2B59039-0EC9-4901-9C7B-BF14E8DBC086}" presName="root" presStyleCnt="0"/>
      <dgm:spPr/>
    </dgm:pt>
    <dgm:pt modelId="{4F766955-EBF1-2C47-A315-58EC0C822A10}" type="pres">
      <dgm:prSet presAssocID="{B2B59039-0EC9-4901-9C7B-BF14E8DBC086}" presName="rootComposite" presStyleCnt="0"/>
      <dgm:spPr/>
    </dgm:pt>
    <dgm:pt modelId="{93630F47-449E-7A41-B6D9-E07A40C27730}" type="pres">
      <dgm:prSet presAssocID="{B2B59039-0EC9-4901-9C7B-BF14E8DBC086}" presName="rootText" presStyleLbl="node1" presStyleIdx="1" presStyleCnt="4" custScaleY="357294" custLinFactNeighborX="-1655" custLinFactNeighborY="-2229"/>
      <dgm:spPr/>
    </dgm:pt>
    <dgm:pt modelId="{768C1AC1-0683-F345-BE8F-5789077C7CA0}" type="pres">
      <dgm:prSet presAssocID="{B2B59039-0EC9-4901-9C7B-BF14E8DBC086}" presName="rootConnector" presStyleLbl="node1" presStyleIdx="1" presStyleCnt="4"/>
      <dgm:spPr/>
    </dgm:pt>
    <dgm:pt modelId="{9EAD2EB6-574E-2E46-A6CE-6687576CC759}" type="pres">
      <dgm:prSet presAssocID="{B2B59039-0EC9-4901-9C7B-BF14E8DBC086}" presName="childShape" presStyleCnt="0"/>
      <dgm:spPr/>
    </dgm:pt>
    <dgm:pt modelId="{8B6BE519-4FBE-F341-94BA-DAD0AB575CB2}" type="pres">
      <dgm:prSet presAssocID="{BE4A6362-BDE1-46BD-B388-AE58E213FAF8}" presName="root" presStyleCnt="0"/>
      <dgm:spPr/>
    </dgm:pt>
    <dgm:pt modelId="{6FCA3E97-AB4E-E24D-AF4B-31FD62B748C5}" type="pres">
      <dgm:prSet presAssocID="{BE4A6362-BDE1-46BD-B388-AE58E213FAF8}" presName="rootComposite" presStyleCnt="0"/>
      <dgm:spPr/>
    </dgm:pt>
    <dgm:pt modelId="{ABA78AC2-72D8-E847-B848-DFE146B1BEBB}" type="pres">
      <dgm:prSet presAssocID="{BE4A6362-BDE1-46BD-B388-AE58E213FAF8}" presName="rootText" presStyleLbl="node1" presStyleIdx="2" presStyleCnt="4" custScaleY="357294"/>
      <dgm:spPr/>
    </dgm:pt>
    <dgm:pt modelId="{8EAD6108-A8AB-3540-9BB1-F2970D73DEA7}" type="pres">
      <dgm:prSet presAssocID="{BE4A6362-BDE1-46BD-B388-AE58E213FAF8}" presName="rootConnector" presStyleLbl="node1" presStyleIdx="2" presStyleCnt="4"/>
      <dgm:spPr/>
    </dgm:pt>
    <dgm:pt modelId="{B5E067BA-5062-5244-A317-CCE2A0FB3209}" type="pres">
      <dgm:prSet presAssocID="{BE4A6362-BDE1-46BD-B388-AE58E213FAF8}" presName="childShape" presStyleCnt="0"/>
      <dgm:spPr/>
    </dgm:pt>
    <dgm:pt modelId="{B065F226-4E6D-EC4C-B6B3-0C99D459061A}" type="pres">
      <dgm:prSet presAssocID="{6B93A765-6735-4F03-9E9F-A31FCD274D31}" presName="root" presStyleCnt="0"/>
      <dgm:spPr/>
    </dgm:pt>
    <dgm:pt modelId="{A298FA30-8AA6-9C49-B703-E7E8B0C8E9CF}" type="pres">
      <dgm:prSet presAssocID="{6B93A765-6735-4F03-9E9F-A31FCD274D31}" presName="rootComposite" presStyleCnt="0"/>
      <dgm:spPr/>
    </dgm:pt>
    <dgm:pt modelId="{5067F8C8-8B7B-9D4B-A8CF-E51BB7C40499}" type="pres">
      <dgm:prSet presAssocID="{6B93A765-6735-4F03-9E9F-A31FCD274D31}" presName="rootText" presStyleLbl="node1" presStyleIdx="3" presStyleCnt="4" custScaleX="113622" custScaleY="357294"/>
      <dgm:spPr/>
    </dgm:pt>
    <dgm:pt modelId="{0AC53A0E-321F-C640-A1EF-535AD5B238BC}" type="pres">
      <dgm:prSet presAssocID="{6B93A765-6735-4F03-9E9F-A31FCD274D31}" presName="rootConnector" presStyleLbl="node1" presStyleIdx="3" presStyleCnt="4"/>
      <dgm:spPr/>
    </dgm:pt>
    <dgm:pt modelId="{D7577F90-8A1C-1E40-8605-42D134446381}" type="pres">
      <dgm:prSet presAssocID="{6B93A765-6735-4F03-9E9F-A31FCD274D31}" presName="childShape" presStyleCnt="0"/>
      <dgm:spPr/>
    </dgm:pt>
  </dgm:ptLst>
  <dgm:cxnLst>
    <dgm:cxn modelId="{99C0891E-0621-5F4C-B5E0-3549B9729F36}" type="presOf" srcId="{B2B59039-0EC9-4901-9C7B-BF14E8DBC086}" destId="{768C1AC1-0683-F345-BE8F-5789077C7CA0}" srcOrd="1" destOrd="0" presId="urn:microsoft.com/office/officeart/2005/8/layout/hierarchy3"/>
    <dgm:cxn modelId="{42AC2E20-4B72-C143-8EF6-35CCAD7463A7}" type="presOf" srcId="{BE4A6362-BDE1-46BD-B388-AE58E213FAF8}" destId="{ABA78AC2-72D8-E847-B848-DFE146B1BEBB}" srcOrd="0" destOrd="0" presId="urn:microsoft.com/office/officeart/2005/8/layout/hierarchy3"/>
    <dgm:cxn modelId="{993CB123-6808-4BBC-A363-FFAC81FFBE11}" srcId="{D2551ADC-0261-41EA-9E8E-42D2D37B5BC0}" destId="{6B93A765-6735-4F03-9E9F-A31FCD274D31}" srcOrd="3" destOrd="0" parTransId="{32A98A93-686C-45C7-8280-BA7398FB1818}" sibTransId="{CA8D69DE-C559-4B78-A568-02EB6AE9F3CB}"/>
    <dgm:cxn modelId="{3C92FA5B-70E0-44FA-9FBA-6F49070D5451}" srcId="{D2551ADC-0261-41EA-9E8E-42D2D37B5BC0}" destId="{B71E0467-3303-4327-B561-5082531972D8}" srcOrd="0" destOrd="0" parTransId="{5BC16F27-F488-4272-A678-F5300D747C54}" sibTransId="{0D0AC8DF-4845-42D4-BC71-0478F0B9A9C8}"/>
    <dgm:cxn modelId="{8692A57E-1CE5-4A1E-A26A-2C67E43C3310}" srcId="{D2551ADC-0261-41EA-9E8E-42D2D37B5BC0}" destId="{B2B59039-0EC9-4901-9C7B-BF14E8DBC086}" srcOrd="1" destOrd="0" parTransId="{BA09A4CC-4830-4A36-9E24-6EFE829F6F99}" sibTransId="{5E694721-E7BD-465F-AC86-E986E6A1E111}"/>
    <dgm:cxn modelId="{99A6B093-BC44-4114-BCB7-AADC52087EA3}" srcId="{D2551ADC-0261-41EA-9E8E-42D2D37B5BC0}" destId="{BE4A6362-BDE1-46BD-B388-AE58E213FAF8}" srcOrd="2" destOrd="0" parTransId="{A45E3A88-350E-40FB-98A9-3D614FAFCDA8}" sibTransId="{56C4B0FA-8256-42CE-BE8C-17BCE704FCEF}"/>
    <dgm:cxn modelId="{1E31B39C-2FA3-CD40-A09D-4142CA9C6D22}" type="presOf" srcId="{BE4A6362-BDE1-46BD-B388-AE58E213FAF8}" destId="{8EAD6108-A8AB-3540-9BB1-F2970D73DEA7}" srcOrd="1" destOrd="0" presId="urn:microsoft.com/office/officeart/2005/8/layout/hierarchy3"/>
    <dgm:cxn modelId="{151EC9BA-144B-D647-9B99-4CCB6792E65F}" type="presOf" srcId="{6B93A765-6735-4F03-9E9F-A31FCD274D31}" destId="{0AC53A0E-321F-C640-A1EF-535AD5B238BC}" srcOrd="1" destOrd="0" presId="urn:microsoft.com/office/officeart/2005/8/layout/hierarchy3"/>
    <dgm:cxn modelId="{F1041BBC-3A52-A54C-8C85-7AEB28C8BC63}" type="presOf" srcId="{D2551ADC-0261-41EA-9E8E-42D2D37B5BC0}" destId="{87165EAA-50BC-4F46-A446-206FAA498EDE}" srcOrd="0" destOrd="0" presId="urn:microsoft.com/office/officeart/2005/8/layout/hierarchy3"/>
    <dgm:cxn modelId="{5B9323BD-2FB2-C842-943A-9C2013D29082}" type="presOf" srcId="{B71E0467-3303-4327-B561-5082531972D8}" destId="{0ABCA7A3-2208-1C49-99A5-04C48E852499}" srcOrd="1" destOrd="0" presId="urn:microsoft.com/office/officeart/2005/8/layout/hierarchy3"/>
    <dgm:cxn modelId="{AF7078C5-278D-5F4D-A56D-BD990BE99382}" type="presOf" srcId="{6B93A765-6735-4F03-9E9F-A31FCD274D31}" destId="{5067F8C8-8B7B-9D4B-A8CF-E51BB7C40499}" srcOrd="0" destOrd="0" presId="urn:microsoft.com/office/officeart/2005/8/layout/hierarchy3"/>
    <dgm:cxn modelId="{303817E2-EE00-DA40-89E3-2F32A80CD5E3}" type="presOf" srcId="{B71E0467-3303-4327-B561-5082531972D8}" destId="{DCF19FC9-1E3B-A64C-96B5-148A84FD78A2}" srcOrd="0" destOrd="0" presId="urn:microsoft.com/office/officeart/2005/8/layout/hierarchy3"/>
    <dgm:cxn modelId="{C21621EA-5A47-9345-AE23-C5E3AC07EDD7}" type="presOf" srcId="{B2B59039-0EC9-4901-9C7B-BF14E8DBC086}" destId="{93630F47-449E-7A41-B6D9-E07A40C27730}" srcOrd="0" destOrd="0" presId="urn:microsoft.com/office/officeart/2005/8/layout/hierarchy3"/>
    <dgm:cxn modelId="{9EDEB871-D106-DA41-9C49-3E552E877DED}" type="presParOf" srcId="{87165EAA-50BC-4F46-A446-206FAA498EDE}" destId="{57F8B606-606F-D94D-A075-D3EA09A6FD01}" srcOrd="0" destOrd="0" presId="urn:microsoft.com/office/officeart/2005/8/layout/hierarchy3"/>
    <dgm:cxn modelId="{6C524125-8450-3F40-BA05-81F77F1254E2}" type="presParOf" srcId="{57F8B606-606F-D94D-A075-D3EA09A6FD01}" destId="{2B82605C-8FB6-9742-B43D-440FCBD1DD9A}" srcOrd="0" destOrd="0" presId="urn:microsoft.com/office/officeart/2005/8/layout/hierarchy3"/>
    <dgm:cxn modelId="{F9DB01B3-CC63-E94E-AA07-211EA8BA265D}" type="presParOf" srcId="{2B82605C-8FB6-9742-B43D-440FCBD1DD9A}" destId="{DCF19FC9-1E3B-A64C-96B5-148A84FD78A2}" srcOrd="0" destOrd="0" presId="urn:microsoft.com/office/officeart/2005/8/layout/hierarchy3"/>
    <dgm:cxn modelId="{AB1B4945-5DF3-3547-86CC-C9C5CD66441D}" type="presParOf" srcId="{2B82605C-8FB6-9742-B43D-440FCBD1DD9A}" destId="{0ABCA7A3-2208-1C49-99A5-04C48E852499}" srcOrd="1" destOrd="0" presId="urn:microsoft.com/office/officeart/2005/8/layout/hierarchy3"/>
    <dgm:cxn modelId="{6A2EF3B0-FE59-6141-8520-345C910510B2}" type="presParOf" srcId="{57F8B606-606F-D94D-A075-D3EA09A6FD01}" destId="{447EFCB6-E87C-E04B-AD43-CAC92066FBD9}" srcOrd="1" destOrd="0" presId="urn:microsoft.com/office/officeart/2005/8/layout/hierarchy3"/>
    <dgm:cxn modelId="{480FFC0D-3ECD-1245-9446-C68E3C0E9558}" type="presParOf" srcId="{87165EAA-50BC-4F46-A446-206FAA498EDE}" destId="{6401B679-6EF4-5640-A49D-4D293B047BA6}" srcOrd="1" destOrd="0" presId="urn:microsoft.com/office/officeart/2005/8/layout/hierarchy3"/>
    <dgm:cxn modelId="{5F729F5E-5248-754F-8389-3342867610FA}" type="presParOf" srcId="{6401B679-6EF4-5640-A49D-4D293B047BA6}" destId="{4F766955-EBF1-2C47-A315-58EC0C822A10}" srcOrd="0" destOrd="0" presId="urn:microsoft.com/office/officeart/2005/8/layout/hierarchy3"/>
    <dgm:cxn modelId="{80221C0A-72F4-1B4E-9D34-D566687EC828}" type="presParOf" srcId="{4F766955-EBF1-2C47-A315-58EC0C822A10}" destId="{93630F47-449E-7A41-B6D9-E07A40C27730}" srcOrd="0" destOrd="0" presId="urn:microsoft.com/office/officeart/2005/8/layout/hierarchy3"/>
    <dgm:cxn modelId="{B4C0A193-AED3-964C-B08F-6C0FAD47FB45}" type="presParOf" srcId="{4F766955-EBF1-2C47-A315-58EC0C822A10}" destId="{768C1AC1-0683-F345-BE8F-5789077C7CA0}" srcOrd="1" destOrd="0" presId="urn:microsoft.com/office/officeart/2005/8/layout/hierarchy3"/>
    <dgm:cxn modelId="{67564723-716F-3540-904F-394F1104B9BE}" type="presParOf" srcId="{6401B679-6EF4-5640-A49D-4D293B047BA6}" destId="{9EAD2EB6-574E-2E46-A6CE-6687576CC759}" srcOrd="1" destOrd="0" presId="urn:microsoft.com/office/officeart/2005/8/layout/hierarchy3"/>
    <dgm:cxn modelId="{BEA8699B-5ADD-C640-A3B6-2F496CB8F6C9}" type="presParOf" srcId="{87165EAA-50BC-4F46-A446-206FAA498EDE}" destId="{8B6BE519-4FBE-F341-94BA-DAD0AB575CB2}" srcOrd="2" destOrd="0" presId="urn:microsoft.com/office/officeart/2005/8/layout/hierarchy3"/>
    <dgm:cxn modelId="{7A5F0D24-6844-5D45-92EF-D74084581F4B}" type="presParOf" srcId="{8B6BE519-4FBE-F341-94BA-DAD0AB575CB2}" destId="{6FCA3E97-AB4E-E24D-AF4B-31FD62B748C5}" srcOrd="0" destOrd="0" presId="urn:microsoft.com/office/officeart/2005/8/layout/hierarchy3"/>
    <dgm:cxn modelId="{6C5FC4FB-4E24-8847-8728-7B4EA706703A}" type="presParOf" srcId="{6FCA3E97-AB4E-E24D-AF4B-31FD62B748C5}" destId="{ABA78AC2-72D8-E847-B848-DFE146B1BEBB}" srcOrd="0" destOrd="0" presId="urn:microsoft.com/office/officeart/2005/8/layout/hierarchy3"/>
    <dgm:cxn modelId="{D3CF77DB-C06C-254F-A931-AD46330AB9BF}" type="presParOf" srcId="{6FCA3E97-AB4E-E24D-AF4B-31FD62B748C5}" destId="{8EAD6108-A8AB-3540-9BB1-F2970D73DEA7}" srcOrd="1" destOrd="0" presId="urn:microsoft.com/office/officeart/2005/8/layout/hierarchy3"/>
    <dgm:cxn modelId="{E22B6002-1D85-9B4C-B13C-658453CCFF7B}" type="presParOf" srcId="{8B6BE519-4FBE-F341-94BA-DAD0AB575CB2}" destId="{B5E067BA-5062-5244-A317-CCE2A0FB3209}" srcOrd="1" destOrd="0" presId="urn:microsoft.com/office/officeart/2005/8/layout/hierarchy3"/>
    <dgm:cxn modelId="{B90DDBBB-8180-6D42-A761-DDCC1FB2F8EB}" type="presParOf" srcId="{87165EAA-50BC-4F46-A446-206FAA498EDE}" destId="{B065F226-4E6D-EC4C-B6B3-0C99D459061A}" srcOrd="3" destOrd="0" presId="urn:microsoft.com/office/officeart/2005/8/layout/hierarchy3"/>
    <dgm:cxn modelId="{E8AF7485-F7FA-084E-9321-5DF579D1BB29}" type="presParOf" srcId="{B065F226-4E6D-EC4C-B6B3-0C99D459061A}" destId="{A298FA30-8AA6-9C49-B703-E7E8B0C8E9CF}" srcOrd="0" destOrd="0" presId="urn:microsoft.com/office/officeart/2005/8/layout/hierarchy3"/>
    <dgm:cxn modelId="{CC4E5F75-D5D2-7A40-8B74-216B3D63BBEC}" type="presParOf" srcId="{A298FA30-8AA6-9C49-B703-E7E8B0C8E9CF}" destId="{5067F8C8-8B7B-9D4B-A8CF-E51BB7C40499}" srcOrd="0" destOrd="0" presId="urn:microsoft.com/office/officeart/2005/8/layout/hierarchy3"/>
    <dgm:cxn modelId="{B333634E-7294-134A-BED9-8A5DAF190ABD}" type="presParOf" srcId="{A298FA30-8AA6-9C49-B703-E7E8B0C8E9CF}" destId="{0AC53A0E-321F-C640-A1EF-535AD5B238BC}" srcOrd="1" destOrd="0" presId="urn:microsoft.com/office/officeart/2005/8/layout/hierarchy3"/>
    <dgm:cxn modelId="{B20DBA39-6F8F-3E46-AC6A-86B4E227E665}" type="presParOf" srcId="{B065F226-4E6D-EC4C-B6B3-0C99D459061A}" destId="{D7577F90-8A1C-1E40-8605-42D13444638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44B632-5BC3-45A7-9DCE-2EDDA3DDA074}" type="doc">
      <dgm:prSet loTypeId="urn:microsoft.com/office/officeart/2005/8/layout/vList2" loCatId="list" qsTypeId="urn:microsoft.com/office/officeart/2005/8/quickstyle/simple4#16" qsCatId="simple" csTypeId="urn:microsoft.com/office/officeart/2005/8/colors/colorful2#30" csCatId="colorful" phldr="1"/>
      <dgm:spPr/>
      <dgm:t>
        <a:bodyPr/>
        <a:lstStyle/>
        <a:p>
          <a:endParaRPr lang="en-US"/>
        </a:p>
      </dgm:t>
    </dgm:pt>
    <dgm:pt modelId="{FB5EBF43-C3F7-4D5B-B45A-FD43ED3CFA48}">
      <dgm:prSet/>
      <dgm:spPr/>
      <dgm:t>
        <a:bodyPr/>
        <a:lstStyle/>
        <a:p>
          <a:pPr algn="just"/>
          <a:r>
            <a:rPr lang="en-GB" b="1" dirty="0">
              <a:latin typeface="Times New Roman" panose="02020603050405020304" pitchFamily="18" charset="0"/>
              <a:cs typeface="Times New Roman" panose="02020603050405020304" pitchFamily="18" charset="0"/>
            </a:rPr>
            <a:t>Relating background knowledge bridges the gap between old and new learning.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16EC16-3A95-4369-98F6-A30AD262496E}" type="parTrans" cxnId="{4B01F246-F3B7-4FF4-BCB9-540825C9433C}">
      <dgm:prSet/>
      <dgm:spPr/>
      <dgm:t>
        <a:bodyPr/>
        <a:lstStyle/>
        <a:p>
          <a:endParaRPr lang="en-US"/>
        </a:p>
      </dgm:t>
    </dgm:pt>
    <dgm:pt modelId="{6035C8DF-A12D-4918-BC8B-78D156FAA2CB}" type="sibTrans" cxnId="{4B01F246-F3B7-4FF4-BCB9-540825C9433C}">
      <dgm:prSet/>
      <dgm:spPr/>
      <dgm:t>
        <a:bodyPr/>
        <a:lstStyle/>
        <a:p>
          <a:endParaRPr lang="en-US"/>
        </a:p>
      </dgm:t>
    </dgm:pt>
    <dgm:pt modelId="{8E543E7F-FD17-473B-A46B-AD71B5D7F706}">
      <dgm:prSet/>
      <dgm:spPr>
        <a:solidFill>
          <a:schemeClr val="accent5"/>
        </a:solidFill>
      </dgm:spPr>
      <dgm:t>
        <a:bodyPr/>
        <a:lstStyle/>
        <a:p>
          <a:pPr algn="just"/>
          <a:r>
            <a:rPr lang="en-GB" b="1" dirty="0">
              <a:latin typeface="Times New Roman" panose="02020603050405020304" pitchFamily="18" charset="0"/>
              <a:cs typeface="Times New Roman" panose="02020603050405020304" pitchFamily="18" charset="0"/>
            </a:rPr>
            <a:t>Encourages active participation and deeper understanding.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6AE715-C81F-41BD-8E3C-1C30720F29A4}" type="parTrans" cxnId="{6E3FC25E-25AA-4052-B3A8-E20B439BBBC2}">
      <dgm:prSet/>
      <dgm:spPr/>
      <dgm:t>
        <a:bodyPr/>
        <a:lstStyle/>
        <a:p>
          <a:endParaRPr lang="en-US"/>
        </a:p>
      </dgm:t>
    </dgm:pt>
    <dgm:pt modelId="{D89C8BD4-0D7F-417E-A2EE-500E6D40E0A5}" type="sibTrans" cxnId="{6E3FC25E-25AA-4052-B3A8-E20B439BBBC2}">
      <dgm:prSet/>
      <dgm:spPr/>
      <dgm:t>
        <a:bodyPr/>
        <a:lstStyle/>
        <a:p>
          <a:endParaRPr lang="en-US"/>
        </a:p>
      </dgm:t>
    </dgm:pt>
    <dgm:pt modelId="{720FFE69-7569-4D42-B43C-1A3003C4A0D4}">
      <dgm:prSet/>
      <dgm:spPr/>
      <dgm:t>
        <a:bodyPr/>
        <a:lstStyle/>
        <a:p>
          <a:r>
            <a:rPr lang="en-GB" b="1" dirty="0">
              <a:highlight>
                <a:srgbClr val="8000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Quote: “The more you know, the more you realize you don’t know.”</a:t>
          </a:r>
          <a:endParaRPr lang="en-US" dirty="0">
            <a:highlight>
              <a:srgbClr val="8000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AED261-46FB-46C8-879E-FAE3F88B82DE}" type="parTrans" cxnId="{DFF1A93A-408A-4D9A-A3AE-DDE44892193D}">
      <dgm:prSet/>
      <dgm:spPr/>
      <dgm:t>
        <a:bodyPr/>
        <a:lstStyle/>
        <a:p>
          <a:endParaRPr lang="en-US"/>
        </a:p>
      </dgm:t>
    </dgm:pt>
    <dgm:pt modelId="{4A31DB3B-7B52-4236-8A4E-5A7A7E2EE1EC}" type="sibTrans" cxnId="{DFF1A93A-408A-4D9A-A3AE-DDE44892193D}">
      <dgm:prSet/>
      <dgm:spPr/>
      <dgm:t>
        <a:bodyPr/>
        <a:lstStyle/>
        <a:p>
          <a:endParaRPr lang="en-US"/>
        </a:p>
      </dgm:t>
    </dgm:pt>
    <dgm:pt modelId="{56164739-99B2-7240-8CAC-11E4CCA8B527}" type="pres">
      <dgm:prSet presAssocID="{FA44B632-5BC3-45A7-9DCE-2EDDA3DDA074}" presName="linear" presStyleCnt="0">
        <dgm:presLayoutVars>
          <dgm:animLvl val="lvl"/>
          <dgm:resizeHandles val="exact"/>
        </dgm:presLayoutVars>
      </dgm:prSet>
      <dgm:spPr/>
    </dgm:pt>
    <dgm:pt modelId="{D931021F-D17A-C249-84BC-0A350D186981}" type="pres">
      <dgm:prSet presAssocID="{FB5EBF43-C3F7-4D5B-B45A-FD43ED3CFA48}" presName="parentText" presStyleLbl="node1" presStyleIdx="0" presStyleCnt="3" custScaleY="113435">
        <dgm:presLayoutVars>
          <dgm:chMax val="0"/>
          <dgm:bulletEnabled val="1"/>
        </dgm:presLayoutVars>
      </dgm:prSet>
      <dgm:spPr/>
    </dgm:pt>
    <dgm:pt modelId="{E789EDC9-F8ED-FF4F-A5A7-F1A433B28FBD}" type="pres">
      <dgm:prSet presAssocID="{6035C8DF-A12D-4918-BC8B-78D156FAA2CB}" presName="spacer" presStyleCnt="0"/>
      <dgm:spPr/>
    </dgm:pt>
    <dgm:pt modelId="{8902DAAD-BEC7-7746-A77A-4FC5D3E310D2}" type="pres">
      <dgm:prSet presAssocID="{8E543E7F-FD17-473B-A46B-AD71B5D7F706}" presName="parentText" presStyleLbl="node1" presStyleIdx="1" presStyleCnt="3" custScaleY="59770">
        <dgm:presLayoutVars>
          <dgm:chMax val="0"/>
          <dgm:bulletEnabled val="1"/>
        </dgm:presLayoutVars>
      </dgm:prSet>
      <dgm:spPr/>
    </dgm:pt>
    <dgm:pt modelId="{AB218C79-5EC8-6E42-8B48-33E2CD670D2D}" type="pres">
      <dgm:prSet presAssocID="{D89C8BD4-0D7F-417E-A2EE-500E6D40E0A5}" presName="spacer" presStyleCnt="0"/>
      <dgm:spPr/>
    </dgm:pt>
    <dgm:pt modelId="{FF462CFE-20CB-364A-9C4F-CC868724B4D4}" type="pres">
      <dgm:prSet presAssocID="{720FFE69-7569-4D42-B43C-1A3003C4A0D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1E64725-EB75-9E4E-85ED-17D519087029}" type="presOf" srcId="{720FFE69-7569-4D42-B43C-1A3003C4A0D4}" destId="{FF462CFE-20CB-364A-9C4F-CC868724B4D4}" srcOrd="0" destOrd="0" presId="urn:microsoft.com/office/officeart/2005/8/layout/vList2"/>
    <dgm:cxn modelId="{10B5D22F-58F3-C740-8AA2-F1713E6E7959}" type="presOf" srcId="{8E543E7F-FD17-473B-A46B-AD71B5D7F706}" destId="{8902DAAD-BEC7-7746-A77A-4FC5D3E310D2}" srcOrd="0" destOrd="0" presId="urn:microsoft.com/office/officeart/2005/8/layout/vList2"/>
    <dgm:cxn modelId="{DFF1A93A-408A-4D9A-A3AE-DDE44892193D}" srcId="{FA44B632-5BC3-45A7-9DCE-2EDDA3DDA074}" destId="{720FFE69-7569-4D42-B43C-1A3003C4A0D4}" srcOrd="2" destOrd="0" parTransId="{67AED261-46FB-46C8-879E-FAE3F88B82DE}" sibTransId="{4A31DB3B-7B52-4236-8A4E-5A7A7E2EE1EC}"/>
    <dgm:cxn modelId="{4B01F246-F3B7-4FF4-BCB9-540825C9433C}" srcId="{FA44B632-5BC3-45A7-9DCE-2EDDA3DDA074}" destId="{FB5EBF43-C3F7-4D5B-B45A-FD43ED3CFA48}" srcOrd="0" destOrd="0" parTransId="{8616EC16-3A95-4369-98F6-A30AD262496E}" sibTransId="{6035C8DF-A12D-4918-BC8B-78D156FAA2CB}"/>
    <dgm:cxn modelId="{6E3FC25E-25AA-4052-B3A8-E20B439BBBC2}" srcId="{FA44B632-5BC3-45A7-9DCE-2EDDA3DDA074}" destId="{8E543E7F-FD17-473B-A46B-AD71B5D7F706}" srcOrd="1" destOrd="0" parTransId="{186AE715-C81F-41BD-8E3C-1C30720F29A4}" sibTransId="{D89C8BD4-0D7F-417E-A2EE-500E6D40E0A5}"/>
    <dgm:cxn modelId="{F03FA4B2-4DA2-7245-A3A6-1A59208B4D22}" type="presOf" srcId="{FB5EBF43-C3F7-4D5B-B45A-FD43ED3CFA48}" destId="{D931021F-D17A-C249-84BC-0A350D186981}" srcOrd="0" destOrd="0" presId="urn:microsoft.com/office/officeart/2005/8/layout/vList2"/>
    <dgm:cxn modelId="{16285DCF-288F-2B4F-A788-39F2BF372F13}" type="presOf" srcId="{FA44B632-5BC3-45A7-9DCE-2EDDA3DDA074}" destId="{56164739-99B2-7240-8CAC-11E4CCA8B527}" srcOrd="0" destOrd="0" presId="urn:microsoft.com/office/officeart/2005/8/layout/vList2"/>
    <dgm:cxn modelId="{5E3C7D8F-6605-254D-A456-83A5205EBF33}" type="presParOf" srcId="{56164739-99B2-7240-8CAC-11E4CCA8B527}" destId="{D931021F-D17A-C249-84BC-0A350D186981}" srcOrd="0" destOrd="0" presId="urn:microsoft.com/office/officeart/2005/8/layout/vList2"/>
    <dgm:cxn modelId="{5FEF0521-93C2-3448-A50E-4DED6C21C5B7}" type="presParOf" srcId="{56164739-99B2-7240-8CAC-11E4CCA8B527}" destId="{E789EDC9-F8ED-FF4F-A5A7-F1A433B28FBD}" srcOrd="1" destOrd="0" presId="urn:microsoft.com/office/officeart/2005/8/layout/vList2"/>
    <dgm:cxn modelId="{A1B31A2D-965A-754D-B012-76002A28E8B1}" type="presParOf" srcId="{56164739-99B2-7240-8CAC-11E4CCA8B527}" destId="{8902DAAD-BEC7-7746-A77A-4FC5D3E310D2}" srcOrd="2" destOrd="0" presId="urn:microsoft.com/office/officeart/2005/8/layout/vList2"/>
    <dgm:cxn modelId="{93EC57FD-B452-A24A-AB82-A253CCF91F99}" type="presParOf" srcId="{56164739-99B2-7240-8CAC-11E4CCA8B527}" destId="{AB218C79-5EC8-6E42-8B48-33E2CD670D2D}" srcOrd="3" destOrd="0" presId="urn:microsoft.com/office/officeart/2005/8/layout/vList2"/>
    <dgm:cxn modelId="{D9A5A165-59FE-F642-96E0-BB119F452A73}" type="presParOf" srcId="{56164739-99B2-7240-8CAC-11E4CCA8B527}" destId="{FF462CFE-20CB-364A-9C4F-CC868724B4D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18AA64-AD8E-5D46-8FD0-24721192A13A}">
      <dsp:nvSpPr>
        <dsp:cNvPr id="0" name=""/>
        <dsp:cNvSpPr/>
      </dsp:nvSpPr>
      <dsp:spPr>
        <a:xfrm>
          <a:off x="31373" y="499433"/>
          <a:ext cx="3886568" cy="102301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470" tIns="269470" rIns="269470" bIns="26947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Encourage</a:t>
          </a:r>
        </a:p>
      </dsp:txBody>
      <dsp:txXfrm>
        <a:off x="31373" y="499433"/>
        <a:ext cx="3886568" cy="1023014"/>
      </dsp:txXfrm>
    </dsp:sp>
    <dsp:sp modelId="{8A121FF9-4881-D64C-B335-A42FBA94B730}">
      <dsp:nvSpPr>
        <dsp:cNvPr id="0" name=""/>
        <dsp:cNvSpPr/>
      </dsp:nvSpPr>
      <dsp:spPr>
        <a:xfrm>
          <a:off x="14255" y="1522448"/>
          <a:ext cx="3920805" cy="297245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837" tIns="336837" rIns="336837" bIns="336837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Encourage open dialogue to clarify misconceptions.</a:t>
          </a:r>
        </a:p>
      </dsp:txBody>
      <dsp:txXfrm>
        <a:off x="14255" y="1522448"/>
        <a:ext cx="3920805" cy="2972456"/>
      </dsp:txXfrm>
    </dsp:sp>
    <dsp:sp modelId="{912D5E91-4031-2F48-9DFB-7773797480C2}">
      <dsp:nvSpPr>
        <dsp:cNvPr id="0" name=""/>
        <dsp:cNvSpPr/>
      </dsp:nvSpPr>
      <dsp:spPr>
        <a:xfrm>
          <a:off x="4042850" y="499433"/>
          <a:ext cx="3410048" cy="1023014"/>
        </a:xfrm>
        <a:prstGeom prst="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470" tIns="269470" rIns="269470" bIns="26947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Provide</a:t>
          </a:r>
        </a:p>
      </dsp:txBody>
      <dsp:txXfrm>
        <a:off x="4042850" y="499433"/>
        <a:ext cx="3410048" cy="1023014"/>
      </dsp:txXfrm>
    </dsp:sp>
    <dsp:sp modelId="{0BE1B676-1657-3341-A871-F0A97CA95906}">
      <dsp:nvSpPr>
        <dsp:cNvPr id="0" name=""/>
        <dsp:cNvSpPr/>
      </dsp:nvSpPr>
      <dsp:spPr>
        <a:xfrm>
          <a:off x="4042850" y="1522448"/>
          <a:ext cx="3410048" cy="2972456"/>
        </a:xfrm>
        <a:prstGeom prst="rect">
          <a:avLst/>
        </a:prstGeom>
        <a:solidFill>
          <a:schemeClr val="accent5">
            <a:tint val="40000"/>
            <a:alpha val="90000"/>
            <a:hueOff val="-5972333"/>
            <a:satOff val="1333"/>
            <a:lumOff val="20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5972333"/>
              <a:satOff val="1333"/>
              <a:lumOff val="20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837" tIns="336837" rIns="336837" bIns="336837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Provide scaffolding to bridge knowledge gaps.</a:t>
          </a:r>
        </a:p>
      </dsp:txBody>
      <dsp:txXfrm>
        <a:off x="4042850" y="1522448"/>
        <a:ext cx="3410048" cy="2972456"/>
      </dsp:txXfrm>
    </dsp:sp>
    <dsp:sp modelId="{FAD0497D-BD37-CC4E-B1B0-6F36423EA042}">
      <dsp:nvSpPr>
        <dsp:cNvPr id="0" name=""/>
        <dsp:cNvSpPr/>
      </dsp:nvSpPr>
      <dsp:spPr>
        <a:xfrm>
          <a:off x="7560688" y="499433"/>
          <a:ext cx="3410048" cy="1023014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9470" tIns="269470" rIns="269470" bIns="26947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Use</a:t>
          </a:r>
        </a:p>
      </dsp:txBody>
      <dsp:txXfrm>
        <a:off x="7560688" y="499433"/>
        <a:ext cx="3410048" cy="1023014"/>
      </dsp:txXfrm>
    </dsp:sp>
    <dsp:sp modelId="{4745CE3A-FD70-8944-8EB3-11C05DA8D607}">
      <dsp:nvSpPr>
        <dsp:cNvPr id="0" name=""/>
        <dsp:cNvSpPr/>
      </dsp:nvSpPr>
      <dsp:spPr>
        <a:xfrm>
          <a:off x="7560688" y="1522448"/>
          <a:ext cx="3410048" cy="2972456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837" tIns="336837" rIns="336837" bIns="336837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Use inclusive examples that relate to diverse backgrounds.</a:t>
          </a:r>
        </a:p>
      </dsp:txBody>
      <dsp:txXfrm>
        <a:off x="7560688" y="1522448"/>
        <a:ext cx="3410048" cy="29724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19FC9-1E3B-A64C-96B5-148A84FD78A2}">
      <dsp:nvSpPr>
        <dsp:cNvPr id="0" name=""/>
        <dsp:cNvSpPr/>
      </dsp:nvSpPr>
      <dsp:spPr>
        <a:xfrm>
          <a:off x="15325" y="2325"/>
          <a:ext cx="2304264" cy="411172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Objective: </a:t>
          </a:r>
          <a:r>
            <a:rPr lang="en-GB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Practice connecting prior knowledge to a topic.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815" y="69815"/>
        <a:ext cx="2169284" cy="3976749"/>
      </dsp:txXfrm>
    </dsp:sp>
    <dsp:sp modelId="{93630F47-449E-7A41-B6D9-E07A40C27730}">
      <dsp:nvSpPr>
        <dsp:cNvPr id="0" name=""/>
        <dsp:cNvSpPr/>
      </dsp:nvSpPr>
      <dsp:spPr>
        <a:xfrm>
          <a:off x="2857519" y="0"/>
          <a:ext cx="2304264" cy="4116498"/>
        </a:xfrm>
        <a:prstGeom prst="roundRect">
          <a:avLst>
            <a:gd name="adj" fmla="val 10000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Example Topic: Climate Change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25009" y="67490"/>
        <a:ext cx="2169284" cy="3981518"/>
      </dsp:txXfrm>
    </dsp:sp>
    <dsp:sp modelId="{ABA78AC2-72D8-E847-B848-DFE146B1BEBB}">
      <dsp:nvSpPr>
        <dsp:cNvPr id="0" name=""/>
        <dsp:cNvSpPr/>
      </dsp:nvSpPr>
      <dsp:spPr>
        <a:xfrm>
          <a:off x="5775985" y="2325"/>
          <a:ext cx="2304264" cy="4116498"/>
        </a:xfrm>
        <a:prstGeom prst="roundRect">
          <a:avLst>
            <a:gd name="adj" fmla="val 10000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“What do you know about climate change?”</a:t>
          </a:r>
          <a:endParaRPr lang="en-US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43475" y="69815"/>
        <a:ext cx="2169284" cy="3981518"/>
      </dsp:txXfrm>
    </dsp:sp>
    <dsp:sp modelId="{5067F8C8-8B7B-9D4B-A8CF-E51BB7C40499}">
      <dsp:nvSpPr>
        <dsp:cNvPr id="0" name=""/>
        <dsp:cNvSpPr/>
      </dsp:nvSpPr>
      <dsp:spPr>
        <a:xfrm>
          <a:off x="8656315" y="2325"/>
          <a:ext cx="2618151" cy="4116498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Discuss how the experiences (e.g., weather patterns, college topics) relate to the subject.</a:t>
          </a:r>
          <a:endParaRPr lang="en-US" sz="3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32998" y="79008"/>
        <a:ext cx="2464785" cy="39631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1021F-D17A-C249-84BC-0A350D186981}">
      <dsp:nvSpPr>
        <dsp:cNvPr id="0" name=""/>
        <dsp:cNvSpPr/>
      </dsp:nvSpPr>
      <dsp:spPr>
        <a:xfrm>
          <a:off x="0" y="74103"/>
          <a:ext cx="7801751" cy="25110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Relating background knowledge bridges the gap between old and new learning.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579" y="196682"/>
        <a:ext cx="7556593" cy="2265884"/>
      </dsp:txXfrm>
    </dsp:sp>
    <dsp:sp modelId="{8902DAAD-BEC7-7746-A77A-4FC5D3E310D2}">
      <dsp:nvSpPr>
        <dsp:cNvPr id="0" name=""/>
        <dsp:cNvSpPr/>
      </dsp:nvSpPr>
      <dsp:spPr>
        <a:xfrm>
          <a:off x="0" y="2708985"/>
          <a:ext cx="7801751" cy="1323092"/>
        </a:xfrm>
        <a:prstGeom prst="round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just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Encourages active participation and deeper understanding.</a:t>
          </a:r>
          <a:endParaRPr lang="en-US" sz="3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588" y="2773573"/>
        <a:ext cx="7672575" cy="1193916"/>
      </dsp:txXfrm>
    </dsp:sp>
    <dsp:sp modelId="{FF462CFE-20CB-364A-9C4F-CC868724B4D4}">
      <dsp:nvSpPr>
        <dsp:cNvPr id="0" name=""/>
        <dsp:cNvSpPr/>
      </dsp:nvSpPr>
      <dsp:spPr>
        <a:xfrm>
          <a:off x="0" y="4155918"/>
          <a:ext cx="7801751" cy="2213640"/>
        </a:xfrm>
        <a:prstGeom prst="roundRect">
          <a:avLst/>
        </a:prstGeom>
        <a:gradFill rotWithShape="0">
          <a:gsLst>
            <a:gs pos="0">
              <a:schemeClr val="accent2">
                <a:hueOff val="6443612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2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2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b="1" kern="1200" dirty="0">
              <a:highlight>
                <a:srgbClr val="8000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Quote: “The more you know, the more you realize you don’t know.”</a:t>
          </a:r>
          <a:endParaRPr lang="en-US" sz="3600" kern="1200" dirty="0">
            <a:highlight>
              <a:srgbClr val="8000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061" y="4263979"/>
        <a:ext cx="7585629" cy="1997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3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3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349E4-5016-1057-C243-A259C387F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B11D4-733D-703A-79E2-EA85675327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328E7-4E9A-0953-8F74-EF4C449AA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B74E5-B4AF-9404-A6F9-64B88D6BE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BABCE-08A7-22EF-30A3-809A2205B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0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110FD-4E4D-7135-BD6B-990392AEB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70CE-9E7E-2B60-F34B-3FEA73E39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7F783-20FF-03C4-7F68-7456D2601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CE76D-692F-D018-0D06-723B13EE2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8113A-F81B-2E2F-F8F5-D21434B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3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1971F-C9B4-6089-E523-A92300AF1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A48CA-1AA9-D822-8423-6ECFCD161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96A9D4-79D5-3196-F55D-F617CDFD9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47693-76FB-B2A0-FDE8-2B80A1A83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402B9-D937-46DE-F115-C230E980B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1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1911D-2FB1-78B7-5E89-D52A61593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215F2-35FB-5FAB-66AF-1952D62E21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C3A6F-E4F6-3372-F238-F9DBBD68F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A8847-3247-1EDE-47B2-3ADE5F163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982ED6-0AC3-D130-760F-4C3571086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FA30A-13DB-3B08-DFA1-2D3392DB0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2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1B28E-62E2-089E-5F7E-975C93A85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5DE52E-7E7D-9D93-4187-DF8E408EE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F12DEB-7E7A-C514-EBC4-ED98CFE27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5A0851-6E7F-121D-4BF3-2F87405041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78E4A-0BDE-7B19-DCEF-738B19BF3B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9E4730-3E6C-4944-08B0-4B76E8EB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75570-6707-2F4C-BE2D-8DA5A0ECD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D63288-E29E-570C-5541-95035EEC6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85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74B94-C06D-F3F4-F00E-8DE6F4BEA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F4F517-F77B-DCEB-294C-60EFEAF1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CBB0A9-8A7D-11DB-D074-025349732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C6936F-E3D6-9659-625A-6269C352A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90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957508-C7EA-915C-F4DC-5D76C5B4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5312CD-7EA8-7744-DE8E-FAA22073D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B9109-C336-C282-FA03-9F29967C5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7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1950B-8EEE-1250-4225-DA34D94BB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F4824-AB32-5732-C2BC-956539A75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24529-333D-A385-A816-7835BD3A8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12EA6-2B36-8588-E94D-51EB6EAF6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56F1C-748C-5BE9-6329-BB4609D0C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4EED0-B710-6A97-D7B9-99F345B0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0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D0557-4F11-2C0A-4B2D-21FF4F614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4AE0E9-63F0-9EE7-BC22-45FDF5829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072B6-70CE-0676-6290-E67BEF163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C1AE3E-F9BE-F9CC-F9B6-58510F420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EBF9B-9855-D741-9236-E8306AE67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B4C22-B3A9-54B5-E8DB-62D0E190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9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70E7-D20C-08FA-0DDF-868AEF645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EC01BB-7F03-73BA-E8F6-114D9AE8D8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10355-FABE-4A34-3252-A7E7CB926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7B72F-D9B4-68EE-FA5B-E1EB1A061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C0A72-40A8-0224-BA96-D744C4B2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69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7170B2-3322-10E3-E683-EA11905E5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EFA72A-1070-200D-F0E3-C60FB08FD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528E6-F8C3-022B-9771-5FB9143C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C0631-D462-7F79-A9AC-B94B369ED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C42CE-EF36-DFF9-E3C1-F4D8377F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80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92CC40-047A-56ED-20E1-3E9B09F1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5B410B-115C-6D0E-35B9-3E530BAF1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6600-1A48-D15D-948B-41DDBEE4D1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7340F2-BB16-EC42-AE42-366F4E2C8E05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67B90-30D2-DA69-11D5-5646A7CA9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FCEA8-174C-CC55-4CBE-BCC562292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D0CAAE-3E40-F841-8490-4C91A011DC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6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27235-70D7-10EF-45D6-93BBEE5CC0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201" y="242891"/>
            <a:ext cx="4106912" cy="1768790"/>
          </a:xfrm>
        </p:spPr>
        <p:txBody>
          <a:bodyPr anchor="t">
            <a:normAutofit fontScale="90000"/>
          </a:bodyPr>
          <a:lstStyle/>
          <a:p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Relating Background Knowledge </a:t>
            </a:r>
            <a:endParaRPr lang="en-US" sz="44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FF66869-F762-5B00-97DC-092C30BB6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202" y="2414016"/>
            <a:ext cx="4106912" cy="2133600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Key to Better Understanding and Learning </a:t>
            </a:r>
          </a:p>
        </p:txBody>
      </p: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33193FD5-6A49-7562-EA76-F15D42E15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AD Classics: Lotus Temple / Fariborz Sahba | ArchDaily">
            <a:extLst>
              <a:ext uri="{FF2B5EF4-FFF2-40B4-BE49-F238E27FC236}">
                <a16:creationId xmlns:a16="http://schemas.microsoft.com/office/drawing/2014/main" id="{25DCFBFC-7000-A05E-B8A8-0B0A14AA7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71989" y="242890"/>
            <a:ext cx="7497810" cy="645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52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368B03-B04C-E4C3-EBFB-587DEE6D6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238" y="142875"/>
            <a:ext cx="7043737" cy="1076325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en-GB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What is Background Knowledge?</a:t>
            </a:r>
            <a:br>
              <a:rPr lang="en-IN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</a:b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Scribbles on a notebook">
            <a:extLst>
              <a:ext uri="{FF2B5EF4-FFF2-40B4-BE49-F238E27FC236}">
                <a16:creationId xmlns:a16="http://schemas.microsoft.com/office/drawing/2014/main" id="{16D16620-B71D-0FDF-782B-1C1411F853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50" r="24961" b="-1"/>
          <a:stretch/>
        </p:blipFill>
        <p:spPr>
          <a:xfrm>
            <a:off x="-1" y="-2"/>
            <a:ext cx="3727645" cy="685800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8D675-221C-65FB-D479-BEA1B0CFD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4864" y="1377696"/>
            <a:ext cx="8010144" cy="5169407"/>
          </a:xfrm>
        </p:spPr>
        <p:txBody>
          <a:bodyPr anchor="ctr">
            <a:normAutofit/>
          </a:bodyPr>
          <a:lstStyle/>
          <a:p>
            <a:pPr mar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4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Definition</a:t>
            </a:r>
            <a:r>
              <a:rPr lang="en-GB" sz="4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</a:t>
            </a:r>
            <a:r>
              <a:rPr lang="en-IN" sz="40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4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Information and experiences that helps to understand new concepts.</a:t>
            </a:r>
            <a:endParaRPr lang="en-IN" sz="4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GB" sz="4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Importance</a:t>
            </a:r>
            <a:r>
              <a:rPr lang="en-GB" sz="4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Helps connect new information to existing knowledge.</a:t>
            </a:r>
            <a:endParaRPr lang="en-IN" sz="4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GB" sz="4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Enhances</a:t>
            </a:r>
            <a:r>
              <a:rPr lang="en-GB" sz="40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comprehension and retention.</a:t>
            </a:r>
            <a:endParaRPr lang="en-IN" sz="40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2065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9FF23E-458A-9D04-9FA2-B0D94395B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6" y="182883"/>
            <a:ext cx="6172200" cy="1277564"/>
          </a:xfrm>
        </p:spPr>
        <p:txBody>
          <a:bodyPr anchor="b">
            <a:norm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Relate Background Knowledge?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72C3B-2F77-D937-696F-761DCC9B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4" y="1909191"/>
            <a:ext cx="6649781" cy="4500071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Activates prior learning.</a:t>
            </a:r>
            <a:endParaRPr lang="en-IN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Builds a foundation for new concepts.</a:t>
            </a:r>
            <a:endParaRPr lang="en-IN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Encourages critical thinking and connections.</a:t>
            </a:r>
            <a:endParaRPr lang="en-IN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Helps contextualize abstract or unfamiliar ideas.</a:t>
            </a:r>
            <a:endParaRPr lang="en-IN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pattern of coloured wooden pathways">
            <a:extLst>
              <a:ext uri="{FF2B5EF4-FFF2-40B4-BE49-F238E27FC236}">
                <a16:creationId xmlns:a16="http://schemas.microsoft.com/office/drawing/2014/main" id="{333DD806-8B4C-54D0-474D-790CFDF0C7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25" r="17328"/>
          <a:stretch/>
        </p:blipFill>
        <p:spPr>
          <a:xfrm>
            <a:off x="7006227" y="10"/>
            <a:ext cx="518577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192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43B9E6-B63A-09B8-78F6-CFEEB5FE0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6" y="171451"/>
            <a:ext cx="6543672" cy="1257300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</a:br>
            <a:r>
              <a:rPr lang="en-GB" sz="40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Examples of Background Knowledge in Learning</a:t>
            </a:r>
            <a:br>
              <a:rPr lang="en-IN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32E3E-9CFD-96E9-6ED3-56CE15C4A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6" y="1600202"/>
            <a:ext cx="7387208" cy="4957761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GB" sz="36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In Literature</a:t>
            </a:r>
            <a:r>
              <a:rPr lang="en-GB" sz="36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en-IN" sz="3600" dirty="0">
                <a:highlight>
                  <a:srgbClr val="00FF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3600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Understanding a historical novel by knowing the historical context.</a:t>
            </a:r>
            <a:endParaRPr lang="en-IN" sz="3600" dirty="0">
              <a:effectLst/>
              <a:highlight>
                <a:srgbClr val="00FF00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GB" sz="36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In Science</a:t>
            </a:r>
            <a:r>
              <a:rPr lang="en-GB" sz="36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: Relating prior knowledge about gravity to understand planetary motion.</a:t>
            </a:r>
            <a:endParaRPr lang="en-IN" sz="3600" dirty="0">
              <a:effectLst/>
              <a:highlight>
                <a:srgbClr val="FFFF00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en-GB" sz="3600" b="1" dirty="0">
                <a:solidFill>
                  <a:schemeClr val="bg1"/>
                </a:solidFill>
                <a:effectLst/>
                <a:highlight>
                  <a:srgbClr val="8000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In Social Studies</a:t>
            </a:r>
            <a:r>
              <a:rPr lang="en-GB" sz="3600" dirty="0">
                <a:solidFill>
                  <a:schemeClr val="bg1"/>
                </a:solidFill>
                <a:effectLst/>
                <a:highlight>
                  <a:srgbClr val="8000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en-IN" sz="3600" dirty="0">
                <a:solidFill>
                  <a:schemeClr val="bg1"/>
                </a:solidFill>
                <a:highlight>
                  <a:srgbClr val="800000"/>
                </a:highlight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3600" dirty="0">
                <a:solidFill>
                  <a:schemeClr val="bg1"/>
                </a:solidFill>
                <a:effectLst/>
                <a:highlight>
                  <a:srgbClr val="800000"/>
                </a:highlight>
                <a:latin typeface="Times New Roman" panose="02020603050405020304" pitchFamily="18" charset="0"/>
                <a:ea typeface="Arial" panose="020B0604020202020204" pitchFamily="34" charset="0"/>
              </a:rPr>
              <a:t>Connecting personal experiences with community discussions.</a:t>
            </a:r>
            <a:endParaRPr lang="en-IN" sz="3600" dirty="0">
              <a:solidFill>
                <a:schemeClr val="bg1"/>
              </a:solidFill>
              <a:effectLst/>
              <a:highlight>
                <a:srgbClr val="800000"/>
              </a:highlight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2000" dirty="0"/>
          </a:p>
        </p:txBody>
      </p:sp>
      <p:pic>
        <p:nvPicPr>
          <p:cNvPr id="5" name="Picture 4" descr="Close-up of open book against blurred bookshelf background">
            <a:extLst>
              <a:ext uri="{FF2B5EF4-FFF2-40B4-BE49-F238E27FC236}">
                <a16:creationId xmlns:a16="http://schemas.microsoft.com/office/drawing/2014/main" id="{54837FA7-3AF9-1AD9-CF00-40FBA7C9C6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08" r="14065" b="-1"/>
          <a:stretch/>
        </p:blipFill>
        <p:spPr>
          <a:xfrm>
            <a:off x="7766303" y="10"/>
            <a:ext cx="4425695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23474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9E33A-B073-7E53-E60D-1A36FE3C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" y="185739"/>
            <a:ext cx="6895719" cy="957262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GB" sz="28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</a:br>
            <a:r>
              <a:rPr lang="en-GB" sz="36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How to Identify Background Knowledge</a:t>
            </a:r>
            <a:br>
              <a:rPr lang="en-IN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FD08B-5683-B5EC-9C7E-EC0D2C0C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1328739"/>
            <a:ext cx="6986016" cy="5343521"/>
          </a:xfrm>
          <a:solidFill>
            <a:schemeClr val="tx2">
              <a:lumMod val="25000"/>
              <a:lumOff val="75000"/>
            </a:schemeClr>
          </a:solidFill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2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Ask Questions:</a:t>
            </a:r>
            <a:endParaRPr lang="en-IN" sz="32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What do you already know about this topic?</a:t>
            </a:r>
            <a:endParaRPr lang="en-IN" sz="3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Use Pre-Assessments:</a:t>
            </a:r>
            <a:endParaRPr lang="en-IN" sz="3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Quizzes, KWL charts (Know, Want to know, Learned).</a:t>
            </a:r>
            <a:endParaRPr lang="en-IN" sz="3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6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Open discussions to explore existing ideas.</a:t>
            </a:r>
            <a:endParaRPr lang="en-IN" sz="3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2000" dirty="0"/>
          </a:p>
        </p:txBody>
      </p:sp>
      <p:pic>
        <p:nvPicPr>
          <p:cNvPr id="5" name="Picture 4" descr="Different coloured question marks">
            <a:extLst>
              <a:ext uri="{FF2B5EF4-FFF2-40B4-BE49-F238E27FC236}">
                <a16:creationId xmlns:a16="http://schemas.microsoft.com/office/drawing/2014/main" id="{960A2C44-B506-6499-7FE2-C6857216C6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89" r="27075"/>
          <a:stretch/>
        </p:blipFill>
        <p:spPr>
          <a:xfrm>
            <a:off x="7329487" y="10"/>
            <a:ext cx="486251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649085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orld map made out of post-its">
            <a:extLst>
              <a:ext uri="{FF2B5EF4-FFF2-40B4-BE49-F238E27FC236}">
                <a16:creationId xmlns:a16="http://schemas.microsoft.com/office/drawing/2014/main" id="{39B9D644-11D0-0C72-7AF4-F83C1753C5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29" r="4" b="2"/>
          <a:stretch/>
        </p:blipFill>
        <p:spPr>
          <a:xfrm>
            <a:off x="6577014" y="10"/>
            <a:ext cx="56149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971CC0-9BC8-BDB1-CC2A-7BC43193A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64" y="185739"/>
            <a:ext cx="5429250" cy="1070037"/>
          </a:xfrm>
        </p:spPr>
        <p:txBody>
          <a:bodyPr>
            <a:noAutofit/>
          </a:bodyPr>
          <a:lstStyle/>
          <a:p>
            <a:pPr algn="ctr"/>
            <a:br>
              <a:rPr lang="en-GB" sz="36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</a:br>
            <a:r>
              <a:rPr lang="en-GB" sz="36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Strategies for Relating Background Knowledge</a:t>
            </a:r>
            <a:br>
              <a:rPr lang="en-IN" sz="36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733E1-A1BF-0F17-77B1-B39D24A6F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463" y="1441515"/>
            <a:ext cx="5824537" cy="523074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GB" sz="32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Use Analogies and Comparisons</a:t>
            </a:r>
            <a:r>
              <a:rPr lang="en-GB" sz="32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en-IN" sz="3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32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Compare new 				information to 				familiar situations.</a:t>
            </a:r>
            <a:endParaRPr lang="en-IN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2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2. </a:t>
            </a:r>
            <a:r>
              <a:rPr lang="en-GB" sz="32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Storytelling</a:t>
            </a:r>
            <a:r>
              <a:rPr lang="en-GB" sz="32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en-IN" sz="3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32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Share stories 				       that connect to 			       the  topic.</a:t>
            </a:r>
            <a:endParaRPr lang="en-IN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32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3. </a:t>
            </a:r>
            <a:r>
              <a:rPr lang="en-GB" sz="3200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Visual Aids</a:t>
            </a:r>
            <a:r>
              <a:rPr lang="en-GB" sz="32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en-IN" sz="3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32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Use images, 	maps, 		      or videos to spark			      connections.</a:t>
            </a:r>
            <a:endParaRPr lang="en-IN" sz="3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4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.</a:t>
            </a:r>
            <a:endParaRPr lang="en-IN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17186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D1AF4-904D-D557-B419-BC5DE0C50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448721"/>
            <a:ext cx="7115175" cy="852368"/>
          </a:xfrm>
        </p:spPr>
        <p:txBody>
          <a:bodyPr anchor="b">
            <a:normAutofit fontScale="90000"/>
          </a:bodyPr>
          <a:lstStyle/>
          <a:p>
            <a:pPr algn="ctr"/>
            <a:br>
              <a:rPr lang="en-GB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</a:br>
            <a:br>
              <a:rPr lang="en-GB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</a:br>
            <a:br>
              <a:rPr lang="en-GB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</a:br>
            <a:r>
              <a:rPr lang="en-GB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Challenges in Relating Background Knowledge</a:t>
            </a:r>
            <a:br>
              <a:rPr lang="en-IN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924AD-4663-352A-AED7-A38DE31DE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73" y="1301089"/>
            <a:ext cx="7473696" cy="510818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4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Diverse Knowledge Levels</a:t>
            </a:r>
            <a:r>
              <a:rPr lang="en-GB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en-IN" sz="4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Not all  have the same experiences.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IN" sz="36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4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Misconceptions</a:t>
            </a:r>
            <a:r>
              <a:rPr lang="en-GB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en-IN" sz="40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Prior knowledge might be inaccurate.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IN" sz="36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39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Lack of Engagement</a:t>
            </a:r>
            <a:r>
              <a:rPr lang="en-GB" sz="3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:</a:t>
            </a:r>
            <a:r>
              <a:rPr lang="en-IN" sz="3900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3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Some may struggle to see connections.</a:t>
            </a:r>
            <a:endParaRPr lang="en-IN" sz="3900" dirty="0">
              <a:solidFill>
                <a:schemeClr val="bg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AD5F60D-14D9-2A10-CB51-61F64292E0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83" r="29039"/>
          <a:stretch/>
        </p:blipFill>
        <p:spPr>
          <a:xfrm>
            <a:off x="7772400" y="10"/>
            <a:ext cx="44196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24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CE3D64-2CCC-B9B0-D20F-B470F9338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84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GB" sz="2600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</a:br>
            <a:r>
              <a:rPr lang="en-GB" b="1" dirty="0">
                <a:effectLst/>
                <a:latin typeface="Times New Roman" panose="02020603050405020304" pitchFamily="18" charset="0"/>
                <a:ea typeface="Arial" panose="020B0604020202020204" pitchFamily="34" charset="0"/>
              </a:rPr>
              <a:t>Solutions to Overcome Challenges</a:t>
            </a:r>
            <a:br>
              <a:rPr lang="en-IN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US" sz="26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1AE6DD-4379-280F-9402-80DAA83154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267433"/>
              </p:ext>
            </p:extLst>
          </p:nvPr>
        </p:nvGraphicFramePr>
        <p:xfrm>
          <a:off x="719328" y="1182624"/>
          <a:ext cx="10984992" cy="4994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5952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588E70-535E-1A10-518F-4A51FD9C8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200" b="1">
                <a:latin typeface="Times New Roman" panose="02020603050405020304" pitchFamily="18" charset="0"/>
                <a:cs typeface="Times New Roman" panose="02020603050405020304" pitchFamily="18" charset="0"/>
              </a:rPr>
              <a:t>Activity: Relating Background Knowledge 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1865313"/>
            <a:ext cx="10424160" cy="18288"/>
          </a:xfrm>
          <a:custGeom>
            <a:avLst/>
            <a:gdLst>
              <a:gd name="csX0" fmla="*/ 0 w 10424160"/>
              <a:gd name="csY0" fmla="*/ 0 h 18288"/>
              <a:gd name="csX1" fmla="*/ 903427 w 10424160"/>
              <a:gd name="csY1" fmla="*/ 0 h 18288"/>
              <a:gd name="csX2" fmla="*/ 1389888 w 10424160"/>
              <a:gd name="csY2" fmla="*/ 0 h 18288"/>
              <a:gd name="csX3" fmla="*/ 2189074 w 10424160"/>
              <a:gd name="csY3" fmla="*/ 0 h 18288"/>
              <a:gd name="csX4" fmla="*/ 2675534 w 10424160"/>
              <a:gd name="csY4" fmla="*/ 0 h 18288"/>
              <a:gd name="csX5" fmla="*/ 3370478 w 10424160"/>
              <a:gd name="csY5" fmla="*/ 0 h 18288"/>
              <a:gd name="csX6" fmla="*/ 4169664 w 10424160"/>
              <a:gd name="csY6" fmla="*/ 0 h 18288"/>
              <a:gd name="csX7" fmla="*/ 4551883 w 10424160"/>
              <a:gd name="csY7" fmla="*/ 0 h 18288"/>
              <a:gd name="csX8" fmla="*/ 4934102 w 10424160"/>
              <a:gd name="csY8" fmla="*/ 0 h 18288"/>
              <a:gd name="csX9" fmla="*/ 5837530 w 10424160"/>
              <a:gd name="csY9" fmla="*/ 0 h 18288"/>
              <a:gd name="csX10" fmla="*/ 6532474 w 10424160"/>
              <a:gd name="csY10" fmla="*/ 0 h 18288"/>
              <a:gd name="csX11" fmla="*/ 6914693 w 10424160"/>
              <a:gd name="csY11" fmla="*/ 0 h 18288"/>
              <a:gd name="csX12" fmla="*/ 7609637 w 10424160"/>
              <a:gd name="csY12" fmla="*/ 0 h 18288"/>
              <a:gd name="csX13" fmla="*/ 8513064 w 10424160"/>
              <a:gd name="csY13" fmla="*/ 0 h 18288"/>
              <a:gd name="csX14" fmla="*/ 9103766 w 10424160"/>
              <a:gd name="csY14" fmla="*/ 0 h 18288"/>
              <a:gd name="csX15" fmla="*/ 9694469 w 10424160"/>
              <a:gd name="csY15" fmla="*/ 0 h 18288"/>
              <a:gd name="csX16" fmla="*/ 10424160 w 10424160"/>
              <a:gd name="csY16" fmla="*/ 0 h 18288"/>
              <a:gd name="csX17" fmla="*/ 10424160 w 10424160"/>
              <a:gd name="csY17" fmla="*/ 18288 h 18288"/>
              <a:gd name="csX18" fmla="*/ 9729216 w 10424160"/>
              <a:gd name="csY18" fmla="*/ 18288 h 18288"/>
              <a:gd name="csX19" fmla="*/ 8930030 w 10424160"/>
              <a:gd name="csY19" fmla="*/ 18288 h 18288"/>
              <a:gd name="csX20" fmla="*/ 8130845 w 10424160"/>
              <a:gd name="csY20" fmla="*/ 18288 h 18288"/>
              <a:gd name="csX21" fmla="*/ 7644384 w 10424160"/>
              <a:gd name="csY21" fmla="*/ 18288 h 18288"/>
              <a:gd name="csX22" fmla="*/ 6740957 w 10424160"/>
              <a:gd name="csY22" fmla="*/ 18288 h 18288"/>
              <a:gd name="csX23" fmla="*/ 6046013 w 10424160"/>
              <a:gd name="csY23" fmla="*/ 18288 h 18288"/>
              <a:gd name="csX24" fmla="*/ 5663794 w 10424160"/>
              <a:gd name="csY24" fmla="*/ 18288 h 18288"/>
              <a:gd name="csX25" fmla="*/ 4968850 w 10424160"/>
              <a:gd name="csY25" fmla="*/ 18288 h 18288"/>
              <a:gd name="csX26" fmla="*/ 4378147 w 10424160"/>
              <a:gd name="csY26" fmla="*/ 18288 h 18288"/>
              <a:gd name="csX27" fmla="*/ 3787445 w 10424160"/>
              <a:gd name="csY27" fmla="*/ 18288 h 18288"/>
              <a:gd name="csX28" fmla="*/ 3196742 w 10424160"/>
              <a:gd name="csY28" fmla="*/ 18288 h 18288"/>
              <a:gd name="csX29" fmla="*/ 2606040 w 10424160"/>
              <a:gd name="csY29" fmla="*/ 18288 h 18288"/>
              <a:gd name="csX30" fmla="*/ 1806854 w 10424160"/>
              <a:gd name="csY30" fmla="*/ 18288 h 18288"/>
              <a:gd name="csX31" fmla="*/ 1111910 w 10424160"/>
              <a:gd name="csY31" fmla="*/ 18288 h 18288"/>
              <a:gd name="csX32" fmla="*/ 729691 w 10424160"/>
              <a:gd name="csY32" fmla="*/ 18288 h 18288"/>
              <a:gd name="csX33" fmla="*/ 0 w 10424160"/>
              <a:gd name="csY33" fmla="*/ 18288 h 18288"/>
              <a:gd name="csX34" fmla="*/ 0 w 10424160"/>
              <a:gd name="csY3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10424160" h="18288" fill="none" extrusionOk="0">
                <a:moveTo>
                  <a:pt x="0" y="0"/>
                </a:moveTo>
                <a:cubicBezTo>
                  <a:pt x="251416" y="-3874"/>
                  <a:pt x="479411" y="-20508"/>
                  <a:pt x="903427" y="0"/>
                </a:cubicBezTo>
                <a:cubicBezTo>
                  <a:pt x="1327443" y="20508"/>
                  <a:pt x="1177990" y="-7387"/>
                  <a:pt x="1389888" y="0"/>
                </a:cubicBezTo>
                <a:cubicBezTo>
                  <a:pt x="1601786" y="7387"/>
                  <a:pt x="1928602" y="-6697"/>
                  <a:pt x="2189074" y="0"/>
                </a:cubicBezTo>
                <a:cubicBezTo>
                  <a:pt x="2449546" y="6697"/>
                  <a:pt x="2440085" y="-21144"/>
                  <a:pt x="2675534" y="0"/>
                </a:cubicBezTo>
                <a:cubicBezTo>
                  <a:pt x="2910983" y="21144"/>
                  <a:pt x="3026158" y="-11124"/>
                  <a:pt x="3370478" y="0"/>
                </a:cubicBezTo>
                <a:cubicBezTo>
                  <a:pt x="3714798" y="11124"/>
                  <a:pt x="3864539" y="-10660"/>
                  <a:pt x="4169664" y="0"/>
                </a:cubicBezTo>
                <a:cubicBezTo>
                  <a:pt x="4474789" y="10660"/>
                  <a:pt x="4471218" y="16488"/>
                  <a:pt x="4551883" y="0"/>
                </a:cubicBezTo>
                <a:cubicBezTo>
                  <a:pt x="4632548" y="-16488"/>
                  <a:pt x="4786830" y="7986"/>
                  <a:pt x="4934102" y="0"/>
                </a:cubicBezTo>
                <a:cubicBezTo>
                  <a:pt x="5081374" y="-7986"/>
                  <a:pt x="5575881" y="-33003"/>
                  <a:pt x="5837530" y="0"/>
                </a:cubicBezTo>
                <a:cubicBezTo>
                  <a:pt x="6099179" y="33003"/>
                  <a:pt x="6305895" y="14170"/>
                  <a:pt x="6532474" y="0"/>
                </a:cubicBezTo>
                <a:cubicBezTo>
                  <a:pt x="6759053" y="-14170"/>
                  <a:pt x="6726707" y="16121"/>
                  <a:pt x="6914693" y="0"/>
                </a:cubicBezTo>
                <a:cubicBezTo>
                  <a:pt x="7102679" y="-16121"/>
                  <a:pt x="7397857" y="32594"/>
                  <a:pt x="7609637" y="0"/>
                </a:cubicBezTo>
                <a:cubicBezTo>
                  <a:pt x="7821417" y="-32594"/>
                  <a:pt x="8141235" y="-3745"/>
                  <a:pt x="8513064" y="0"/>
                </a:cubicBezTo>
                <a:cubicBezTo>
                  <a:pt x="8884893" y="3745"/>
                  <a:pt x="8877548" y="3359"/>
                  <a:pt x="9103766" y="0"/>
                </a:cubicBezTo>
                <a:cubicBezTo>
                  <a:pt x="9329984" y="-3359"/>
                  <a:pt x="9545570" y="-17843"/>
                  <a:pt x="9694469" y="0"/>
                </a:cubicBezTo>
                <a:cubicBezTo>
                  <a:pt x="9843368" y="17843"/>
                  <a:pt x="10162477" y="-1217"/>
                  <a:pt x="10424160" y="0"/>
                </a:cubicBezTo>
                <a:cubicBezTo>
                  <a:pt x="10424498" y="7640"/>
                  <a:pt x="10423710" y="11289"/>
                  <a:pt x="10424160" y="18288"/>
                </a:cubicBezTo>
                <a:cubicBezTo>
                  <a:pt x="10184680" y="20716"/>
                  <a:pt x="10034768" y="-9357"/>
                  <a:pt x="9729216" y="18288"/>
                </a:cubicBezTo>
                <a:cubicBezTo>
                  <a:pt x="9423664" y="45933"/>
                  <a:pt x="9309220" y="36372"/>
                  <a:pt x="8930030" y="18288"/>
                </a:cubicBezTo>
                <a:cubicBezTo>
                  <a:pt x="8550840" y="204"/>
                  <a:pt x="8513376" y="34707"/>
                  <a:pt x="8130845" y="18288"/>
                </a:cubicBezTo>
                <a:cubicBezTo>
                  <a:pt x="7748315" y="1869"/>
                  <a:pt x="7864674" y="19659"/>
                  <a:pt x="7644384" y="18288"/>
                </a:cubicBezTo>
                <a:cubicBezTo>
                  <a:pt x="7424094" y="16917"/>
                  <a:pt x="6947001" y="55680"/>
                  <a:pt x="6740957" y="18288"/>
                </a:cubicBezTo>
                <a:cubicBezTo>
                  <a:pt x="6534913" y="-19104"/>
                  <a:pt x="6313809" y="33391"/>
                  <a:pt x="6046013" y="18288"/>
                </a:cubicBezTo>
                <a:cubicBezTo>
                  <a:pt x="5778217" y="3185"/>
                  <a:pt x="5786775" y="1439"/>
                  <a:pt x="5663794" y="18288"/>
                </a:cubicBezTo>
                <a:cubicBezTo>
                  <a:pt x="5540813" y="35137"/>
                  <a:pt x="5204724" y="25434"/>
                  <a:pt x="4968850" y="18288"/>
                </a:cubicBezTo>
                <a:cubicBezTo>
                  <a:pt x="4732976" y="11142"/>
                  <a:pt x="4559928" y="34568"/>
                  <a:pt x="4378147" y="18288"/>
                </a:cubicBezTo>
                <a:cubicBezTo>
                  <a:pt x="4196366" y="2008"/>
                  <a:pt x="3992200" y="35409"/>
                  <a:pt x="3787445" y="18288"/>
                </a:cubicBezTo>
                <a:cubicBezTo>
                  <a:pt x="3582690" y="1167"/>
                  <a:pt x="3488876" y="-7583"/>
                  <a:pt x="3196742" y="18288"/>
                </a:cubicBezTo>
                <a:cubicBezTo>
                  <a:pt x="2904608" y="44159"/>
                  <a:pt x="2729828" y="45906"/>
                  <a:pt x="2606040" y="18288"/>
                </a:cubicBezTo>
                <a:cubicBezTo>
                  <a:pt x="2482252" y="-9330"/>
                  <a:pt x="2000672" y="-5498"/>
                  <a:pt x="1806854" y="18288"/>
                </a:cubicBezTo>
                <a:cubicBezTo>
                  <a:pt x="1613036" y="42074"/>
                  <a:pt x="1310933" y="-4240"/>
                  <a:pt x="1111910" y="18288"/>
                </a:cubicBezTo>
                <a:cubicBezTo>
                  <a:pt x="912887" y="40816"/>
                  <a:pt x="891560" y="1701"/>
                  <a:pt x="729691" y="18288"/>
                </a:cubicBezTo>
                <a:cubicBezTo>
                  <a:pt x="567822" y="34875"/>
                  <a:pt x="203025" y="34462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10424160" h="18288" stroke="0" extrusionOk="0">
                <a:moveTo>
                  <a:pt x="0" y="0"/>
                </a:moveTo>
                <a:cubicBezTo>
                  <a:pt x="119910" y="17195"/>
                  <a:pt x="345032" y="1652"/>
                  <a:pt x="590702" y="0"/>
                </a:cubicBezTo>
                <a:cubicBezTo>
                  <a:pt x="836372" y="-1652"/>
                  <a:pt x="830717" y="-10944"/>
                  <a:pt x="972922" y="0"/>
                </a:cubicBezTo>
                <a:cubicBezTo>
                  <a:pt x="1115127" y="10944"/>
                  <a:pt x="1638708" y="17269"/>
                  <a:pt x="1876349" y="0"/>
                </a:cubicBezTo>
                <a:cubicBezTo>
                  <a:pt x="2113990" y="-17269"/>
                  <a:pt x="2263529" y="27642"/>
                  <a:pt x="2467051" y="0"/>
                </a:cubicBezTo>
                <a:cubicBezTo>
                  <a:pt x="2670573" y="-27642"/>
                  <a:pt x="2867743" y="-1552"/>
                  <a:pt x="3057754" y="0"/>
                </a:cubicBezTo>
                <a:cubicBezTo>
                  <a:pt x="3247765" y="1552"/>
                  <a:pt x="3729099" y="45169"/>
                  <a:pt x="3961181" y="0"/>
                </a:cubicBezTo>
                <a:cubicBezTo>
                  <a:pt x="4193263" y="-45169"/>
                  <a:pt x="4313735" y="4067"/>
                  <a:pt x="4447642" y="0"/>
                </a:cubicBezTo>
                <a:cubicBezTo>
                  <a:pt x="4581549" y="-4067"/>
                  <a:pt x="5123626" y="11867"/>
                  <a:pt x="5351069" y="0"/>
                </a:cubicBezTo>
                <a:cubicBezTo>
                  <a:pt x="5578512" y="-11867"/>
                  <a:pt x="6044105" y="-19983"/>
                  <a:pt x="6254496" y="0"/>
                </a:cubicBezTo>
                <a:cubicBezTo>
                  <a:pt x="6464887" y="19983"/>
                  <a:pt x="6664731" y="4232"/>
                  <a:pt x="6949440" y="0"/>
                </a:cubicBezTo>
                <a:cubicBezTo>
                  <a:pt x="7234149" y="-4232"/>
                  <a:pt x="7497205" y="28731"/>
                  <a:pt x="7852867" y="0"/>
                </a:cubicBezTo>
                <a:cubicBezTo>
                  <a:pt x="8208529" y="-28731"/>
                  <a:pt x="8287556" y="2616"/>
                  <a:pt x="8443570" y="0"/>
                </a:cubicBezTo>
                <a:cubicBezTo>
                  <a:pt x="8599584" y="-2616"/>
                  <a:pt x="8871283" y="-14113"/>
                  <a:pt x="9034272" y="0"/>
                </a:cubicBezTo>
                <a:cubicBezTo>
                  <a:pt x="9197261" y="14113"/>
                  <a:pt x="9604978" y="-35623"/>
                  <a:pt x="9833458" y="0"/>
                </a:cubicBezTo>
                <a:cubicBezTo>
                  <a:pt x="10061938" y="35623"/>
                  <a:pt x="10231944" y="-8194"/>
                  <a:pt x="10424160" y="0"/>
                </a:cubicBezTo>
                <a:cubicBezTo>
                  <a:pt x="10424285" y="4395"/>
                  <a:pt x="10424085" y="9776"/>
                  <a:pt x="10424160" y="18288"/>
                </a:cubicBezTo>
                <a:cubicBezTo>
                  <a:pt x="10058736" y="-5772"/>
                  <a:pt x="9942989" y="-18764"/>
                  <a:pt x="9624974" y="18288"/>
                </a:cubicBezTo>
                <a:cubicBezTo>
                  <a:pt x="9306959" y="55340"/>
                  <a:pt x="9229263" y="24995"/>
                  <a:pt x="8930030" y="18288"/>
                </a:cubicBezTo>
                <a:cubicBezTo>
                  <a:pt x="8630797" y="11581"/>
                  <a:pt x="8647263" y="10931"/>
                  <a:pt x="8547811" y="18288"/>
                </a:cubicBezTo>
                <a:cubicBezTo>
                  <a:pt x="8448359" y="25645"/>
                  <a:pt x="8173221" y="219"/>
                  <a:pt x="8061350" y="18288"/>
                </a:cubicBezTo>
                <a:cubicBezTo>
                  <a:pt x="7949479" y="36357"/>
                  <a:pt x="7437002" y="17516"/>
                  <a:pt x="7157923" y="18288"/>
                </a:cubicBezTo>
                <a:cubicBezTo>
                  <a:pt x="6878844" y="19060"/>
                  <a:pt x="6610241" y="8864"/>
                  <a:pt x="6462979" y="18288"/>
                </a:cubicBezTo>
                <a:cubicBezTo>
                  <a:pt x="6315717" y="27712"/>
                  <a:pt x="6124879" y="4989"/>
                  <a:pt x="5976518" y="18288"/>
                </a:cubicBezTo>
                <a:cubicBezTo>
                  <a:pt x="5828157" y="31587"/>
                  <a:pt x="5566880" y="7112"/>
                  <a:pt x="5281574" y="18288"/>
                </a:cubicBezTo>
                <a:cubicBezTo>
                  <a:pt x="4996268" y="29464"/>
                  <a:pt x="5085614" y="20493"/>
                  <a:pt x="4899355" y="18288"/>
                </a:cubicBezTo>
                <a:cubicBezTo>
                  <a:pt x="4713096" y="16083"/>
                  <a:pt x="4606138" y="34359"/>
                  <a:pt x="4517136" y="18288"/>
                </a:cubicBezTo>
                <a:cubicBezTo>
                  <a:pt x="4428134" y="2217"/>
                  <a:pt x="4125335" y="52414"/>
                  <a:pt x="3822192" y="18288"/>
                </a:cubicBezTo>
                <a:cubicBezTo>
                  <a:pt x="3519049" y="-15838"/>
                  <a:pt x="3453132" y="3859"/>
                  <a:pt x="3335731" y="18288"/>
                </a:cubicBezTo>
                <a:cubicBezTo>
                  <a:pt x="3218330" y="32717"/>
                  <a:pt x="2718749" y="-13936"/>
                  <a:pt x="2536546" y="18288"/>
                </a:cubicBezTo>
                <a:cubicBezTo>
                  <a:pt x="2354343" y="50512"/>
                  <a:pt x="2190669" y="3238"/>
                  <a:pt x="2050085" y="18288"/>
                </a:cubicBezTo>
                <a:cubicBezTo>
                  <a:pt x="1909501" y="33338"/>
                  <a:pt x="1520975" y="3062"/>
                  <a:pt x="1250899" y="18288"/>
                </a:cubicBezTo>
                <a:cubicBezTo>
                  <a:pt x="980823" y="33514"/>
                  <a:pt x="992936" y="28036"/>
                  <a:pt x="868680" y="18288"/>
                </a:cubicBezTo>
                <a:cubicBezTo>
                  <a:pt x="744424" y="8540"/>
                  <a:pt x="230364" y="33365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EEF981F-4364-CD22-448F-479E4D3414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7883775"/>
              </p:ext>
            </p:extLst>
          </p:nvPr>
        </p:nvGraphicFramePr>
        <p:xfrm>
          <a:off x="487680" y="2055813"/>
          <a:ext cx="11289792" cy="4121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3204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272D0C-85BD-E546-4E49-555BCC9D1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213" y="1683756"/>
            <a:ext cx="3724760" cy="2396359"/>
          </a:xfrm>
        </p:spPr>
        <p:txBody>
          <a:bodyPr anchor="b">
            <a:normAutofit/>
          </a:bodyPr>
          <a:lstStyle/>
          <a:p>
            <a:pPr algn="ctr"/>
            <a:b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br>
              <a:rPr lang="en-US" sz="4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6FA01F-8F79-2D42-2BE8-B88C6BD7A9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01827"/>
              </p:ext>
            </p:extLst>
          </p:nvPr>
        </p:nvGraphicFramePr>
        <p:xfrm>
          <a:off x="4214037" y="242888"/>
          <a:ext cx="7801751" cy="6443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4755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391</Words>
  <Application>Microsoft Macintosh PowerPoint</Application>
  <PresentationFormat>Widescreen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Office Theme</vt:lpstr>
      <vt:lpstr>Relating Background Knowledge </vt:lpstr>
      <vt:lpstr> What is Background Knowledge? </vt:lpstr>
      <vt:lpstr>Why Relate Background Knowledge? </vt:lpstr>
      <vt:lpstr> Examples of Background Knowledge in Learning </vt:lpstr>
      <vt:lpstr> How to Identify Background Knowledge </vt:lpstr>
      <vt:lpstr> Strategies for Relating Background Knowledge </vt:lpstr>
      <vt:lpstr>   Challenges in Relating Background Knowledge </vt:lpstr>
      <vt:lpstr> Solutions to Overcome Challenges </vt:lpstr>
      <vt:lpstr>Activity: Relating Background Knowledge </vt:lpstr>
      <vt:lpstr> 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Sanchay Tiwari</dc:creator>
  <cp:lastModifiedBy>Rajesh Tiwari</cp:lastModifiedBy>
  <cp:revision>2</cp:revision>
  <dcterms:created xsi:type="dcterms:W3CDTF">2024-11-21T04:35:43Z</dcterms:created>
  <dcterms:modified xsi:type="dcterms:W3CDTF">2026-09-28T07:55:36Z</dcterms:modified>
</cp:coreProperties>
</file>