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original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36"/>
    <p:restoredTop sz="94595"/>
  </p:normalViewPr>
  <p:slideViewPr>
    <p:cSldViewPr snapToGrid="0" snapToObjects="1">
      <p:cViewPr>
        <p:scale>
          <a:sx n="102" d="100"/>
          <a:sy n="102" d="100"/>
        </p:scale>
        <p:origin x="8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6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346DCD-ED93-480C-895B-83EE33313095}" type="doc">
      <dgm:prSet loTypeId="urn:microsoft.com/office/officeart/2008/layout/LinedList" loCatId="list" qsTypeId="urn:microsoft.com/office/officeart/2005/8/quickstyle/simple1#62" qsCatId="simple" csTypeId="urn:microsoft.com/office/officeart/2005/8/colors/accent1_2#25" csCatId="accent1" phldr="1"/>
      <dgm:spPr/>
      <dgm:t>
        <a:bodyPr/>
        <a:lstStyle/>
        <a:p>
          <a:endParaRPr lang="en-US"/>
        </a:p>
      </dgm:t>
    </dgm:pt>
    <dgm:pt modelId="{40E806F5-B8C9-480D-AB2C-F54C32B65672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 group of late-sixteenth-century English writers associated with Oxford or Cambridge.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D2C4CA-1CD5-49E7-9BCB-932B1EF9514E}" type="parTrans" cxnId="{E7B8AABB-7D24-46BB-871C-FCE61694872C}">
      <dgm:prSet/>
      <dgm:spPr/>
      <dgm:t>
        <a:bodyPr/>
        <a:lstStyle/>
        <a:p>
          <a:endParaRPr lang="en-US"/>
        </a:p>
      </dgm:t>
    </dgm:pt>
    <dgm:pt modelId="{0CB8B93E-3BA5-4215-8A17-4C1AAA81C57A}" type="sibTrans" cxnId="{E7B8AABB-7D24-46BB-871C-FCE61694872C}">
      <dgm:prSet/>
      <dgm:spPr/>
      <dgm:t>
        <a:bodyPr/>
        <a:lstStyle/>
        <a:p>
          <a:endParaRPr lang="en-US"/>
        </a:p>
      </dgm:t>
    </dgm:pt>
    <dgm:pt modelId="{44923278-9BBC-40B4-8B3C-AE62E4EDDDC8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term was not used by the writers themselves; George Saintsbury later popularized it.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3A20C-AC7F-49BF-8528-9E97D07A682D}" type="parTrans" cxnId="{42E8F12E-4A58-463D-943F-91E6733442F0}">
      <dgm:prSet/>
      <dgm:spPr/>
      <dgm:t>
        <a:bodyPr/>
        <a:lstStyle/>
        <a:p>
          <a:endParaRPr lang="en-US"/>
        </a:p>
      </dgm:t>
    </dgm:pt>
    <dgm:pt modelId="{1F3685F0-8264-486B-9355-E098F590BEAD}" type="sibTrans" cxnId="{42E8F12E-4A58-463D-943F-91E6733442F0}">
      <dgm:prSet/>
      <dgm:spPr/>
      <dgm:t>
        <a:bodyPr/>
        <a:lstStyle/>
        <a:p>
          <a:endParaRPr lang="en-US"/>
        </a:p>
      </dgm:t>
    </dgm:pt>
    <dgm:pt modelId="{1477EDF4-E9F0-4022-9968-302DA8EC9379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Principal university-educated figures: Marlowe, Greene, Nashe, Lyly, Lodge and Peele.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448BD7-5CF0-41B8-9BEB-B413FC596704}" type="parTrans" cxnId="{9A6B7529-51F0-414D-A275-8BC727887ABA}">
      <dgm:prSet/>
      <dgm:spPr/>
      <dgm:t>
        <a:bodyPr/>
        <a:lstStyle/>
        <a:p>
          <a:endParaRPr lang="en-US"/>
        </a:p>
      </dgm:t>
    </dgm:pt>
    <dgm:pt modelId="{CC1CA655-BBD8-4137-BEF7-0DA067246AFA}" type="sibTrans" cxnId="{9A6B7529-51F0-414D-A275-8BC727887ABA}">
      <dgm:prSet/>
      <dgm:spPr/>
      <dgm:t>
        <a:bodyPr/>
        <a:lstStyle/>
        <a:p>
          <a:endParaRPr lang="en-US"/>
        </a:p>
      </dgm:t>
    </dgm:pt>
    <dgm:pt modelId="{8D3CB047-8271-47B9-89C6-3806A8CBC3AD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Thomas Kyd is frequently discussed alongside them because of literary affinity, although he was not a university graduate.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783F09-C0CD-40F4-9A9E-23B2D20F764F}" type="parTrans" cxnId="{D9B06506-BA68-4FD0-BD1F-26A63ED5F291}">
      <dgm:prSet/>
      <dgm:spPr/>
      <dgm:t>
        <a:bodyPr/>
        <a:lstStyle/>
        <a:p>
          <a:endParaRPr lang="en-US"/>
        </a:p>
      </dgm:t>
    </dgm:pt>
    <dgm:pt modelId="{4934B04E-5C5F-4CD9-94A4-A9AC69A60486}" type="sibTrans" cxnId="{D9B06506-BA68-4FD0-BD1F-26A63ED5F291}">
      <dgm:prSet/>
      <dgm:spPr/>
      <dgm:t>
        <a:bodyPr/>
        <a:lstStyle/>
        <a:p>
          <a:endParaRPr lang="en-US"/>
        </a:p>
      </dgm:t>
    </dgm:pt>
    <dgm:pt modelId="{3C174339-6629-46E1-83AB-55B76FE5B5A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They were not a formal society or school.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8A78E9-43BD-4E21-9D58-DF99C5A3DADE}" type="parTrans" cxnId="{2795D6D1-AB67-402A-8EC9-5E692CEAA10E}">
      <dgm:prSet/>
      <dgm:spPr/>
      <dgm:t>
        <a:bodyPr/>
        <a:lstStyle/>
        <a:p>
          <a:endParaRPr lang="en-US"/>
        </a:p>
      </dgm:t>
    </dgm:pt>
    <dgm:pt modelId="{E68B7521-518E-455F-B5E5-FBD6A69DEB91}" type="sibTrans" cxnId="{2795D6D1-AB67-402A-8EC9-5E692CEAA10E}">
      <dgm:prSet/>
      <dgm:spPr/>
      <dgm:t>
        <a:bodyPr/>
        <a:lstStyle/>
        <a:p>
          <a:endParaRPr lang="en-US"/>
        </a:p>
      </dgm:t>
    </dgm:pt>
    <dgm:pt modelId="{68CEF1AE-779F-6746-8B27-851592D04648}" type="pres">
      <dgm:prSet presAssocID="{ED346DCD-ED93-480C-895B-83EE33313095}" presName="vert0" presStyleCnt="0">
        <dgm:presLayoutVars>
          <dgm:dir/>
          <dgm:animOne val="branch"/>
          <dgm:animLvl val="lvl"/>
        </dgm:presLayoutVars>
      </dgm:prSet>
      <dgm:spPr/>
    </dgm:pt>
    <dgm:pt modelId="{FBE69E7C-28B5-0244-8E70-090C3D319BF8}" type="pres">
      <dgm:prSet presAssocID="{40E806F5-B8C9-480D-AB2C-F54C32B65672}" presName="thickLine" presStyleLbl="alignNode1" presStyleIdx="0" presStyleCnt="5"/>
      <dgm:spPr/>
    </dgm:pt>
    <dgm:pt modelId="{C29DB0C3-469A-2946-98F8-484B90A00D51}" type="pres">
      <dgm:prSet presAssocID="{40E806F5-B8C9-480D-AB2C-F54C32B65672}" presName="horz1" presStyleCnt="0"/>
      <dgm:spPr/>
    </dgm:pt>
    <dgm:pt modelId="{8F292146-B339-A049-8393-370A670F374E}" type="pres">
      <dgm:prSet presAssocID="{40E806F5-B8C9-480D-AB2C-F54C32B65672}" presName="tx1" presStyleLbl="revTx" presStyleIdx="0" presStyleCnt="5"/>
      <dgm:spPr/>
    </dgm:pt>
    <dgm:pt modelId="{E72ADC84-7E3F-0648-A0F0-6CBEE242BB8B}" type="pres">
      <dgm:prSet presAssocID="{40E806F5-B8C9-480D-AB2C-F54C32B65672}" presName="vert1" presStyleCnt="0"/>
      <dgm:spPr/>
    </dgm:pt>
    <dgm:pt modelId="{B547B99A-A8DD-7C4F-A52E-6DD28BED01CD}" type="pres">
      <dgm:prSet presAssocID="{44923278-9BBC-40B4-8B3C-AE62E4EDDDC8}" presName="thickLine" presStyleLbl="alignNode1" presStyleIdx="1" presStyleCnt="5"/>
      <dgm:spPr/>
    </dgm:pt>
    <dgm:pt modelId="{2EFC8577-D476-E643-BA80-ED4086F995FA}" type="pres">
      <dgm:prSet presAssocID="{44923278-9BBC-40B4-8B3C-AE62E4EDDDC8}" presName="horz1" presStyleCnt="0"/>
      <dgm:spPr/>
    </dgm:pt>
    <dgm:pt modelId="{3BA9608E-178A-944D-ABAA-35D8B1D7940D}" type="pres">
      <dgm:prSet presAssocID="{44923278-9BBC-40B4-8B3C-AE62E4EDDDC8}" presName="tx1" presStyleLbl="revTx" presStyleIdx="1" presStyleCnt="5"/>
      <dgm:spPr/>
    </dgm:pt>
    <dgm:pt modelId="{C87049BE-24E7-494F-8AEE-E45E70FE93F9}" type="pres">
      <dgm:prSet presAssocID="{44923278-9BBC-40B4-8B3C-AE62E4EDDDC8}" presName="vert1" presStyleCnt="0"/>
      <dgm:spPr/>
    </dgm:pt>
    <dgm:pt modelId="{7FCDF9EE-DE52-2A4E-9EB1-4D44BF9C64AF}" type="pres">
      <dgm:prSet presAssocID="{1477EDF4-E9F0-4022-9968-302DA8EC9379}" presName="thickLine" presStyleLbl="alignNode1" presStyleIdx="2" presStyleCnt="5"/>
      <dgm:spPr/>
    </dgm:pt>
    <dgm:pt modelId="{9FBD6151-68E5-E748-A3F8-88FB7AA2B1D4}" type="pres">
      <dgm:prSet presAssocID="{1477EDF4-E9F0-4022-9968-302DA8EC9379}" presName="horz1" presStyleCnt="0"/>
      <dgm:spPr/>
    </dgm:pt>
    <dgm:pt modelId="{4931BBCB-BBD0-4648-B096-9812D8AE8F26}" type="pres">
      <dgm:prSet presAssocID="{1477EDF4-E9F0-4022-9968-302DA8EC9379}" presName="tx1" presStyleLbl="revTx" presStyleIdx="2" presStyleCnt="5"/>
      <dgm:spPr/>
    </dgm:pt>
    <dgm:pt modelId="{8E1E25FC-AE60-0943-83C0-5F5EEFBE123D}" type="pres">
      <dgm:prSet presAssocID="{1477EDF4-E9F0-4022-9968-302DA8EC9379}" presName="vert1" presStyleCnt="0"/>
      <dgm:spPr/>
    </dgm:pt>
    <dgm:pt modelId="{4C01E342-D67A-0F4C-9F2A-47B0144BE269}" type="pres">
      <dgm:prSet presAssocID="{8D3CB047-8271-47B9-89C6-3806A8CBC3AD}" presName="thickLine" presStyleLbl="alignNode1" presStyleIdx="3" presStyleCnt="5"/>
      <dgm:spPr/>
    </dgm:pt>
    <dgm:pt modelId="{6048E9D5-D0C2-EB40-94E7-932BAB09DD44}" type="pres">
      <dgm:prSet presAssocID="{8D3CB047-8271-47B9-89C6-3806A8CBC3AD}" presName="horz1" presStyleCnt="0"/>
      <dgm:spPr/>
    </dgm:pt>
    <dgm:pt modelId="{B8C4ADFD-893F-AD4B-9C26-A6A830C5A9D8}" type="pres">
      <dgm:prSet presAssocID="{8D3CB047-8271-47B9-89C6-3806A8CBC3AD}" presName="tx1" presStyleLbl="revTx" presStyleIdx="3" presStyleCnt="5"/>
      <dgm:spPr/>
    </dgm:pt>
    <dgm:pt modelId="{46DD9557-4BF7-D545-B927-2741A7925379}" type="pres">
      <dgm:prSet presAssocID="{8D3CB047-8271-47B9-89C6-3806A8CBC3AD}" presName="vert1" presStyleCnt="0"/>
      <dgm:spPr/>
    </dgm:pt>
    <dgm:pt modelId="{A84A8E6A-BD79-FC47-AB58-E9094CC858B2}" type="pres">
      <dgm:prSet presAssocID="{3C174339-6629-46E1-83AB-55B76FE5B5AD}" presName="thickLine" presStyleLbl="alignNode1" presStyleIdx="4" presStyleCnt="5"/>
      <dgm:spPr/>
    </dgm:pt>
    <dgm:pt modelId="{B7254765-AC7F-9D49-8898-ABEAD9139590}" type="pres">
      <dgm:prSet presAssocID="{3C174339-6629-46E1-83AB-55B76FE5B5AD}" presName="horz1" presStyleCnt="0"/>
      <dgm:spPr/>
    </dgm:pt>
    <dgm:pt modelId="{2AF189C4-3611-B645-B923-E898667A7BDB}" type="pres">
      <dgm:prSet presAssocID="{3C174339-6629-46E1-83AB-55B76FE5B5AD}" presName="tx1" presStyleLbl="revTx" presStyleIdx="4" presStyleCnt="5"/>
      <dgm:spPr/>
    </dgm:pt>
    <dgm:pt modelId="{DBD7CB40-AA13-714F-BF13-3D840E744266}" type="pres">
      <dgm:prSet presAssocID="{3C174339-6629-46E1-83AB-55B76FE5B5AD}" presName="vert1" presStyleCnt="0"/>
      <dgm:spPr/>
    </dgm:pt>
  </dgm:ptLst>
  <dgm:cxnLst>
    <dgm:cxn modelId="{D9B06506-BA68-4FD0-BD1F-26A63ED5F291}" srcId="{ED346DCD-ED93-480C-895B-83EE33313095}" destId="{8D3CB047-8271-47B9-89C6-3806A8CBC3AD}" srcOrd="3" destOrd="0" parTransId="{5E783F09-C0CD-40F4-9A9E-23B2D20F764F}" sibTransId="{4934B04E-5C5F-4CD9-94A4-A9AC69A60486}"/>
    <dgm:cxn modelId="{2DCF300B-92E1-724C-8C5C-B33DCB02605A}" type="presOf" srcId="{40E806F5-B8C9-480D-AB2C-F54C32B65672}" destId="{8F292146-B339-A049-8393-370A670F374E}" srcOrd="0" destOrd="0" presId="urn:microsoft.com/office/officeart/2008/layout/LinedList"/>
    <dgm:cxn modelId="{C3EDF80B-2E6E-AE40-9464-AF9A4844626B}" type="presOf" srcId="{8D3CB047-8271-47B9-89C6-3806A8CBC3AD}" destId="{B8C4ADFD-893F-AD4B-9C26-A6A830C5A9D8}" srcOrd="0" destOrd="0" presId="urn:microsoft.com/office/officeart/2008/layout/LinedList"/>
    <dgm:cxn modelId="{BD476924-AE90-5C48-802C-19E392F937D1}" type="presOf" srcId="{ED346DCD-ED93-480C-895B-83EE33313095}" destId="{68CEF1AE-779F-6746-8B27-851592D04648}" srcOrd="0" destOrd="0" presId="urn:microsoft.com/office/officeart/2008/layout/LinedList"/>
    <dgm:cxn modelId="{9A6B7529-51F0-414D-A275-8BC727887ABA}" srcId="{ED346DCD-ED93-480C-895B-83EE33313095}" destId="{1477EDF4-E9F0-4022-9968-302DA8EC9379}" srcOrd="2" destOrd="0" parTransId="{DB448BD7-5CF0-41B8-9BEB-B413FC596704}" sibTransId="{CC1CA655-BBD8-4137-BEF7-0DA067246AFA}"/>
    <dgm:cxn modelId="{42E8F12E-4A58-463D-943F-91E6733442F0}" srcId="{ED346DCD-ED93-480C-895B-83EE33313095}" destId="{44923278-9BBC-40B4-8B3C-AE62E4EDDDC8}" srcOrd="1" destOrd="0" parTransId="{60B3A20C-AC7F-49BF-8528-9E97D07A682D}" sibTransId="{1F3685F0-8264-486B-9355-E098F590BEAD}"/>
    <dgm:cxn modelId="{1F94DD50-6023-FF41-BB33-73E09D03FB40}" type="presOf" srcId="{3C174339-6629-46E1-83AB-55B76FE5B5AD}" destId="{2AF189C4-3611-B645-B923-E898667A7BDB}" srcOrd="0" destOrd="0" presId="urn:microsoft.com/office/officeart/2008/layout/LinedList"/>
    <dgm:cxn modelId="{E6463D90-0523-EA49-A920-0BAD285FA7A9}" type="presOf" srcId="{44923278-9BBC-40B4-8B3C-AE62E4EDDDC8}" destId="{3BA9608E-178A-944D-ABAA-35D8B1D7940D}" srcOrd="0" destOrd="0" presId="urn:microsoft.com/office/officeart/2008/layout/LinedList"/>
    <dgm:cxn modelId="{2B25DBB1-7939-C647-9356-EFBFE11169BA}" type="presOf" srcId="{1477EDF4-E9F0-4022-9968-302DA8EC9379}" destId="{4931BBCB-BBD0-4648-B096-9812D8AE8F26}" srcOrd="0" destOrd="0" presId="urn:microsoft.com/office/officeart/2008/layout/LinedList"/>
    <dgm:cxn modelId="{E7B8AABB-7D24-46BB-871C-FCE61694872C}" srcId="{ED346DCD-ED93-480C-895B-83EE33313095}" destId="{40E806F5-B8C9-480D-AB2C-F54C32B65672}" srcOrd="0" destOrd="0" parTransId="{28D2C4CA-1CD5-49E7-9BCB-932B1EF9514E}" sibTransId="{0CB8B93E-3BA5-4215-8A17-4C1AAA81C57A}"/>
    <dgm:cxn modelId="{2795D6D1-AB67-402A-8EC9-5E692CEAA10E}" srcId="{ED346DCD-ED93-480C-895B-83EE33313095}" destId="{3C174339-6629-46E1-83AB-55B76FE5B5AD}" srcOrd="4" destOrd="0" parTransId="{E58A78E9-43BD-4E21-9D58-DF99C5A3DADE}" sibTransId="{E68B7521-518E-455F-B5E5-FBD6A69DEB91}"/>
    <dgm:cxn modelId="{8F203D9B-92A3-9841-8724-EF8D68A17687}" type="presParOf" srcId="{68CEF1AE-779F-6746-8B27-851592D04648}" destId="{FBE69E7C-28B5-0244-8E70-090C3D319BF8}" srcOrd="0" destOrd="0" presId="urn:microsoft.com/office/officeart/2008/layout/LinedList"/>
    <dgm:cxn modelId="{165B7300-34D6-5E4E-A843-2D1D792CF085}" type="presParOf" srcId="{68CEF1AE-779F-6746-8B27-851592D04648}" destId="{C29DB0C3-469A-2946-98F8-484B90A00D51}" srcOrd="1" destOrd="0" presId="urn:microsoft.com/office/officeart/2008/layout/LinedList"/>
    <dgm:cxn modelId="{6A223469-6DE6-104E-A619-ACFAB59625F9}" type="presParOf" srcId="{C29DB0C3-469A-2946-98F8-484B90A00D51}" destId="{8F292146-B339-A049-8393-370A670F374E}" srcOrd="0" destOrd="0" presId="urn:microsoft.com/office/officeart/2008/layout/LinedList"/>
    <dgm:cxn modelId="{35D7795C-B55A-A348-AC27-22B685B24BC2}" type="presParOf" srcId="{C29DB0C3-469A-2946-98F8-484B90A00D51}" destId="{E72ADC84-7E3F-0648-A0F0-6CBEE242BB8B}" srcOrd="1" destOrd="0" presId="urn:microsoft.com/office/officeart/2008/layout/LinedList"/>
    <dgm:cxn modelId="{6668F4DC-4F5C-C64F-8345-AE45C2D6072B}" type="presParOf" srcId="{68CEF1AE-779F-6746-8B27-851592D04648}" destId="{B547B99A-A8DD-7C4F-A52E-6DD28BED01CD}" srcOrd="2" destOrd="0" presId="urn:microsoft.com/office/officeart/2008/layout/LinedList"/>
    <dgm:cxn modelId="{70BEA3B3-063B-EC47-8F04-EDF298DD4774}" type="presParOf" srcId="{68CEF1AE-779F-6746-8B27-851592D04648}" destId="{2EFC8577-D476-E643-BA80-ED4086F995FA}" srcOrd="3" destOrd="0" presId="urn:microsoft.com/office/officeart/2008/layout/LinedList"/>
    <dgm:cxn modelId="{87069A5E-5800-0E40-B8AF-EC9712D9B807}" type="presParOf" srcId="{2EFC8577-D476-E643-BA80-ED4086F995FA}" destId="{3BA9608E-178A-944D-ABAA-35D8B1D7940D}" srcOrd="0" destOrd="0" presId="urn:microsoft.com/office/officeart/2008/layout/LinedList"/>
    <dgm:cxn modelId="{F40400C9-EE78-D446-B9E0-1402B103EDF4}" type="presParOf" srcId="{2EFC8577-D476-E643-BA80-ED4086F995FA}" destId="{C87049BE-24E7-494F-8AEE-E45E70FE93F9}" srcOrd="1" destOrd="0" presId="urn:microsoft.com/office/officeart/2008/layout/LinedList"/>
    <dgm:cxn modelId="{80B3341F-AF3F-804D-80B4-1371E3239756}" type="presParOf" srcId="{68CEF1AE-779F-6746-8B27-851592D04648}" destId="{7FCDF9EE-DE52-2A4E-9EB1-4D44BF9C64AF}" srcOrd="4" destOrd="0" presId="urn:microsoft.com/office/officeart/2008/layout/LinedList"/>
    <dgm:cxn modelId="{926C0096-F695-FC43-8DCB-DBC6729C9BA5}" type="presParOf" srcId="{68CEF1AE-779F-6746-8B27-851592D04648}" destId="{9FBD6151-68E5-E748-A3F8-88FB7AA2B1D4}" srcOrd="5" destOrd="0" presId="urn:microsoft.com/office/officeart/2008/layout/LinedList"/>
    <dgm:cxn modelId="{5D6B0E86-E9CA-5445-8D9E-BE80A68EA848}" type="presParOf" srcId="{9FBD6151-68E5-E748-A3F8-88FB7AA2B1D4}" destId="{4931BBCB-BBD0-4648-B096-9812D8AE8F26}" srcOrd="0" destOrd="0" presId="urn:microsoft.com/office/officeart/2008/layout/LinedList"/>
    <dgm:cxn modelId="{52ED07E9-51F9-E345-93C9-6421F472FC1C}" type="presParOf" srcId="{9FBD6151-68E5-E748-A3F8-88FB7AA2B1D4}" destId="{8E1E25FC-AE60-0943-83C0-5F5EEFBE123D}" srcOrd="1" destOrd="0" presId="urn:microsoft.com/office/officeart/2008/layout/LinedList"/>
    <dgm:cxn modelId="{23DCBCC7-12CC-6B4A-85F4-51A2D462AEB6}" type="presParOf" srcId="{68CEF1AE-779F-6746-8B27-851592D04648}" destId="{4C01E342-D67A-0F4C-9F2A-47B0144BE269}" srcOrd="6" destOrd="0" presId="urn:microsoft.com/office/officeart/2008/layout/LinedList"/>
    <dgm:cxn modelId="{3AE8003A-78B1-5E42-850C-FB12FAB00960}" type="presParOf" srcId="{68CEF1AE-779F-6746-8B27-851592D04648}" destId="{6048E9D5-D0C2-EB40-94E7-932BAB09DD44}" srcOrd="7" destOrd="0" presId="urn:microsoft.com/office/officeart/2008/layout/LinedList"/>
    <dgm:cxn modelId="{A4AA2E66-CEC4-D747-BD21-1D2048A0EF14}" type="presParOf" srcId="{6048E9D5-D0C2-EB40-94E7-932BAB09DD44}" destId="{B8C4ADFD-893F-AD4B-9C26-A6A830C5A9D8}" srcOrd="0" destOrd="0" presId="urn:microsoft.com/office/officeart/2008/layout/LinedList"/>
    <dgm:cxn modelId="{B5597245-1FEF-3C42-83BA-C1F9F323551E}" type="presParOf" srcId="{6048E9D5-D0C2-EB40-94E7-932BAB09DD44}" destId="{46DD9557-4BF7-D545-B927-2741A7925379}" srcOrd="1" destOrd="0" presId="urn:microsoft.com/office/officeart/2008/layout/LinedList"/>
    <dgm:cxn modelId="{913CE2A4-653C-4F43-8D89-984891D54035}" type="presParOf" srcId="{68CEF1AE-779F-6746-8B27-851592D04648}" destId="{A84A8E6A-BD79-FC47-AB58-E9094CC858B2}" srcOrd="8" destOrd="0" presId="urn:microsoft.com/office/officeart/2008/layout/LinedList"/>
    <dgm:cxn modelId="{B06866B7-F498-1249-B923-88C8FC282E17}" type="presParOf" srcId="{68CEF1AE-779F-6746-8B27-851592D04648}" destId="{B7254765-AC7F-9D49-8898-ABEAD9139590}" srcOrd="9" destOrd="0" presId="urn:microsoft.com/office/officeart/2008/layout/LinedList"/>
    <dgm:cxn modelId="{97D7746E-5342-7840-9523-1DDF3E08A592}" type="presParOf" srcId="{B7254765-AC7F-9D49-8898-ABEAD9139590}" destId="{2AF189C4-3611-B645-B923-E898667A7BDB}" srcOrd="0" destOrd="0" presId="urn:microsoft.com/office/officeart/2008/layout/LinedList"/>
    <dgm:cxn modelId="{1A70CB17-BF16-0843-9898-BB237BC12027}" type="presParOf" srcId="{B7254765-AC7F-9D49-8898-ABEAD9139590}" destId="{DBD7CB40-AA13-714F-BF13-3D840E7442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BAF4E3-FE51-4385-835B-0E1DF04A4F5F}" type="doc">
      <dgm:prSet loTypeId="urn:microsoft.com/office/officeart/2008/layout/LinedList" loCatId="list" qsTypeId="urn:microsoft.com/office/officeart/2005/8/quickstyle/simple1#64" qsCatId="simple" csTypeId="urn:microsoft.com/office/officeart/2005/8/colors/accent1_2#27" csCatId="accent1" phldr="1"/>
      <dgm:spPr/>
      <dgm:t>
        <a:bodyPr/>
        <a:lstStyle/>
        <a:p>
          <a:endParaRPr lang="en-US"/>
        </a:p>
      </dgm:t>
    </dgm:pt>
    <dgm:pt modelId="{DC46EEB3-5F1A-443C-88E0-4DABC20E0E0B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Heroic and ambitious themes: power, knowledge, wealth, conquest and exceptional individuals</a:t>
          </a:r>
          <a:r>
            <a:rPr lang="en-US" sz="2400" dirty="0">
              <a:solidFill>
                <a:schemeClr val="bg1"/>
              </a:solidFill>
            </a:rPr>
            <a:t>.</a:t>
          </a:r>
        </a:p>
      </dgm:t>
    </dgm:pt>
    <dgm:pt modelId="{CBEB7A94-150C-4086-AC8F-F6B1E08478E8}" type="parTrans" cxnId="{7CBEE337-DA39-4519-961D-97C1573D41D2}">
      <dgm:prSet/>
      <dgm:spPr/>
      <dgm:t>
        <a:bodyPr/>
        <a:lstStyle/>
        <a:p>
          <a:endParaRPr lang="en-US"/>
        </a:p>
      </dgm:t>
    </dgm:pt>
    <dgm:pt modelId="{D57F8C47-540B-4762-8C42-0DDD21D9D825}" type="sibTrans" cxnId="{7CBEE337-DA39-4519-961D-97C1573D41D2}">
      <dgm:prSet/>
      <dgm:spPr/>
      <dgm:t>
        <a:bodyPr/>
        <a:lstStyle/>
        <a:p>
          <a:endParaRPr lang="en-US"/>
        </a:p>
      </dgm:t>
    </dgm:pt>
    <dgm:pt modelId="{E5794822-B9F8-4954-A2E7-1EC5F8CC54BC}">
      <dgm:prSet custT="1"/>
      <dgm:spPr>
        <a:solidFill>
          <a:srgbClr val="7030A0"/>
        </a:solidFill>
      </dgm:spPr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Elaborate rhetoric: long speeches, vivid imagery, classical allusions and heightened language.</a:t>
          </a:r>
        </a:p>
      </dgm:t>
    </dgm:pt>
    <dgm:pt modelId="{B6ADFB0E-B3E2-492B-A30B-000B14F7B150}" type="parTrans" cxnId="{88BC164F-BDB1-4754-8FAF-8833961CDC0D}">
      <dgm:prSet/>
      <dgm:spPr/>
      <dgm:t>
        <a:bodyPr/>
        <a:lstStyle/>
        <a:p>
          <a:endParaRPr lang="en-US"/>
        </a:p>
      </dgm:t>
    </dgm:pt>
    <dgm:pt modelId="{865D63C8-96CC-4CFF-90D2-42E50127E228}" type="sibTrans" cxnId="{88BC164F-BDB1-4754-8FAF-8833961CDC0D}">
      <dgm:prSet/>
      <dgm:spPr/>
      <dgm:t>
        <a:bodyPr/>
        <a:lstStyle/>
        <a:p>
          <a:endParaRPr lang="en-US"/>
        </a:p>
      </dgm:t>
    </dgm:pt>
    <dgm:pt modelId="{B78C57D1-84B9-4CE7-9298-B5213166E7C9}">
      <dgm:prSet custT="1"/>
      <dgm:spPr>
        <a:solidFill>
          <a:srgbClr val="002060"/>
        </a:solidFill>
      </dgm:spPr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Increasingly flexible use of blank verse for serious drama.</a:t>
          </a:r>
        </a:p>
      </dgm:t>
    </dgm:pt>
    <dgm:pt modelId="{C842FC8A-014E-4961-8636-1322FAA0A926}" type="parTrans" cxnId="{04C267F7-3B59-4E49-8510-81E57F28CF44}">
      <dgm:prSet/>
      <dgm:spPr/>
      <dgm:t>
        <a:bodyPr/>
        <a:lstStyle/>
        <a:p>
          <a:endParaRPr lang="en-US"/>
        </a:p>
      </dgm:t>
    </dgm:pt>
    <dgm:pt modelId="{1FD03FC3-2856-421E-A3EB-F8586809AC40}" type="sibTrans" cxnId="{04C267F7-3B59-4E49-8510-81E57F28CF44}">
      <dgm:prSet/>
      <dgm:spPr/>
      <dgm:t>
        <a:bodyPr/>
        <a:lstStyle/>
        <a:p>
          <a:endParaRPr lang="en-US"/>
        </a:p>
      </dgm:t>
    </dgm:pt>
    <dgm:pt modelId="{A2F6AC35-C9BD-4820-A44B-72AA8E4B3C83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Strong Senecan and classical influence combined with native English theatrical traditions</a:t>
          </a:r>
          <a:r>
            <a:rPr lang="en-US" sz="2400" dirty="0"/>
            <a:t>.</a:t>
          </a:r>
        </a:p>
      </dgm:t>
    </dgm:pt>
    <dgm:pt modelId="{4373C6A8-F320-4B28-83B1-4672A63CFFDB}" type="parTrans" cxnId="{7171B8B3-713A-4B50-869B-C60A8D2FA793}">
      <dgm:prSet/>
      <dgm:spPr/>
      <dgm:t>
        <a:bodyPr/>
        <a:lstStyle/>
        <a:p>
          <a:endParaRPr lang="en-US"/>
        </a:p>
      </dgm:t>
    </dgm:pt>
    <dgm:pt modelId="{95F88849-5EF8-499D-AEB2-34A353909D7B}" type="sibTrans" cxnId="{7171B8B3-713A-4B50-869B-C60A8D2FA793}">
      <dgm:prSet/>
      <dgm:spPr/>
      <dgm:t>
        <a:bodyPr/>
        <a:lstStyle/>
        <a:p>
          <a:endParaRPr lang="en-US"/>
        </a:p>
      </dgm:t>
    </dgm:pt>
    <dgm:pt modelId="{AFEABAB1-3EB4-4689-9251-C6BD967FCD66}">
      <dgm:prSet custT="1"/>
      <dgm:spPr>
        <a:solidFill>
          <a:srgbClr val="00B050"/>
        </a:solidFill>
      </dgm:spPr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Interest in intense emotion, violence, ambition, temptation and political conflict.</a:t>
          </a:r>
        </a:p>
      </dgm:t>
    </dgm:pt>
    <dgm:pt modelId="{F0574BE0-CB22-4E30-985E-909EC9DDDBBA}" type="parTrans" cxnId="{CAD7C10A-D548-4C7D-A3E3-5590AC290A50}">
      <dgm:prSet/>
      <dgm:spPr/>
      <dgm:t>
        <a:bodyPr/>
        <a:lstStyle/>
        <a:p>
          <a:endParaRPr lang="en-US"/>
        </a:p>
      </dgm:t>
    </dgm:pt>
    <dgm:pt modelId="{8FFEBB32-530B-4DBE-A6C5-5269162F8185}" type="sibTrans" cxnId="{CAD7C10A-D548-4C7D-A3E3-5590AC290A50}">
      <dgm:prSet/>
      <dgm:spPr/>
      <dgm:t>
        <a:bodyPr/>
        <a:lstStyle/>
        <a:p>
          <a:endParaRPr lang="en-US"/>
        </a:p>
      </dgm:t>
    </dgm:pt>
    <dgm:pt modelId="{AB9807FE-4FEA-493C-B6C4-D0F4DF3AEE05}">
      <dgm:prSet custT="1"/>
      <dgm:spPr>
        <a:solidFill>
          <a:srgbClr val="00B0F0"/>
        </a:solidFill>
      </dgm:spPr>
      <dgm:t>
        <a:bodyPr/>
        <a:lstStyle/>
        <a:p>
          <a:pPr algn="ctr"/>
          <a:r>
            <a: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Experimentation with tragedy, comedy, history, romance, satire, prose and verse.</a:t>
          </a:r>
        </a:p>
      </dgm:t>
    </dgm:pt>
    <dgm:pt modelId="{08E02D85-4610-408E-8783-037C29BF39E5}" type="parTrans" cxnId="{FD2F3C73-D40A-40F0-B280-DAD71A70DBEB}">
      <dgm:prSet/>
      <dgm:spPr/>
      <dgm:t>
        <a:bodyPr/>
        <a:lstStyle/>
        <a:p>
          <a:endParaRPr lang="en-US"/>
        </a:p>
      </dgm:t>
    </dgm:pt>
    <dgm:pt modelId="{CBD0F8A6-2F1F-4C9A-B9BA-41C408B4E92B}" type="sibTrans" cxnId="{FD2F3C73-D40A-40F0-B280-DAD71A70DBEB}">
      <dgm:prSet/>
      <dgm:spPr/>
      <dgm:t>
        <a:bodyPr/>
        <a:lstStyle/>
        <a:p>
          <a:endParaRPr lang="en-US"/>
        </a:p>
      </dgm:t>
    </dgm:pt>
    <dgm:pt modelId="{F6F0FB11-9EBB-E142-96C4-414960E95DBC}" type="pres">
      <dgm:prSet presAssocID="{05BAF4E3-FE51-4385-835B-0E1DF04A4F5F}" presName="vert0" presStyleCnt="0">
        <dgm:presLayoutVars>
          <dgm:dir/>
          <dgm:animOne val="branch"/>
          <dgm:animLvl val="lvl"/>
        </dgm:presLayoutVars>
      </dgm:prSet>
      <dgm:spPr/>
    </dgm:pt>
    <dgm:pt modelId="{20321E23-9240-4545-AA14-BA3DFA40991B}" type="pres">
      <dgm:prSet presAssocID="{DC46EEB3-5F1A-443C-88E0-4DABC20E0E0B}" presName="thickLine" presStyleLbl="alignNode1" presStyleIdx="0" presStyleCnt="6"/>
      <dgm:spPr/>
    </dgm:pt>
    <dgm:pt modelId="{8957D0EB-75C0-2C42-9BB0-77CC218A515E}" type="pres">
      <dgm:prSet presAssocID="{DC46EEB3-5F1A-443C-88E0-4DABC20E0E0B}" presName="horz1" presStyleCnt="0"/>
      <dgm:spPr/>
    </dgm:pt>
    <dgm:pt modelId="{8BBD8D59-F1EB-FF4D-B4EA-8DD06AB7E963}" type="pres">
      <dgm:prSet presAssocID="{DC46EEB3-5F1A-443C-88E0-4DABC20E0E0B}" presName="tx1" presStyleLbl="revTx" presStyleIdx="0" presStyleCnt="6"/>
      <dgm:spPr/>
    </dgm:pt>
    <dgm:pt modelId="{83433DC4-4FD3-454E-AA72-D6D60C5F3A24}" type="pres">
      <dgm:prSet presAssocID="{DC46EEB3-5F1A-443C-88E0-4DABC20E0E0B}" presName="vert1" presStyleCnt="0"/>
      <dgm:spPr/>
    </dgm:pt>
    <dgm:pt modelId="{5396E093-E028-EA49-93A7-5561D2E194C0}" type="pres">
      <dgm:prSet presAssocID="{E5794822-B9F8-4954-A2E7-1EC5F8CC54BC}" presName="thickLine" presStyleLbl="alignNode1" presStyleIdx="1" presStyleCnt="6"/>
      <dgm:spPr/>
    </dgm:pt>
    <dgm:pt modelId="{BFBF7DA5-B53F-7245-8360-7F00AF7F6393}" type="pres">
      <dgm:prSet presAssocID="{E5794822-B9F8-4954-A2E7-1EC5F8CC54BC}" presName="horz1" presStyleCnt="0"/>
      <dgm:spPr/>
    </dgm:pt>
    <dgm:pt modelId="{527AAC12-3C2F-5C4D-9FCE-B56FF5F0D01A}" type="pres">
      <dgm:prSet presAssocID="{E5794822-B9F8-4954-A2E7-1EC5F8CC54BC}" presName="tx1" presStyleLbl="revTx" presStyleIdx="1" presStyleCnt="6"/>
      <dgm:spPr/>
    </dgm:pt>
    <dgm:pt modelId="{D8142A51-B8B7-9047-91F2-DDFCEC1959B2}" type="pres">
      <dgm:prSet presAssocID="{E5794822-B9F8-4954-A2E7-1EC5F8CC54BC}" presName="vert1" presStyleCnt="0"/>
      <dgm:spPr/>
    </dgm:pt>
    <dgm:pt modelId="{2D5FE6B8-D6A9-8342-8747-E8043E09A571}" type="pres">
      <dgm:prSet presAssocID="{B78C57D1-84B9-4CE7-9298-B5213166E7C9}" presName="thickLine" presStyleLbl="alignNode1" presStyleIdx="2" presStyleCnt="6"/>
      <dgm:spPr/>
    </dgm:pt>
    <dgm:pt modelId="{2CF95F28-53F6-8245-B240-1B507DBB2AFC}" type="pres">
      <dgm:prSet presAssocID="{B78C57D1-84B9-4CE7-9298-B5213166E7C9}" presName="horz1" presStyleCnt="0"/>
      <dgm:spPr/>
    </dgm:pt>
    <dgm:pt modelId="{93FEA214-DD0E-3B4C-A7F6-503AC90F761F}" type="pres">
      <dgm:prSet presAssocID="{B78C57D1-84B9-4CE7-9298-B5213166E7C9}" presName="tx1" presStyleLbl="revTx" presStyleIdx="2" presStyleCnt="6"/>
      <dgm:spPr/>
    </dgm:pt>
    <dgm:pt modelId="{F0C276ED-1ABC-814E-82B7-189284418E8F}" type="pres">
      <dgm:prSet presAssocID="{B78C57D1-84B9-4CE7-9298-B5213166E7C9}" presName="vert1" presStyleCnt="0"/>
      <dgm:spPr/>
    </dgm:pt>
    <dgm:pt modelId="{96FC88F4-5132-B843-B6D3-6EDBFF70A19F}" type="pres">
      <dgm:prSet presAssocID="{A2F6AC35-C9BD-4820-A44B-72AA8E4B3C83}" presName="thickLine" presStyleLbl="alignNode1" presStyleIdx="3" presStyleCnt="6"/>
      <dgm:spPr/>
    </dgm:pt>
    <dgm:pt modelId="{CC9B0D7F-CD55-DC49-87F7-42F5422AEA47}" type="pres">
      <dgm:prSet presAssocID="{A2F6AC35-C9BD-4820-A44B-72AA8E4B3C83}" presName="horz1" presStyleCnt="0"/>
      <dgm:spPr/>
    </dgm:pt>
    <dgm:pt modelId="{5DDB45B1-8500-DD4F-BCEF-483978BFBDF1}" type="pres">
      <dgm:prSet presAssocID="{A2F6AC35-C9BD-4820-A44B-72AA8E4B3C83}" presName="tx1" presStyleLbl="revTx" presStyleIdx="3" presStyleCnt="6"/>
      <dgm:spPr/>
    </dgm:pt>
    <dgm:pt modelId="{3E2CC363-8B98-7141-8CB3-60D6F2BD50A1}" type="pres">
      <dgm:prSet presAssocID="{A2F6AC35-C9BD-4820-A44B-72AA8E4B3C83}" presName="vert1" presStyleCnt="0"/>
      <dgm:spPr/>
    </dgm:pt>
    <dgm:pt modelId="{6369DB10-9BD0-9D4A-9D5E-54AA03D1F271}" type="pres">
      <dgm:prSet presAssocID="{AFEABAB1-3EB4-4689-9251-C6BD967FCD66}" presName="thickLine" presStyleLbl="alignNode1" presStyleIdx="4" presStyleCnt="6"/>
      <dgm:spPr/>
    </dgm:pt>
    <dgm:pt modelId="{8435870F-BEAC-C046-BE47-E77318986FDC}" type="pres">
      <dgm:prSet presAssocID="{AFEABAB1-3EB4-4689-9251-C6BD967FCD66}" presName="horz1" presStyleCnt="0"/>
      <dgm:spPr/>
    </dgm:pt>
    <dgm:pt modelId="{15E13C2D-05C7-054F-A770-3D0312652DF6}" type="pres">
      <dgm:prSet presAssocID="{AFEABAB1-3EB4-4689-9251-C6BD967FCD66}" presName="tx1" presStyleLbl="revTx" presStyleIdx="4" presStyleCnt="6"/>
      <dgm:spPr/>
    </dgm:pt>
    <dgm:pt modelId="{551F951D-38A3-464B-A64B-AC5926FC6199}" type="pres">
      <dgm:prSet presAssocID="{AFEABAB1-3EB4-4689-9251-C6BD967FCD66}" presName="vert1" presStyleCnt="0"/>
      <dgm:spPr/>
    </dgm:pt>
    <dgm:pt modelId="{74AA80FF-BAB7-FC4B-A31F-D93ACBB12D0B}" type="pres">
      <dgm:prSet presAssocID="{AB9807FE-4FEA-493C-B6C4-D0F4DF3AEE05}" presName="thickLine" presStyleLbl="alignNode1" presStyleIdx="5" presStyleCnt="6"/>
      <dgm:spPr/>
    </dgm:pt>
    <dgm:pt modelId="{BDF8F4E9-876A-274A-9C27-3C9C4E2CF8F2}" type="pres">
      <dgm:prSet presAssocID="{AB9807FE-4FEA-493C-B6C4-D0F4DF3AEE05}" presName="horz1" presStyleCnt="0"/>
      <dgm:spPr/>
    </dgm:pt>
    <dgm:pt modelId="{1E2B6194-12B1-A346-B745-827E869B9157}" type="pres">
      <dgm:prSet presAssocID="{AB9807FE-4FEA-493C-B6C4-D0F4DF3AEE05}" presName="tx1" presStyleLbl="revTx" presStyleIdx="5" presStyleCnt="6"/>
      <dgm:spPr/>
    </dgm:pt>
    <dgm:pt modelId="{F991B211-8D0E-474F-97B0-E6B36A39021D}" type="pres">
      <dgm:prSet presAssocID="{AB9807FE-4FEA-493C-B6C4-D0F4DF3AEE05}" presName="vert1" presStyleCnt="0"/>
      <dgm:spPr/>
    </dgm:pt>
  </dgm:ptLst>
  <dgm:cxnLst>
    <dgm:cxn modelId="{CAD7C10A-D548-4C7D-A3E3-5590AC290A50}" srcId="{05BAF4E3-FE51-4385-835B-0E1DF04A4F5F}" destId="{AFEABAB1-3EB4-4689-9251-C6BD967FCD66}" srcOrd="4" destOrd="0" parTransId="{F0574BE0-CB22-4E30-985E-909EC9DDDBBA}" sibTransId="{8FFEBB32-530B-4DBE-A6C5-5269162F8185}"/>
    <dgm:cxn modelId="{9D71E51F-1CCD-664C-BB73-47A11E8DF877}" type="presOf" srcId="{B78C57D1-84B9-4CE7-9298-B5213166E7C9}" destId="{93FEA214-DD0E-3B4C-A7F6-503AC90F761F}" srcOrd="0" destOrd="0" presId="urn:microsoft.com/office/officeart/2008/layout/LinedList"/>
    <dgm:cxn modelId="{7CBEE337-DA39-4519-961D-97C1573D41D2}" srcId="{05BAF4E3-FE51-4385-835B-0E1DF04A4F5F}" destId="{DC46EEB3-5F1A-443C-88E0-4DABC20E0E0B}" srcOrd="0" destOrd="0" parTransId="{CBEB7A94-150C-4086-AC8F-F6B1E08478E8}" sibTransId="{D57F8C47-540B-4762-8C42-0DDD21D9D825}"/>
    <dgm:cxn modelId="{CE617A46-1565-9142-B58E-92A9698D4CBE}" type="presOf" srcId="{AFEABAB1-3EB4-4689-9251-C6BD967FCD66}" destId="{15E13C2D-05C7-054F-A770-3D0312652DF6}" srcOrd="0" destOrd="0" presId="urn:microsoft.com/office/officeart/2008/layout/LinedList"/>
    <dgm:cxn modelId="{88BC164F-BDB1-4754-8FAF-8833961CDC0D}" srcId="{05BAF4E3-FE51-4385-835B-0E1DF04A4F5F}" destId="{E5794822-B9F8-4954-A2E7-1EC5F8CC54BC}" srcOrd="1" destOrd="0" parTransId="{B6ADFB0E-B3E2-492B-A30B-000B14F7B150}" sibTransId="{865D63C8-96CC-4CFF-90D2-42E50127E228}"/>
    <dgm:cxn modelId="{EAFEDF6D-6AEC-E44D-8692-DBFA81869948}" type="presOf" srcId="{DC46EEB3-5F1A-443C-88E0-4DABC20E0E0B}" destId="{8BBD8D59-F1EB-FF4D-B4EA-8DD06AB7E963}" srcOrd="0" destOrd="0" presId="urn:microsoft.com/office/officeart/2008/layout/LinedList"/>
    <dgm:cxn modelId="{FD2F3C73-D40A-40F0-B280-DAD71A70DBEB}" srcId="{05BAF4E3-FE51-4385-835B-0E1DF04A4F5F}" destId="{AB9807FE-4FEA-493C-B6C4-D0F4DF3AEE05}" srcOrd="5" destOrd="0" parTransId="{08E02D85-4610-408E-8783-037C29BF39E5}" sibTransId="{CBD0F8A6-2F1F-4C9A-B9BA-41C408B4E92B}"/>
    <dgm:cxn modelId="{2C8C5579-BF14-5E47-960C-B32624561665}" type="presOf" srcId="{05BAF4E3-FE51-4385-835B-0E1DF04A4F5F}" destId="{F6F0FB11-9EBB-E142-96C4-414960E95DBC}" srcOrd="0" destOrd="0" presId="urn:microsoft.com/office/officeart/2008/layout/LinedList"/>
    <dgm:cxn modelId="{3FB7247A-2C0A-9E4A-8787-E0D9806F3232}" type="presOf" srcId="{A2F6AC35-C9BD-4820-A44B-72AA8E4B3C83}" destId="{5DDB45B1-8500-DD4F-BCEF-483978BFBDF1}" srcOrd="0" destOrd="0" presId="urn:microsoft.com/office/officeart/2008/layout/LinedList"/>
    <dgm:cxn modelId="{400B6AAD-9415-E043-9277-C1C4B257A292}" type="presOf" srcId="{AB9807FE-4FEA-493C-B6C4-D0F4DF3AEE05}" destId="{1E2B6194-12B1-A346-B745-827E869B9157}" srcOrd="0" destOrd="0" presId="urn:microsoft.com/office/officeart/2008/layout/LinedList"/>
    <dgm:cxn modelId="{7171B8B3-713A-4B50-869B-C60A8D2FA793}" srcId="{05BAF4E3-FE51-4385-835B-0E1DF04A4F5F}" destId="{A2F6AC35-C9BD-4820-A44B-72AA8E4B3C83}" srcOrd="3" destOrd="0" parTransId="{4373C6A8-F320-4B28-83B1-4672A63CFFDB}" sibTransId="{95F88849-5EF8-499D-AEB2-34A353909D7B}"/>
    <dgm:cxn modelId="{20B153E5-1B9B-B746-A44E-47659CCB0FF7}" type="presOf" srcId="{E5794822-B9F8-4954-A2E7-1EC5F8CC54BC}" destId="{527AAC12-3C2F-5C4D-9FCE-B56FF5F0D01A}" srcOrd="0" destOrd="0" presId="urn:microsoft.com/office/officeart/2008/layout/LinedList"/>
    <dgm:cxn modelId="{04C267F7-3B59-4E49-8510-81E57F28CF44}" srcId="{05BAF4E3-FE51-4385-835B-0E1DF04A4F5F}" destId="{B78C57D1-84B9-4CE7-9298-B5213166E7C9}" srcOrd="2" destOrd="0" parTransId="{C842FC8A-014E-4961-8636-1322FAA0A926}" sibTransId="{1FD03FC3-2856-421E-A3EB-F8586809AC40}"/>
    <dgm:cxn modelId="{A346BDE8-79F7-EE41-8DA3-79BE512423E0}" type="presParOf" srcId="{F6F0FB11-9EBB-E142-96C4-414960E95DBC}" destId="{20321E23-9240-4545-AA14-BA3DFA40991B}" srcOrd="0" destOrd="0" presId="urn:microsoft.com/office/officeart/2008/layout/LinedList"/>
    <dgm:cxn modelId="{2054A774-7C9A-C64B-9B37-EF78CCB6F55B}" type="presParOf" srcId="{F6F0FB11-9EBB-E142-96C4-414960E95DBC}" destId="{8957D0EB-75C0-2C42-9BB0-77CC218A515E}" srcOrd="1" destOrd="0" presId="urn:microsoft.com/office/officeart/2008/layout/LinedList"/>
    <dgm:cxn modelId="{5AEA8A79-D0DB-CA42-8A84-ECFD2E72AD6E}" type="presParOf" srcId="{8957D0EB-75C0-2C42-9BB0-77CC218A515E}" destId="{8BBD8D59-F1EB-FF4D-B4EA-8DD06AB7E963}" srcOrd="0" destOrd="0" presId="urn:microsoft.com/office/officeart/2008/layout/LinedList"/>
    <dgm:cxn modelId="{9720F346-1B49-1C4D-A133-1BB7D7E82CB3}" type="presParOf" srcId="{8957D0EB-75C0-2C42-9BB0-77CC218A515E}" destId="{83433DC4-4FD3-454E-AA72-D6D60C5F3A24}" srcOrd="1" destOrd="0" presId="urn:microsoft.com/office/officeart/2008/layout/LinedList"/>
    <dgm:cxn modelId="{3CA019C5-75F3-754A-AEFD-8418ACD0BA91}" type="presParOf" srcId="{F6F0FB11-9EBB-E142-96C4-414960E95DBC}" destId="{5396E093-E028-EA49-93A7-5561D2E194C0}" srcOrd="2" destOrd="0" presId="urn:microsoft.com/office/officeart/2008/layout/LinedList"/>
    <dgm:cxn modelId="{2A21D928-8410-7944-9B11-C3B4A89D9E3D}" type="presParOf" srcId="{F6F0FB11-9EBB-E142-96C4-414960E95DBC}" destId="{BFBF7DA5-B53F-7245-8360-7F00AF7F6393}" srcOrd="3" destOrd="0" presId="urn:microsoft.com/office/officeart/2008/layout/LinedList"/>
    <dgm:cxn modelId="{595D867E-B7D6-484F-9E5A-5CC3772B335F}" type="presParOf" srcId="{BFBF7DA5-B53F-7245-8360-7F00AF7F6393}" destId="{527AAC12-3C2F-5C4D-9FCE-B56FF5F0D01A}" srcOrd="0" destOrd="0" presId="urn:microsoft.com/office/officeart/2008/layout/LinedList"/>
    <dgm:cxn modelId="{BBF393B2-A39E-0142-9841-661005C268B2}" type="presParOf" srcId="{BFBF7DA5-B53F-7245-8360-7F00AF7F6393}" destId="{D8142A51-B8B7-9047-91F2-DDFCEC1959B2}" srcOrd="1" destOrd="0" presId="urn:microsoft.com/office/officeart/2008/layout/LinedList"/>
    <dgm:cxn modelId="{C375211F-2551-CC4D-B277-A0A03670E667}" type="presParOf" srcId="{F6F0FB11-9EBB-E142-96C4-414960E95DBC}" destId="{2D5FE6B8-D6A9-8342-8747-E8043E09A571}" srcOrd="4" destOrd="0" presId="urn:microsoft.com/office/officeart/2008/layout/LinedList"/>
    <dgm:cxn modelId="{8A6AAACB-6249-AA48-81DB-D755B11DE629}" type="presParOf" srcId="{F6F0FB11-9EBB-E142-96C4-414960E95DBC}" destId="{2CF95F28-53F6-8245-B240-1B507DBB2AFC}" srcOrd="5" destOrd="0" presId="urn:microsoft.com/office/officeart/2008/layout/LinedList"/>
    <dgm:cxn modelId="{BD01FB93-3612-824C-BC7F-06BFCEC76305}" type="presParOf" srcId="{2CF95F28-53F6-8245-B240-1B507DBB2AFC}" destId="{93FEA214-DD0E-3B4C-A7F6-503AC90F761F}" srcOrd="0" destOrd="0" presId="urn:microsoft.com/office/officeart/2008/layout/LinedList"/>
    <dgm:cxn modelId="{B069FD03-FD11-BD4C-8BF3-552C0D7DBD73}" type="presParOf" srcId="{2CF95F28-53F6-8245-B240-1B507DBB2AFC}" destId="{F0C276ED-1ABC-814E-82B7-189284418E8F}" srcOrd="1" destOrd="0" presId="urn:microsoft.com/office/officeart/2008/layout/LinedList"/>
    <dgm:cxn modelId="{CBC9CA82-1360-EB49-901E-00C6692022DA}" type="presParOf" srcId="{F6F0FB11-9EBB-E142-96C4-414960E95DBC}" destId="{96FC88F4-5132-B843-B6D3-6EDBFF70A19F}" srcOrd="6" destOrd="0" presId="urn:microsoft.com/office/officeart/2008/layout/LinedList"/>
    <dgm:cxn modelId="{27AA7DD8-2F87-274B-A870-C369DF5AE5D2}" type="presParOf" srcId="{F6F0FB11-9EBB-E142-96C4-414960E95DBC}" destId="{CC9B0D7F-CD55-DC49-87F7-42F5422AEA47}" srcOrd="7" destOrd="0" presId="urn:microsoft.com/office/officeart/2008/layout/LinedList"/>
    <dgm:cxn modelId="{A4769B1A-64B9-1848-9CD1-7907DD591D13}" type="presParOf" srcId="{CC9B0D7F-CD55-DC49-87F7-42F5422AEA47}" destId="{5DDB45B1-8500-DD4F-BCEF-483978BFBDF1}" srcOrd="0" destOrd="0" presId="urn:microsoft.com/office/officeart/2008/layout/LinedList"/>
    <dgm:cxn modelId="{535A542B-8838-AA45-B299-5BAD0ED5F61D}" type="presParOf" srcId="{CC9B0D7F-CD55-DC49-87F7-42F5422AEA47}" destId="{3E2CC363-8B98-7141-8CB3-60D6F2BD50A1}" srcOrd="1" destOrd="0" presId="urn:microsoft.com/office/officeart/2008/layout/LinedList"/>
    <dgm:cxn modelId="{B3F4D27A-95B5-2145-AE81-34789C0DA1B4}" type="presParOf" srcId="{F6F0FB11-9EBB-E142-96C4-414960E95DBC}" destId="{6369DB10-9BD0-9D4A-9D5E-54AA03D1F271}" srcOrd="8" destOrd="0" presId="urn:microsoft.com/office/officeart/2008/layout/LinedList"/>
    <dgm:cxn modelId="{03D5506B-EC1A-C040-8029-F245C1DBF6CE}" type="presParOf" srcId="{F6F0FB11-9EBB-E142-96C4-414960E95DBC}" destId="{8435870F-BEAC-C046-BE47-E77318986FDC}" srcOrd="9" destOrd="0" presId="urn:microsoft.com/office/officeart/2008/layout/LinedList"/>
    <dgm:cxn modelId="{F4A6C035-2198-0140-911E-DA35B66A2A74}" type="presParOf" srcId="{8435870F-BEAC-C046-BE47-E77318986FDC}" destId="{15E13C2D-05C7-054F-A770-3D0312652DF6}" srcOrd="0" destOrd="0" presId="urn:microsoft.com/office/officeart/2008/layout/LinedList"/>
    <dgm:cxn modelId="{7361BF26-1C1E-E04F-A570-6ADC2809C664}" type="presParOf" srcId="{8435870F-BEAC-C046-BE47-E77318986FDC}" destId="{551F951D-38A3-464B-A64B-AC5926FC6199}" srcOrd="1" destOrd="0" presId="urn:microsoft.com/office/officeart/2008/layout/LinedList"/>
    <dgm:cxn modelId="{AE150856-7A5B-274F-9921-F9B5152D1E1E}" type="presParOf" srcId="{F6F0FB11-9EBB-E142-96C4-414960E95DBC}" destId="{74AA80FF-BAB7-FC4B-A31F-D93ACBB12D0B}" srcOrd="10" destOrd="0" presId="urn:microsoft.com/office/officeart/2008/layout/LinedList"/>
    <dgm:cxn modelId="{321F6F13-9EBE-9143-8A8B-044A7BC9FB23}" type="presParOf" srcId="{F6F0FB11-9EBB-E142-96C4-414960E95DBC}" destId="{BDF8F4E9-876A-274A-9C27-3C9C4E2CF8F2}" srcOrd="11" destOrd="0" presId="urn:microsoft.com/office/officeart/2008/layout/LinedList"/>
    <dgm:cxn modelId="{61D494E5-AECF-EA4C-90BB-8B699D24E0EC}" type="presParOf" srcId="{BDF8F4E9-876A-274A-9C27-3C9C4E2CF8F2}" destId="{1E2B6194-12B1-A346-B745-827E869B9157}" srcOrd="0" destOrd="0" presId="urn:microsoft.com/office/officeart/2008/layout/LinedList"/>
    <dgm:cxn modelId="{90D51E51-8652-4143-8B20-0C6662888E56}" type="presParOf" srcId="{BDF8F4E9-876A-274A-9C27-3C9C4E2CF8F2}" destId="{F991B211-8D0E-474F-97B0-E6B36A39021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0A8029-1B12-4F73-B6E9-D67F739A13F2}" type="doc">
      <dgm:prSet loTypeId="urn:microsoft.com/office/officeart/2018/2/layout/IconVerticalSolidList" loCatId="icon" qsTypeId="urn:microsoft.com/office/officeart/2005/8/quickstyle/simple1#73" qsCatId="simple" csTypeId="urn:microsoft.com/office/officeart/2005/8/colors/accent1_2#36" csCatId="accent1" phldr="1"/>
      <dgm:spPr/>
      <dgm:t>
        <a:bodyPr/>
        <a:lstStyle/>
        <a:p>
          <a:endParaRPr lang="en-US"/>
        </a:p>
      </dgm:t>
    </dgm:pt>
    <dgm:pt modelId="{BB8A812E-F0AC-4613-8FCE-AB2266D203C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CAMBRIDGE — Christopher Marlowe: Corpus Christi College; Robert Greene and Thomas Nashe: St John’s College.</a:t>
          </a:r>
        </a:p>
      </dgm:t>
    </dgm:pt>
    <dgm:pt modelId="{7DD1A50C-E8CA-4AE5-BB39-F48103855CF4}" type="parTrans" cxnId="{9F99A511-E479-4170-AB02-44C05220FF66}">
      <dgm:prSet/>
      <dgm:spPr/>
      <dgm:t>
        <a:bodyPr/>
        <a:lstStyle/>
        <a:p>
          <a:endParaRPr lang="en-US"/>
        </a:p>
      </dgm:t>
    </dgm:pt>
    <dgm:pt modelId="{8BFE5FA6-2223-419F-B450-2CC89C36EFC7}" type="sibTrans" cxnId="{9F99A511-E479-4170-AB02-44C05220FF66}">
      <dgm:prSet/>
      <dgm:spPr/>
      <dgm:t>
        <a:bodyPr/>
        <a:lstStyle/>
        <a:p>
          <a:endParaRPr lang="en-US"/>
        </a:p>
      </dgm:t>
    </dgm:pt>
    <dgm:pt modelId="{A56069B5-FD4D-483F-B56F-4A705F4D450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OXFORD — John Lyly: Magdalen College; Thomas Lodge: Trinity College; George Peele: Christ Church</a:t>
          </a:r>
          <a:r>
            <a:rPr lang="en-US" sz="2100" dirty="0"/>
            <a:t>.</a:t>
          </a:r>
        </a:p>
      </dgm:t>
    </dgm:pt>
    <dgm:pt modelId="{731750E7-B8F6-42A1-B4EA-FBF03C4F874E}" type="parTrans" cxnId="{19F20BE2-C1BD-4EAF-AE1D-90AE327784B0}">
      <dgm:prSet/>
      <dgm:spPr/>
      <dgm:t>
        <a:bodyPr/>
        <a:lstStyle/>
        <a:p>
          <a:endParaRPr lang="en-US"/>
        </a:p>
      </dgm:t>
    </dgm:pt>
    <dgm:pt modelId="{FC82743B-4DA1-46D8-B450-FE44E55287E0}" type="sibTrans" cxnId="{19F20BE2-C1BD-4EAF-AE1D-90AE327784B0}">
      <dgm:prSet/>
      <dgm:spPr/>
      <dgm:t>
        <a:bodyPr/>
        <a:lstStyle/>
        <a:p>
          <a:endParaRPr lang="en-US"/>
        </a:p>
      </dgm:t>
    </dgm:pt>
    <dgm:pt modelId="{C17A2AA6-A43F-46B0-B6EA-F633D5FBB427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university connection mattered because these writers brought humanist learning, classical literature and rhetorical training into professional literary culture</a:t>
          </a:r>
          <a:r>
            <a:rPr lang="en-US" sz="1900" dirty="0"/>
            <a:t>.</a:t>
          </a:r>
        </a:p>
      </dgm:t>
    </dgm:pt>
    <dgm:pt modelId="{976C51E4-2081-486A-AD22-1F0D6E1D4DDB}" type="parTrans" cxnId="{78C2AF17-8B3C-401C-AEA0-44A38A50AE9F}">
      <dgm:prSet/>
      <dgm:spPr/>
      <dgm:t>
        <a:bodyPr/>
        <a:lstStyle/>
        <a:p>
          <a:endParaRPr lang="en-US"/>
        </a:p>
      </dgm:t>
    </dgm:pt>
    <dgm:pt modelId="{1318B2BD-9D95-4742-9D5A-25B87AA1429E}" type="sibTrans" cxnId="{78C2AF17-8B3C-401C-AEA0-44A38A50AE9F}">
      <dgm:prSet/>
      <dgm:spPr/>
      <dgm:t>
        <a:bodyPr/>
        <a:lstStyle/>
        <a:p>
          <a:endParaRPr lang="en-US"/>
        </a:p>
      </dgm:t>
    </dgm:pt>
    <dgm:pt modelId="{242B0C49-7210-4029-BC6C-A9AFAC8EA5F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Thomas Kyd is the important qualification: he is often grouped with them but was not university educated.</a:t>
          </a:r>
        </a:p>
      </dgm:t>
    </dgm:pt>
    <dgm:pt modelId="{B7E61EDC-24A9-49BD-9552-416A5CA1F0CE}" type="parTrans" cxnId="{7553D2DB-5AA1-4239-BEAD-41A1AE6040F5}">
      <dgm:prSet/>
      <dgm:spPr/>
      <dgm:t>
        <a:bodyPr/>
        <a:lstStyle/>
        <a:p>
          <a:endParaRPr lang="en-US"/>
        </a:p>
      </dgm:t>
    </dgm:pt>
    <dgm:pt modelId="{18387C35-62CE-425B-A5D9-865D9F4BC82E}" type="sibTrans" cxnId="{7553D2DB-5AA1-4239-BEAD-41A1AE6040F5}">
      <dgm:prSet/>
      <dgm:spPr/>
      <dgm:t>
        <a:bodyPr/>
        <a:lstStyle/>
        <a:p>
          <a:endParaRPr lang="en-US"/>
        </a:p>
      </dgm:t>
    </dgm:pt>
    <dgm:pt modelId="{4B63DEBD-646B-4851-983E-61A05F8B7E95}" type="pres">
      <dgm:prSet presAssocID="{300A8029-1B12-4F73-B6E9-D67F739A13F2}" presName="root" presStyleCnt="0">
        <dgm:presLayoutVars>
          <dgm:dir/>
          <dgm:resizeHandles val="exact"/>
        </dgm:presLayoutVars>
      </dgm:prSet>
      <dgm:spPr/>
    </dgm:pt>
    <dgm:pt modelId="{FFC9EFE1-12AA-4C33-BFDD-732C6BB31FF6}" type="pres">
      <dgm:prSet presAssocID="{BB8A812E-F0AC-4613-8FCE-AB2266D203CA}" presName="compNode" presStyleCnt="0"/>
      <dgm:spPr/>
    </dgm:pt>
    <dgm:pt modelId="{B6C1993B-E9E4-4449-9A7D-508F573D2CA3}" type="pres">
      <dgm:prSet presAssocID="{BB8A812E-F0AC-4613-8FCE-AB2266D203CA}" presName="bgRect" presStyleLbl="bgShp" presStyleIdx="0" presStyleCnt="4"/>
      <dgm:spPr/>
    </dgm:pt>
    <dgm:pt modelId="{57A8E474-6A59-435A-872F-FD3DF6D3EB9A}" type="pres">
      <dgm:prSet presAssocID="{BB8A812E-F0AC-4613-8FCE-AB2266D203C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A40F497A-55FD-4D87-8D88-057735055566}" type="pres">
      <dgm:prSet presAssocID="{BB8A812E-F0AC-4613-8FCE-AB2266D203CA}" presName="spaceRect" presStyleCnt="0"/>
      <dgm:spPr/>
    </dgm:pt>
    <dgm:pt modelId="{02E13C4A-7717-4FCA-97C1-90091D0E67CC}" type="pres">
      <dgm:prSet presAssocID="{BB8A812E-F0AC-4613-8FCE-AB2266D203CA}" presName="parTx" presStyleLbl="revTx" presStyleIdx="0" presStyleCnt="4">
        <dgm:presLayoutVars>
          <dgm:chMax val="0"/>
          <dgm:chPref val="0"/>
        </dgm:presLayoutVars>
      </dgm:prSet>
      <dgm:spPr/>
    </dgm:pt>
    <dgm:pt modelId="{07BCC12A-E620-4D76-82DA-2C8334C65F28}" type="pres">
      <dgm:prSet presAssocID="{8BFE5FA6-2223-419F-B450-2CC89C36EFC7}" presName="sibTrans" presStyleCnt="0"/>
      <dgm:spPr/>
    </dgm:pt>
    <dgm:pt modelId="{9C5A0E8A-A641-4D8C-920E-799524A3C4B3}" type="pres">
      <dgm:prSet presAssocID="{A56069B5-FD4D-483F-B56F-4A705F4D4506}" presName="compNode" presStyleCnt="0"/>
      <dgm:spPr/>
    </dgm:pt>
    <dgm:pt modelId="{D556F970-AB9B-49B7-8ED0-A14DBCEB2856}" type="pres">
      <dgm:prSet presAssocID="{A56069B5-FD4D-483F-B56F-4A705F4D4506}" presName="bgRect" presStyleLbl="bgShp" presStyleIdx="1" presStyleCnt="4"/>
      <dgm:spPr/>
    </dgm:pt>
    <dgm:pt modelId="{5B545022-50EF-4765-807C-FB1F4155D023}" type="pres">
      <dgm:prSet presAssocID="{A56069B5-FD4D-483F-B56F-4A705F4D4506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1DFD6AE5-833C-4CA8-8D7C-E65074118E77}" type="pres">
      <dgm:prSet presAssocID="{A56069B5-FD4D-483F-B56F-4A705F4D4506}" presName="spaceRect" presStyleCnt="0"/>
      <dgm:spPr/>
    </dgm:pt>
    <dgm:pt modelId="{98B67A1F-B12A-4283-B4A3-F390D021DBAC}" type="pres">
      <dgm:prSet presAssocID="{A56069B5-FD4D-483F-B56F-4A705F4D4506}" presName="parTx" presStyleLbl="revTx" presStyleIdx="1" presStyleCnt="4">
        <dgm:presLayoutVars>
          <dgm:chMax val="0"/>
          <dgm:chPref val="0"/>
        </dgm:presLayoutVars>
      </dgm:prSet>
      <dgm:spPr/>
    </dgm:pt>
    <dgm:pt modelId="{EA154FF8-0D7E-4840-BAEA-D61693CAA6BF}" type="pres">
      <dgm:prSet presAssocID="{FC82743B-4DA1-46D8-B450-FE44E55287E0}" presName="sibTrans" presStyleCnt="0"/>
      <dgm:spPr/>
    </dgm:pt>
    <dgm:pt modelId="{26BDA695-3CFB-4F2B-B8BB-6F4AEE8CCB5D}" type="pres">
      <dgm:prSet presAssocID="{C17A2AA6-A43F-46B0-B6EA-F633D5FBB427}" presName="compNode" presStyleCnt="0"/>
      <dgm:spPr/>
    </dgm:pt>
    <dgm:pt modelId="{4E46DB50-4ED3-4CDD-BB8F-53E07D2F92F2}" type="pres">
      <dgm:prSet presAssocID="{C17A2AA6-A43F-46B0-B6EA-F633D5FBB427}" presName="bgRect" presStyleLbl="bgShp" presStyleIdx="2" presStyleCnt="4"/>
      <dgm:spPr/>
    </dgm:pt>
    <dgm:pt modelId="{430C8DEF-F57B-406C-A491-A93FE53AF87E}" type="pres">
      <dgm:prSet presAssocID="{C17A2AA6-A43F-46B0-B6EA-F633D5FBB42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7ABAE63-553A-45DC-9CCA-8FE9B234D570}" type="pres">
      <dgm:prSet presAssocID="{C17A2AA6-A43F-46B0-B6EA-F633D5FBB427}" presName="spaceRect" presStyleCnt="0"/>
      <dgm:spPr/>
    </dgm:pt>
    <dgm:pt modelId="{403C021E-36AD-45C9-917F-DE5FEAC09347}" type="pres">
      <dgm:prSet presAssocID="{C17A2AA6-A43F-46B0-B6EA-F633D5FBB427}" presName="parTx" presStyleLbl="revTx" presStyleIdx="2" presStyleCnt="4">
        <dgm:presLayoutVars>
          <dgm:chMax val="0"/>
          <dgm:chPref val="0"/>
        </dgm:presLayoutVars>
      </dgm:prSet>
      <dgm:spPr/>
    </dgm:pt>
    <dgm:pt modelId="{1F754B13-A6F5-471C-95BA-A6AC8560E7EF}" type="pres">
      <dgm:prSet presAssocID="{1318B2BD-9D95-4742-9D5A-25B87AA1429E}" presName="sibTrans" presStyleCnt="0"/>
      <dgm:spPr/>
    </dgm:pt>
    <dgm:pt modelId="{359115CF-ED0E-4A40-BF3D-53EC166C5D11}" type="pres">
      <dgm:prSet presAssocID="{242B0C49-7210-4029-BC6C-A9AFAC8EA5FA}" presName="compNode" presStyleCnt="0"/>
      <dgm:spPr/>
    </dgm:pt>
    <dgm:pt modelId="{828F2248-75F2-4805-A3BD-AFC5ED8ACE36}" type="pres">
      <dgm:prSet presAssocID="{242B0C49-7210-4029-BC6C-A9AFAC8EA5FA}" presName="bgRect" presStyleLbl="bgShp" presStyleIdx="3" presStyleCnt="4"/>
      <dgm:spPr/>
    </dgm:pt>
    <dgm:pt modelId="{6D70D45C-42C7-486B-A289-CA428A0BD031}" type="pres">
      <dgm:prSet presAssocID="{242B0C49-7210-4029-BC6C-A9AFAC8EA5F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71B4CAE6-FA40-4595-94D4-B89927836CB7}" type="pres">
      <dgm:prSet presAssocID="{242B0C49-7210-4029-BC6C-A9AFAC8EA5FA}" presName="spaceRect" presStyleCnt="0"/>
      <dgm:spPr/>
    </dgm:pt>
    <dgm:pt modelId="{D22F94C8-9D97-4013-9513-67328DF379C1}" type="pres">
      <dgm:prSet presAssocID="{242B0C49-7210-4029-BC6C-A9AFAC8EA5F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F99A511-E479-4170-AB02-44C05220FF66}" srcId="{300A8029-1B12-4F73-B6E9-D67F739A13F2}" destId="{BB8A812E-F0AC-4613-8FCE-AB2266D203CA}" srcOrd="0" destOrd="0" parTransId="{7DD1A50C-E8CA-4AE5-BB39-F48103855CF4}" sibTransId="{8BFE5FA6-2223-419F-B450-2CC89C36EFC7}"/>
    <dgm:cxn modelId="{78C2AF17-8B3C-401C-AEA0-44A38A50AE9F}" srcId="{300A8029-1B12-4F73-B6E9-D67F739A13F2}" destId="{C17A2AA6-A43F-46B0-B6EA-F633D5FBB427}" srcOrd="2" destOrd="0" parTransId="{976C51E4-2081-486A-AD22-1F0D6E1D4DDB}" sibTransId="{1318B2BD-9D95-4742-9D5A-25B87AA1429E}"/>
    <dgm:cxn modelId="{874F6B2B-19E6-4D70-8F00-A36981A72C56}" type="presOf" srcId="{242B0C49-7210-4029-BC6C-A9AFAC8EA5FA}" destId="{D22F94C8-9D97-4013-9513-67328DF379C1}" srcOrd="0" destOrd="0" presId="urn:microsoft.com/office/officeart/2018/2/layout/IconVerticalSolidList"/>
    <dgm:cxn modelId="{BE9EC36A-F0A1-432A-972F-D0A71470686F}" type="presOf" srcId="{C17A2AA6-A43F-46B0-B6EA-F633D5FBB427}" destId="{403C021E-36AD-45C9-917F-DE5FEAC09347}" srcOrd="0" destOrd="0" presId="urn:microsoft.com/office/officeart/2018/2/layout/IconVerticalSolidList"/>
    <dgm:cxn modelId="{C1446482-935F-41E3-A338-EA0E591853C7}" type="presOf" srcId="{300A8029-1B12-4F73-B6E9-D67F739A13F2}" destId="{4B63DEBD-646B-4851-983E-61A05F8B7E95}" srcOrd="0" destOrd="0" presId="urn:microsoft.com/office/officeart/2018/2/layout/IconVerticalSolidList"/>
    <dgm:cxn modelId="{592A12BE-790D-4303-BAC7-82DB871D3B77}" type="presOf" srcId="{BB8A812E-F0AC-4613-8FCE-AB2266D203CA}" destId="{02E13C4A-7717-4FCA-97C1-90091D0E67CC}" srcOrd="0" destOrd="0" presId="urn:microsoft.com/office/officeart/2018/2/layout/IconVerticalSolidList"/>
    <dgm:cxn modelId="{7553D2DB-5AA1-4239-BEAD-41A1AE6040F5}" srcId="{300A8029-1B12-4F73-B6E9-D67F739A13F2}" destId="{242B0C49-7210-4029-BC6C-A9AFAC8EA5FA}" srcOrd="3" destOrd="0" parTransId="{B7E61EDC-24A9-49BD-9552-416A5CA1F0CE}" sibTransId="{18387C35-62CE-425B-A5D9-865D9F4BC82E}"/>
    <dgm:cxn modelId="{19F20BE2-C1BD-4EAF-AE1D-90AE327784B0}" srcId="{300A8029-1B12-4F73-B6E9-D67F739A13F2}" destId="{A56069B5-FD4D-483F-B56F-4A705F4D4506}" srcOrd="1" destOrd="0" parTransId="{731750E7-B8F6-42A1-B4EA-FBF03C4F874E}" sibTransId="{FC82743B-4DA1-46D8-B450-FE44E55287E0}"/>
    <dgm:cxn modelId="{8A42F5E9-2F7B-4608-AFB5-8A394E0D9565}" type="presOf" srcId="{A56069B5-FD4D-483F-B56F-4A705F4D4506}" destId="{98B67A1F-B12A-4283-B4A3-F390D021DBAC}" srcOrd="0" destOrd="0" presId="urn:microsoft.com/office/officeart/2018/2/layout/IconVerticalSolidList"/>
    <dgm:cxn modelId="{FF5E679B-4495-46BC-88EB-DD3A29F80AB5}" type="presParOf" srcId="{4B63DEBD-646B-4851-983E-61A05F8B7E95}" destId="{FFC9EFE1-12AA-4C33-BFDD-732C6BB31FF6}" srcOrd="0" destOrd="0" presId="urn:microsoft.com/office/officeart/2018/2/layout/IconVerticalSolidList"/>
    <dgm:cxn modelId="{4A28CD53-19AD-40BE-BABB-72B64B9274CC}" type="presParOf" srcId="{FFC9EFE1-12AA-4C33-BFDD-732C6BB31FF6}" destId="{B6C1993B-E9E4-4449-9A7D-508F573D2CA3}" srcOrd="0" destOrd="0" presId="urn:microsoft.com/office/officeart/2018/2/layout/IconVerticalSolidList"/>
    <dgm:cxn modelId="{F63E69F1-B881-4FF5-A110-8C581E8D2AFB}" type="presParOf" srcId="{FFC9EFE1-12AA-4C33-BFDD-732C6BB31FF6}" destId="{57A8E474-6A59-435A-872F-FD3DF6D3EB9A}" srcOrd="1" destOrd="0" presId="urn:microsoft.com/office/officeart/2018/2/layout/IconVerticalSolidList"/>
    <dgm:cxn modelId="{AF9229AF-E9B9-427D-BF5F-7E89372E4071}" type="presParOf" srcId="{FFC9EFE1-12AA-4C33-BFDD-732C6BB31FF6}" destId="{A40F497A-55FD-4D87-8D88-057735055566}" srcOrd="2" destOrd="0" presId="urn:microsoft.com/office/officeart/2018/2/layout/IconVerticalSolidList"/>
    <dgm:cxn modelId="{ABF8A3BE-4D2D-4A3B-9F57-274604690FCA}" type="presParOf" srcId="{FFC9EFE1-12AA-4C33-BFDD-732C6BB31FF6}" destId="{02E13C4A-7717-4FCA-97C1-90091D0E67CC}" srcOrd="3" destOrd="0" presId="urn:microsoft.com/office/officeart/2018/2/layout/IconVerticalSolidList"/>
    <dgm:cxn modelId="{9DD13A1C-366D-4510-8A90-1F5C4D0E9EC2}" type="presParOf" srcId="{4B63DEBD-646B-4851-983E-61A05F8B7E95}" destId="{07BCC12A-E620-4D76-82DA-2C8334C65F28}" srcOrd="1" destOrd="0" presId="urn:microsoft.com/office/officeart/2018/2/layout/IconVerticalSolidList"/>
    <dgm:cxn modelId="{0AB63882-0DAB-4B22-B45A-C824CFC0C700}" type="presParOf" srcId="{4B63DEBD-646B-4851-983E-61A05F8B7E95}" destId="{9C5A0E8A-A641-4D8C-920E-799524A3C4B3}" srcOrd="2" destOrd="0" presId="urn:microsoft.com/office/officeart/2018/2/layout/IconVerticalSolidList"/>
    <dgm:cxn modelId="{10E29A5B-CD3B-4793-AA26-6D310C267795}" type="presParOf" srcId="{9C5A0E8A-A641-4D8C-920E-799524A3C4B3}" destId="{D556F970-AB9B-49B7-8ED0-A14DBCEB2856}" srcOrd="0" destOrd="0" presId="urn:microsoft.com/office/officeart/2018/2/layout/IconVerticalSolidList"/>
    <dgm:cxn modelId="{AB2EBE65-5625-43C8-86C5-8D74ED28DB57}" type="presParOf" srcId="{9C5A0E8A-A641-4D8C-920E-799524A3C4B3}" destId="{5B545022-50EF-4765-807C-FB1F4155D023}" srcOrd="1" destOrd="0" presId="urn:microsoft.com/office/officeart/2018/2/layout/IconVerticalSolidList"/>
    <dgm:cxn modelId="{C807DB9B-0CD7-4254-A1D3-A3B50754EFC1}" type="presParOf" srcId="{9C5A0E8A-A641-4D8C-920E-799524A3C4B3}" destId="{1DFD6AE5-833C-4CA8-8D7C-E65074118E77}" srcOrd="2" destOrd="0" presId="urn:microsoft.com/office/officeart/2018/2/layout/IconVerticalSolidList"/>
    <dgm:cxn modelId="{E5C6A39F-7EB9-4677-92E0-2DEDAD7EC413}" type="presParOf" srcId="{9C5A0E8A-A641-4D8C-920E-799524A3C4B3}" destId="{98B67A1F-B12A-4283-B4A3-F390D021DBAC}" srcOrd="3" destOrd="0" presId="urn:microsoft.com/office/officeart/2018/2/layout/IconVerticalSolidList"/>
    <dgm:cxn modelId="{EF7DCB5D-1053-4C6D-8C65-06AC762B98D3}" type="presParOf" srcId="{4B63DEBD-646B-4851-983E-61A05F8B7E95}" destId="{EA154FF8-0D7E-4840-BAEA-D61693CAA6BF}" srcOrd="3" destOrd="0" presId="urn:microsoft.com/office/officeart/2018/2/layout/IconVerticalSolidList"/>
    <dgm:cxn modelId="{1DF33788-9EE2-47E4-8870-BE07B1FAEDD0}" type="presParOf" srcId="{4B63DEBD-646B-4851-983E-61A05F8B7E95}" destId="{26BDA695-3CFB-4F2B-B8BB-6F4AEE8CCB5D}" srcOrd="4" destOrd="0" presId="urn:microsoft.com/office/officeart/2018/2/layout/IconVerticalSolidList"/>
    <dgm:cxn modelId="{D198B6D2-45BC-4200-9E43-D30D8E7BA85E}" type="presParOf" srcId="{26BDA695-3CFB-4F2B-B8BB-6F4AEE8CCB5D}" destId="{4E46DB50-4ED3-4CDD-BB8F-53E07D2F92F2}" srcOrd="0" destOrd="0" presId="urn:microsoft.com/office/officeart/2018/2/layout/IconVerticalSolidList"/>
    <dgm:cxn modelId="{623D47A0-A38E-4A02-93A3-192EA79F524D}" type="presParOf" srcId="{26BDA695-3CFB-4F2B-B8BB-6F4AEE8CCB5D}" destId="{430C8DEF-F57B-406C-A491-A93FE53AF87E}" srcOrd="1" destOrd="0" presId="urn:microsoft.com/office/officeart/2018/2/layout/IconVerticalSolidList"/>
    <dgm:cxn modelId="{C59C6868-125E-41DA-ADDD-5474CC4F75F6}" type="presParOf" srcId="{26BDA695-3CFB-4F2B-B8BB-6F4AEE8CCB5D}" destId="{C7ABAE63-553A-45DC-9CCA-8FE9B234D570}" srcOrd="2" destOrd="0" presId="urn:microsoft.com/office/officeart/2018/2/layout/IconVerticalSolidList"/>
    <dgm:cxn modelId="{277A190D-D7B5-4782-A48C-F2A9D04BAC76}" type="presParOf" srcId="{26BDA695-3CFB-4F2B-B8BB-6F4AEE8CCB5D}" destId="{403C021E-36AD-45C9-917F-DE5FEAC09347}" srcOrd="3" destOrd="0" presId="urn:microsoft.com/office/officeart/2018/2/layout/IconVerticalSolidList"/>
    <dgm:cxn modelId="{6C1DCCB0-E26F-4680-9D97-B11C06ADEE21}" type="presParOf" srcId="{4B63DEBD-646B-4851-983E-61A05F8B7E95}" destId="{1F754B13-A6F5-471C-95BA-A6AC8560E7EF}" srcOrd="5" destOrd="0" presId="urn:microsoft.com/office/officeart/2018/2/layout/IconVerticalSolidList"/>
    <dgm:cxn modelId="{75A9F511-BCE6-4E7B-A2AC-DA3AC71AB9B2}" type="presParOf" srcId="{4B63DEBD-646B-4851-983E-61A05F8B7E95}" destId="{359115CF-ED0E-4A40-BF3D-53EC166C5D11}" srcOrd="6" destOrd="0" presId="urn:microsoft.com/office/officeart/2018/2/layout/IconVerticalSolidList"/>
    <dgm:cxn modelId="{07BD50BD-1D22-4121-A5B1-B7D315871938}" type="presParOf" srcId="{359115CF-ED0E-4A40-BF3D-53EC166C5D11}" destId="{828F2248-75F2-4805-A3BD-AFC5ED8ACE36}" srcOrd="0" destOrd="0" presId="urn:microsoft.com/office/officeart/2018/2/layout/IconVerticalSolidList"/>
    <dgm:cxn modelId="{F3B7423C-3D12-4230-92FA-FF35031F5BBE}" type="presParOf" srcId="{359115CF-ED0E-4A40-BF3D-53EC166C5D11}" destId="{6D70D45C-42C7-486B-A289-CA428A0BD031}" srcOrd="1" destOrd="0" presId="urn:microsoft.com/office/officeart/2018/2/layout/IconVerticalSolidList"/>
    <dgm:cxn modelId="{6645FC61-8F9F-4A25-92F2-E629C6A23B85}" type="presParOf" srcId="{359115CF-ED0E-4A40-BF3D-53EC166C5D11}" destId="{71B4CAE6-FA40-4595-94D4-B89927836CB7}" srcOrd="2" destOrd="0" presId="urn:microsoft.com/office/officeart/2018/2/layout/IconVerticalSolidList"/>
    <dgm:cxn modelId="{52D2FFD7-E46E-4C7E-95B0-6B38FC1FFFB8}" type="presParOf" srcId="{359115CF-ED0E-4A40-BF3D-53EC166C5D11}" destId="{D22F94C8-9D97-4013-9513-67328DF379C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D7D9547-2604-4BC6-84A0-6F3FF1948D5B}" type="doc">
      <dgm:prSet loTypeId="urn:microsoft.com/office/officeart/2008/layout/LinedList" loCatId="list" qsTypeId="urn:microsoft.com/office/officeart/2005/8/quickstyle/simple1#86" qsCatId="simple" csTypeId="urn:microsoft.com/office/officeart/2005/8/colors/accent1_2#49" csCatId="accent1"/>
      <dgm:spPr/>
      <dgm:t>
        <a:bodyPr/>
        <a:lstStyle/>
        <a:p>
          <a:endParaRPr lang="en-US"/>
        </a:p>
      </dgm:t>
    </dgm:pt>
    <dgm:pt modelId="{32A5386E-E4B7-45F9-84EF-0611AD27B250}">
      <dgm:prSet custT="1"/>
      <dgm:spPr/>
      <dgm:t>
        <a:bodyPr/>
        <a:lstStyle/>
        <a:p>
          <a:pPr algn="ctr"/>
          <a:r>
            <a:rPr lang="en-US" sz="3200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Tamburlaine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→ political and military ambition.</a:t>
          </a:r>
        </a:p>
      </dgm:t>
    </dgm:pt>
    <dgm:pt modelId="{573A8097-2ABF-4890-93B1-B030AE0DEC7C}" type="parTrans" cxnId="{3116E889-3564-4FEE-948A-96977FE3224D}">
      <dgm:prSet/>
      <dgm:spPr/>
      <dgm:t>
        <a:bodyPr/>
        <a:lstStyle/>
        <a:p>
          <a:endParaRPr lang="en-US"/>
        </a:p>
      </dgm:t>
    </dgm:pt>
    <dgm:pt modelId="{0D4A7406-B172-423C-BBB8-2DAE0CF4FBB2}" type="sibTrans" cxnId="{3116E889-3564-4FEE-948A-96977FE3224D}">
      <dgm:prSet/>
      <dgm:spPr/>
      <dgm:t>
        <a:bodyPr/>
        <a:lstStyle/>
        <a:p>
          <a:endParaRPr lang="en-US"/>
        </a:p>
      </dgm:t>
    </dgm:pt>
    <dgm:pt modelId="{B4D59063-71B1-434A-99CA-52498938F5B4}">
      <dgm:prSet custT="1"/>
      <dgm:spPr/>
      <dgm:t>
        <a:bodyPr/>
        <a:lstStyle/>
        <a:p>
          <a:pPr algn="ctr"/>
          <a:r>
            <a:rPr lang="en-US" sz="3200" b="1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Doctor Faustus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→ ambition for knowledge and transcendence.</a:t>
          </a:r>
        </a:p>
      </dgm:t>
    </dgm:pt>
    <dgm:pt modelId="{29354A8E-2C9D-48F3-9F3B-EF3624416ECE}" type="parTrans" cxnId="{EF59075C-1EB7-4E53-ACD0-BB4181E28618}">
      <dgm:prSet/>
      <dgm:spPr/>
      <dgm:t>
        <a:bodyPr/>
        <a:lstStyle/>
        <a:p>
          <a:endParaRPr lang="en-US"/>
        </a:p>
      </dgm:t>
    </dgm:pt>
    <dgm:pt modelId="{3FC200EA-1B19-4D99-A7BF-FD8DB0650AD2}" type="sibTrans" cxnId="{EF59075C-1EB7-4E53-ACD0-BB4181E28618}">
      <dgm:prSet/>
      <dgm:spPr/>
      <dgm:t>
        <a:bodyPr/>
        <a:lstStyle/>
        <a:p>
          <a:endParaRPr lang="en-US"/>
        </a:p>
      </dgm:t>
    </dgm:pt>
    <dgm:pt modelId="{D5ACE19F-270E-401D-9ABB-9E4AA3B75802}">
      <dgm:prSet custT="1"/>
      <dgm:spPr/>
      <dgm:t>
        <a:bodyPr/>
        <a:lstStyle/>
        <a:p>
          <a:pPr algn="ctr"/>
          <a:r>
            <a:rPr lang="en-US" sz="32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The Jew of Malta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→ wealth, power and political/religious conflict.</a:t>
          </a:r>
        </a:p>
      </dgm:t>
    </dgm:pt>
    <dgm:pt modelId="{698D35D7-89A6-4B53-852F-4377EB66D0F9}" type="parTrans" cxnId="{E43112BF-6B55-42F5-A352-60B167CF7ED2}">
      <dgm:prSet/>
      <dgm:spPr/>
      <dgm:t>
        <a:bodyPr/>
        <a:lstStyle/>
        <a:p>
          <a:endParaRPr lang="en-US"/>
        </a:p>
      </dgm:t>
    </dgm:pt>
    <dgm:pt modelId="{72A43B5B-F142-4D6E-947C-992CF3438ABE}" type="sibTrans" cxnId="{E43112BF-6B55-42F5-A352-60B167CF7ED2}">
      <dgm:prSet/>
      <dgm:spPr/>
      <dgm:t>
        <a:bodyPr/>
        <a:lstStyle/>
        <a:p>
          <a:endParaRPr lang="en-US"/>
        </a:p>
      </dgm:t>
    </dgm:pt>
    <dgm:pt modelId="{FAAD6E23-FFC8-454D-8AA2-304F614DB049}">
      <dgm:prSet/>
      <dgm:spPr/>
      <dgm:t>
        <a:bodyPr/>
        <a:lstStyle/>
        <a:p>
          <a:pPr algn="ctr"/>
          <a:r>
            <a:rPr lang="en-US" b="1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Edward II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→ kingship, desire, political authority and personal vulnerability.</a:t>
          </a:r>
        </a:p>
      </dgm:t>
    </dgm:pt>
    <dgm:pt modelId="{AC47D61A-CEC8-41DF-8FF7-21022E0C48D8}" type="parTrans" cxnId="{88908508-2D3C-421D-80DC-79291122E40E}">
      <dgm:prSet/>
      <dgm:spPr/>
      <dgm:t>
        <a:bodyPr/>
        <a:lstStyle/>
        <a:p>
          <a:endParaRPr lang="en-US"/>
        </a:p>
      </dgm:t>
    </dgm:pt>
    <dgm:pt modelId="{7C45F224-419B-44F7-9840-87E21247D9D3}" type="sibTrans" cxnId="{88908508-2D3C-421D-80DC-79291122E40E}">
      <dgm:prSet/>
      <dgm:spPr/>
      <dgm:t>
        <a:bodyPr/>
        <a:lstStyle/>
        <a:p>
          <a:endParaRPr lang="en-US"/>
        </a:p>
      </dgm:t>
    </dgm:pt>
    <dgm:pt modelId="{56A9A98A-ECAC-4C51-9323-7CF01433ABBF}">
      <dgm:prSet/>
      <dgm:spPr/>
      <dgm:t>
        <a:bodyPr/>
        <a:lstStyle/>
        <a:p>
          <a:pPr algn="ctr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Recurring pattern: an exceptional individual reaches beyond ordinary limits and encounters consequences.</a:t>
          </a:r>
        </a:p>
      </dgm:t>
    </dgm:pt>
    <dgm:pt modelId="{8207497C-C822-4C6C-BE59-D39DB6855AB4}" type="parTrans" cxnId="{F15AB01B-A5DE-4BBA-91A7-4278BB625A17}">
      <dgm:prSet/>
      <dgm:spPr/>
      <dgm:t>
        <a:bodyPr/>
        <a:lstStyle/>
        <a:p>
          <a:endParaRPr lang="en-US"/>
        </a:p>
      </dgm:t>
    </dgm:pt>
    <dgm:pt modelId="{647AA04E-2D60-471E-B210-ECF57849D7F2}" type="sibTrans" cxnId="{F15AB01B-A5DE-4BBA-91A7-4278BB625A17}">
      <dgm:prSet/>
      <dgm:spPr/>
      <dgm:t>
        <a:bodyPr/>
        <a:lstStyle/>
        <a:p>
          <a:endParaRPr lang="en-US"/>
        </a:p>
      </dgm:t>
    </dgm:pt>
    <dgm:pt modelId="{E218AE48-11EB-314E-BF25-2310022D311E}" type="pres">
      <dgm:prSet presAssocID="{5D7D9547-2604-4BC6-84A0-6F3FF1948D5B}" presName="vert0" presStyleCnt="0">
        <dgm:presLayoutVars>
          <dgm:dir/>
          <dgm:animOne val="branch"/>
          <dgm:animLvl val="lvl"/>
        </dgm:presLayoutVars>
      </dgm:prSet>
      <dgm:spPr/>
    </dgm:pt>
    <dgm:pt modelId="{36AD41F3-B398-184D-97C3-698DF4C6F478}" type="pres">
      <dgm:prSet presAssocID="{32A5386E-E4B7-45F9-84EF-0611AD27B250}" presName="thickLine" presStyleLbl="alignNode1" presStyleIdx="0" presStyleCnt="5"/>
      <dgm:spPr/>
    </dgm:pt>
    <dgm:pt modelId="{11F5BC0D-A7B1-4F46-A825-58569DF61266}" type="pres">
      <dgm:prSet presAssocID="{32A5386E-E4B7-45F9-84EF-0611AD27B250}" presName="horz1" presStyleCnt="0"/>
      <dgm:spPr/>
    </dgm:pt>
    <dgm:pt modelId="{6478F57D-FA34-C842-8E5B-67745BF104EC}" type="pres">
      <dgm:prSet presAssocID="{32A5386E-E4B7-45F9-84EF-0611AD27B250}" presName="tx1" presStyleLbl="revTx" presStyleIdx="0" presStyleCnt="5"/>
      <dgm:spPr/>
    </dgm:pt>
    <dgm:pt modelId="{B091F8A4-5FAA-7246-8400-62B4E214BECD}" type="pres">
      <dgm:prSet presAssocID="{32A5386E-E4B7-45F9-84EF-0611AD27B250}" presName="vert1" presStyleCnt="0"/>
      <dgm:spPr/>
    </dgm:pt>
    <dgm:pt modelId="{9453B9AA-0A68-034D-8673-685DC4ACE43D}" type="pres">
      <dgm:prSet presAssocID="{B4D59063-71B1-434A-99CA-52498938F5B4}" presName="thickLine" presStyleLbl="alignNode1" presStyleIdx="1" presStyleCnt="5"/>
      <dgm:spPr/>
    </dgm:pt>
    <dgm:pt modelId="{99E7D2EB-3213-7A43-A37A-79A9866FFECE}" type="pres">
      <dgm:prSet presAssocID="{B4D59063-71B1-434A-99CA-52498938F5B4}" presName="horz1" presStyleCnt="0"/>
      <dgm:spPr/>
    </dgm:pt>
    <dgm:pt modelId="{819A8543-D676-5C4D-A45B-A182D364FE49}" type="pres">
      <dgm:prSet presAssocID="{B4D59063-71B1-434A-99CA-52498938F5B4}" presName="tx1" presStyleLbl="revTx" presStyleIdx="1" presStyleCnt="5"/>
      <dgm:spPr/>
    </dgm:pt>
    <dgm:pt modelId="{C75292A5-2A1E-8444-A5F4-B4A910C8AB6F}" type="pres">
      <dgm:prSet presAssocID="{B4D59063-71B1-434A-99CA-52498938F5B4}" presName="vert1" presStyleCnt="0"/>
      <dgm:spPr/>
    </dgm:pt>
    <dgm:pt modelId="{93A2BF85-1A89-7F4A-BFBB-EADFAF7C060C}" type="pres">
      <dgm:prSet presAssocID="{D5ACE19F-270E-401D-9ABB-9E4AA3B75802}" presName="thickLine" presStyleLbl="alignNode1" presStyleIdx="2" presStyleCnt="5"/>
      <dgm:spPr/>
    </dgm:pt>
    <dgm:pt modelId="{847580E2-7B8D-984C-9B5A-5E6DF17F0CC8}" type="pres">
      <dgm:prSet presAssocID="{D5ACE19F-270E-401D-9ABB-9E4AA3B75802}" presName="horz1" presStyleCnt="0"/>
      <dgm:spPr/>
    </dgm:pt>
    <dgm:pt modelId="{1FA1C45E-F7E1-A645-A852-49F6A72019E6}" type="pres">
      <dgm:prSet presAssocID="{D5ACE19F-270E-401D-9ABB-9E4AA3B75802}" presName="tx1" presStyleLbl="revTx" presStyleIdx="2" presStyleCnt="5"/>
      <dgm:spPr/>
    </dgm:pt>
    <dgm:pt modelId="{F5F0EE49-3D44-814B-BC4B-1C7E3EF9F661}" type="pres">
      <dgm:prSet presAssocID="{D5ACE19F-270E-401D-9ABB-9E4AA3B75802}" presName="vert1" presStyleCnt="0"/>
      <dgm:spPr/>
    </dgm:pt>
    <dgm:pt modelId="{3BDE2173-C0A0-1D4E-A7FA-2B362573B8FA}" type="pres">
      <dgm:prSet presAssocID="{FAAD6E23-FFC8-454D-8AA2-304F614DB049}" presName="thickLine" presStyleLbl="alignNode1" presStyleIdx="3" presStyleCnt="5"/>
      <dgm:spPr/>
    </dgm:pt>
    <dgm:pt modelId="{9D088AEB-354C-AD40-941F-ED2E565CD8CB}" type="pres">
      <dgm:prSet presAssocID="{FAAD6E23-FFC8-454D-8AA2-304F614DB049}" presName="horz1" presStyleCnt="0"/>
      <dgm:spPr/>
    </dgm:pt>
    <dgm:pt modelId="{26744D09-EE2B-2949-B7F5-DB8A0EF21440}" type="pres">
      <dgm:prSet presAssocID="{FAAD6E23-FFC8-454D-8AA2-304F614DB049}" presName="tx1" presStyleLbl="revTx" presStyleIdx="3" presStyleCnt="5"/>
      <dgm:spPr/>
    </dgm:pt>
    <dgm:pt modelId="{6CE76519-F7B6-4D4A-B135-F9DED6AFADB7}" type="pres">
      <dgm:prSet presAssocID="{FAAD6E23-FFC8-454D-8AA2-304F614DB049}" presName="vert1" presStyleCnt="0"/>
      <dgm:spPr/>
    </dgm:pt>
    <dgm:pt modelId="{579894E1-417B-1144-8150-B8C96B18440C}" type="pres">
      <dgm:prSet presAssocID="{56A9A98A-ECAC-4C51-9323-7CF01433ABBF}" presName="thickLine" presStyleLbl="alignNode1" presStyleIdx="4" presStyleCnt="5"/>
      <dgm:spPr/>
    </dgm:pt>
    <dgm:pt modelId="{4668132D-E741-5A4F-AFD3-BFD648F81843}" type="pres">
      <dgm:prSet presAssocID="{56A9A98A-ECAC-4C51-9323-7CF01433ABBF}" presName="horz1" presStyleCnt="0"/>
      <dgm:spPr/>
    </dgm:pt>
    <dgm:pt modelId="{25330DA8-73F5-9444-A955-77E62222A6E9}" type="pres">
      <dgm:prSet presAssocID="{56A9A98A-ECAC-4C51-9323-7CF01433ABBF}" presName="tx1" presStyleLbl="revTx" presStyleIdx="4" presStyleCnt="5"/>
      <dgm:spPr/>
    </dgm:pt>
    <dgm:pt modelId="{6746DE2C-FC30-184B-8D0E-057130CFE7D8}" type="pres">
      <dgm:prSet presAssocID="{56A9A98A-ECAC-4C51-9323-7CF01433ABBF}" presName="vert1" presStyleCnt="0"/>
      <dgm:spPr/>
    </dgm:pt>
  </dgm:ptLst>
  <dgm:cxnLst>
    <dgm:cxn modelId="{88908508-2D3C-421D-80DC-79291122E40E}" srcId="{5D7D9547-2604-4BC6-84A0-6F3FF1948D5B}" destId="{FAAD6E23-FFC8-454D-8AA2-304F614DB049}" srcOrd="3" destOrd="0" parTransId="{AC47D61A-CEC8-41DF-8FF7-21022E0C48D8}" sibTransId="{7C45F224-419B-44F7-9840-87E21247D9D3}"/>
    <dgm:cxn modelId="{F15AB01B-A5DE-4BBA-91A7-4278BB625A17}" srcId="{5D7D9547-2604-4BC6-84A0-6F3FF1948D5B}" destId="{56A9A98A-ECAC-4C51-9323-7CF01433ABBF}" srcOrd="4" destOrd="0" parTransId="{8207497C-C822-4C6C-BE59-D39DB6855AB4}" sibTransId="{647AA04E-2D60-471E-B210-ECF57849D7F2}"/>
    <dgm:cxn modelId="{C8613D29-3B62-174E-B580-CD556089D858}" type="presOf" srcId="{5D7D9547-2604-4BC6-84A0-6F3FF1948D5B}" destId="{E218AE48-11EB-314E-BF25-2310022D311E}" srcOrd="0" destOrd="0" presId="urn:microsoft.com/office/officeart/2008/layout/LinedList"/>
    <dgm:cxn modelId="{F5038458-1521-E64B-B27B-7F9FEA8F441E}" type="presOf" srcId="{B4D59063-71B1-434A-99CA-52498938F5B4}" destId="{819A8543-D676-5C4D-A45B-A182D364FE49}" srcOrd="0" destOrd="0" presId="urn:microsoft.com/office/officeart/2008/layout/LinedList"/>
    <dgm:cxn modelId="{EF59075C-1EB7-4E53-ACD0-BB4181E28618}" srcId="{5D7D9547-2604-4BC6-84A0-6F3FF1948D5B}" destId="{B4D59063-71B1-434A-99CA-52498938F5B4}" srcOrd="1" destOrd="0" parTransId="{29354A8E-2C9D-48F3-9F3B-EF3624416ECE}" sibTransId="{3FC200EA-1B19-4D99-A7BF-FD8DB0650AD2}"/>
    <dgm:cxn modelId="{D7382073-C7C7-5147-951E-4430E72C9F6A}" type="presOf" srcId="{D5ACE19F-270E-401D-9ABB-9E4AA3B75802}" destId="{1FA1C45E-F7E1-A645-A852-49F6A72019E6}" srcOrd="0" destOrd="0" presId="urn:microsoft.com/office/officeart/2008/layout/LinedList"/>
    <dgm:cxn modelId="{3116E889-3564-4FEE-948A-96977FE3224D}" srcId="{5D7D9547-2604-4BC6-84A0-6F3FF1948D5B}" destId="{32A5386E-E4B7-45F9-84EF-0611AD27B250}" srcOrd="0" destOrd="0" parTransId="{573A8097-2ABF-4890-93B1-B030AE0DEC7C}" sibTransId="{0D4A7406-B172-423C-BBB8-2DAE0CF4FBB2}"/>
    <dgm:cxn modelId="{E43112BF-6B55-42F5-A352-60B167CF7ED2}" srcId="{5D7D9547-2604-4BC6-84A0-6F3FF1948D5B}" destId="{D5ACE19F-270E-401D-9ABB-9E4AA3B75802}" srcOrd="2" destOrd="0" parTransId="{698D35D7-89A6-4B53-852F-4377EB66D0F9}" sibTransId="{72A43B5B-F142-4D6E-947C-992CF3438ABE}"/>
    <dgm:cxn modelId="{EB933EC0-B742-CC4F-82B6-6BBEFFBADF95}" type="presOf" srcId="{56A9A98A-ECAC-4C51-9323-7CF01433ABBF}" destId="{25330DA8-73F5-9444-A955-77E62222A6E9}" srcOrd="0" destOrd="0" presId="urn:microsoft.com/office/officeart/2008/layout/LinedList"/>
    <dgm:cxn modelId="{BBA3E1C2-8CEA-2F43-8368-0A785039B77A}" type="presOf" srcId="{32A5386E-E4B7-45F9-84EF-0611AD27B250}" destId="{6478F57D-FA34-C842-8E5B-67745BF104EC}" srcOrd="0" destOrd="0" presId="urn:microsoft.com/office/officeart/2008/layout/LinedList"/>
    <dgm:cxn modelId="{A16A54D4-8E36-7340-835B-96205BCC9A6A}" type="presOf" srcId="{FAAD6E23-FFC8-454D-8AA2-304F614DB049}" destId="{26744D09-EE2B-2949-B7F5-DB8A0EF21440}" srcOrd="0" destOrd="0" presId="urn:microsoft.com/office/officeart/2008/layout/LinedList"/>
    <dgm:cxn modelId="{DF7EFA18-8B9E-7F4A-9A02-F6924AA40C52}" type="presParOf" srcId="{E218AE48-11EB-314E-BF25-2310022D311E}" destId="{36AD41F3-B398-184D-97C3-698DF4C6F478}" srcOrd="0" destOrd="0" presId="urn:microsoft.com/office/officeart/2008/layout/LinedList"/>
    <dgm:cxn modelId="{B4325B57-0247-9E4D-97E8-D078FC2F3983}" type="presParOf" srcId="{E218AE48-11EB-314E-BF25-2310022D311E}" destId="{11F5BC0D-A7B1-4F46-A825-58569DF61266}" srcOrd="1" destOrd="0" presId="urn:microsoft.com/office/officeart/2008/layout/LinedList"/>
    <dgm:cxn modelId="{9E87A09C-DCE6-9A48-B978-6A11B49F41E5}" type="presParOf" srcId="{11F5BC0D-A7B1-4F46-A825-58569DF61266}" destId="{6478F57D-FA34-C842-8E5B-67745BF104EC}" srcOrd="0" destOrd="0" presId="urn:microsoft.com/office/officeart/2008/layout/LinedList"/>
    <dgm:cxn modelId="{37A91C3D-9EC9-C44D-9581-458AA72098D5}" type="presParOf" srcId="{11F5BC0D-A7B1-4F46-A825-58569DF61266}" destId="{B091F8A4-5FAA-7246-8400-62B4E214BECD}" srcOrd="1" destOrd="0" presId="urn:microsoft.com/office/officeart/2008/layout/LinedList"/>
    <dgm:cxn modelId="{34B5F80B-A281-914F-A41B-87C843C33ADB}" type="presParOf" srcId="{E218AE48-11EB-314E-BF25-2310022D311E}" destId="{9453B9AA-0A68-034D-8673-685DC4ACE43D}" srcOrd="2" destOrd="0" presId="urn:microsoft.com/office/officeart/2008/layout/LinedList"/>
    <dgm:cxn modelId="{0D923E82-B419-9A45-AF1B-213EDAD72B49}" type="presParOf" srcId="{E218AE48-11EB-314E-BF25-2310022D311E}" destId="{99E7D2EB-3213-7A43-A37A-79A9866FFECE}" srcOrd="3" destOrd="0" presId="urn:microsoft.com/office/officeart/2008/layout/LinedList"/>
    <dgm:cxn modelId="{1F0621E6-4215-0345-9070-1EBA8680E947}" type="presParOf" srcId="{99E7D2EB-3213-7A43-A37A-79A9866FFECE}" destId="{819A8543-D676-5C4D-A45B-A182D364FE49}" srcOrd="0" destOrd="0" presId="urn:microsoft.com/office/officeart/2008/layout/LinedList"/>
    <dgm:cxn modelId="{6133068E-1960-794C-B8C8-23C2D7468BCC}" type="presParOf" srcId="{99E7D2EB-3213-7A43-A37A-79A9866FFECE}" destId="{C75292A5-2A1E-8444-A5F4-B4A910C8AB6F}" srcOrd="1" destOrd="0" presId="urn:microsoft.com/office/officeart/2008/layout/LinedList"/>
    <dgm:cxn modelId="{375599F5-B2A6-0247-9563-77901736C8F5}" type="presParOf" srcId="{E218AE48-11EB-314E-BF25-2310022D311E}" destId="{93A2BF85-1A89-7F4A-BFBB-EADFAF7C060C}" srcOrd="4" destOrd="0" presId="urn:microsoft.com/office/officeart/2008/layout/LinedList"/>
    <dgm:cxn modelId="{A2FE04F8-8EE9-BE48-96F9-542B8A616B1C}" type="presParOf" srcId="{E218AE48-11EB-314E-BF25-2310022D311E}" destId="{847580E2-7B8D-984C-9B5A-5E6DF17F0CC8}" srcOrd="5" destOrd="0" presId="urn:microsoft.com/office/officeart/2008/layout/LinedList"/>
    <dgm:cxn modelId="{9E68C1A6-941E-7546-8B8E-0CCBC21DA2B9}" type="presParOf" srcId="{847580E2-7B8D-984C-9B5A-5E6DF17F0CC8}" destId="{1FA1C45E-F7E1-A645-A852-49F6A72019E6}" srcOrd="0" destOrd="0" presId="urn:microsoft.com/office/officeart/2008/layout/LinedList"/>
    <dgm:cxn modelId="{98E08F2F-1DB1-AC46-BB47-7D7441F18335}" type="presParOf" srcId="{847580E2-7B8D-984C-9B5A-5E6DF17F0CC8}" destId="{F5F0EE49-3D44-814B-BC4B-1C7E3EF9F661}" srcOrd="1" destOrd="0" presId="urn:microsoft.com/office/officeart/2008/layout/LinedList"/>
    <dgm:cxn modelId="{5AB80953-834F-EC40-9916-1DA06A5384A9}" type="presParOf" srcId="{E218AE48-11EB-314E-BF25-2310022D311E}" destId="{3BDE2173-C0A0-1D4E-A7FA-2B362573B8FA}" srcOrd="6" destOrd="0" presId="urn:microsoft.com/office/officeart/2008/layout/LinedList"/>
    <dgm:cxn modelId="{7DAE13B2-B78D-EA4A-B4C1-24F372189664}" type="presParOf" srcId="{E218AE48-11EB-314E-BF25-2310022D311E}" destId="{9D088AEB-354C-AD40-941F-ED2E565CD8CB}" srcOrd="7" destOrd="0" presId="urn:microsoft.com/office/officeart/2008/layout/LinedList"/>
    <dgm:cxn modelId="{6ED8403E-A2D6-3C4C-B71B-2015ED00DE13}" type="presParOf" srcId="{9D088AEB-354C-AD40-941F-ED2E565CD8CB}" destId="{26744D09-EE2B-2949-B7F5-DB8A0EF21440}" srcOrd="0" destOrd="0" presId="urn:microsoft.com/office/officeart/2008/layout/LinedList"/>
    <dgm:cxn modelId="{8DF7E000-7300-F147-A482-84D28379C31C}" type="presParOf" srcId="{9D088AEB-354C-AD40-941F-ED2E565CD8CB}" destId="{6CE76519-F7B6-4D4A-B135-F9DED6AFADB7}" srcOrd="1" destOrd="0" presId="urn:microsoft.com/office/officeart/2008/layout/LinedList"/>
    <dgm:cxn modelId="{7021CAFD-F1D1-D044-889B-BEA132F95DDF}" type="presParOf" srcId="{E218AE48-11EB-314E-BF25-2310022D311E}" destId="{579894E1-417B-1144-8150-B8C96B18440C}" srcOrd="8" destOrd="0" presId="urn:microsoft.com/office/officeart/2008/layout/LinedList"/>
    <dgm:cxn modelId="{3C3D8637-896F-8D40-B85D-9982AC7F2A59}" type="presParOf" srcId="{E218AE48-11EB-314E-BF25-2310022D311E}" destId="{4668132D-E741-5A4F-AFD3-BFD648F81843}" srcOrd="9" destOrd="0" presId="urn:microsoft.com/office/officeart/2008/layout/LinedList"/>
    <dgm:cxn modelId="{D47572FF-D0A0-E247-8D2F-C2DB7C220506}" type="presParOf" srcId="{4668132D-E741-5A4F-AFD3-BFD648F81843}" destId="{25330DA8-73F5-9444-A955-77E62222A6E9}" srcOrd="0" destOrd="0" presId="urn:microsoft.com/office/officeart/2008/layout/LinedList"/>
    <dgm:cxn modelId="{E3F64F68-6F17-634A-A9C2-3520332C9D06}" type="presParOf" srcId="{4668132D-E741-5A4F-AFD3-BFD648F81843}" destId="{6746DE2C-FC30-184B-8D0E-057130CFE7D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1CC625-C601-446B-994C-5DD7AC50E8F3}" type="doc">
      <dgm:prSet loTypeId="urn:microsoft.com/office/officeart/2008/layout/LinedList" loCatId="list" qsTypeId="urn:microsoft.com/office/officeart/2005/8/quickstyle/simple1#102" qsCatId="simple" csTypeId="urn:microsoft.com/office/officeart/2005/8/colors/accent1_2#65" csCatId="accent1" phldr="1"/>
      <dgm:spPr/>
      <dgm:t>
        <a:bodyPr/>
        <a:lstStyle/>
        <a:p>
          <a:endParaRPr lang="en-US"/>
        </a:p>
      </dgm:t>
    </dgm:pt>
    <dgm:pt modelId="{49D1934F-53EE-4171-AB99-F8E698A37FF0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Major works: </a:t>
          </a:r>
          <a:r>
            <a:rPr lang="en-US" b="1" dirty="0" err="1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Euphues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The Anatomy of Wit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b="1" dirty="0" err="1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Euphues</a:t>
          </a:r>
          <a:r>
            <a:rPr lang="en-US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and His England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b="1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Endymion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b="1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Campaspe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b="1" dirty="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Galathea</a:t>
          </a:r>
          <a:r>
            <a:rPr lang="en-US" dirty="0"/>
            <a:t>.</a:t>
          </a:r>
        </a:p>
      </dgm:t>
    </dgm:pt>
    <dgm:pt modelId="{FF1329C7-D1D9-48E7-BE3C-CED99957C9FB}" type="parTrans" cxnId="{452C22FC-7CF0-4438-B797-3878FFA23113}">
      <dgm:prSet/>
      <dgm:spPr/>
      <dgm:t>
        <a:bodyPr/>
        <a:lstStyle/>
        <a:p>
          <a:endParaRPr lang="en-US"/>
        </a:p>
      </dgm:t>
    </dgm:pt>
    <dgm:pt modelId="{C61F46A8-C8CC-411D-B7D1-C1ED35A3CA5A}" type="sibTrans" cxnId="{452C22FC-7CF0-4438-B797-3878FFA23113}">
      <dgm:prSet/>
      <dgm:spPr/>
      <dgm:t>
        <a:bodyPr/>
        <a:lstStyle/>
        <a:p>
          <a:endParaRPr lang="en-US"/>
        </a:p>
      </dgm:t>
    </dgm:pt>
    <dgm:pt modelId="{7482AB91-3F25-44A9-9492-D1B002905F74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Euphuism: patterned prose using balance, antithesis, alliteration and elaborate rhetoric.</a:t>
          </a:r>
        </a:p>
      </dgm:t>
    </dgm:pt>
    <dgm:pt modelId="{17A3583F-9621-436B-B4F2-16601805371A}" type="parTrans" cxnId="{45179548-1684-4030-85A7-51B137A15272}">
      <dgm:prSet/>
      <dgm:spPr/>
      <dgm:t>
        <a:bodyPr/>
        <a:lstStyle/>
        <a:p>
          <a:endParaRPr lang="en-US"/>
        </a:p>
      </dgm:t>
    </dgm:pt>
    <dgm:pt modelId="{98354F30-B257-41AD-9CC2-E96B52FF27A4}" type="sibTrans" cxnId="{45179548-1684-4030-85A7-51B137A15272}">
      <dgm:prSet/>
      <dgm:spPr/>
      <dgm:t>
        <a:bodyPr/>
        <a:lstStyle/>
        <a:p>
          <a:endParaRPr lang="en-US"/>
        </a:p>
      </dgm:t>
    </dgm:pt>
    <dgm:pt modelId="{1FB6F41A-D652-4E0F-AD47-C1994EE676B5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Introduced sophisticated courtly dialogue and classical mythology.</a:t>
          </a:r>
        </a:p>
      </dgm:t>
    </dgm:pt>
    <dgm:pt modelId="{FC5C544C-FFB6-4093-A081-7AC0BF14FAC4}" type="parTrans" cxnId="{784F0253-5E10-47A5-8D02-2E7BA840A5A9}">
      <dgm:prSet/>
      <dgm:spPr/>
      <dgm:t>
        <a:bodyPr/>
        <a:lstStyle/>
        <a:p>
          <a:endParaRPr lang="en-US"/>
        </a:p>
      </dgm:t>
    </dgm:pt>
    <dgm:pt modelId="{74A1318B-5266-4C7B-B250-A855F8782DFC}" type="sibTrans" cxnId="{784F0253-5E10-47A5-8D02-2E7BA840A5A9}">
      <dgm:prSet/>
      <dgm:spPr/>
      <dgm:t>
        <a:bodyPr/>
        <a:lstStyle/>
        <a:p>
          <a:endParaRPr lang="en-US"/>
        </a:p>
      </dgm:t>
    </dgm:pt>
    <dgm:pt modelId="{D78BB542-10D3-46AA-AD5C-DD1BE9847A39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His comedies helped develop English courtly drama.</a:t>
          </a:r>
        </a:p>
      </dgm:t>
    </dgm:pt>
    <dgm:pt modelId="{4D05806B-140F-4EF7-AA23-461F1C08280D}" type="parTrans" cxnId="{161629AF-E2F1-4C0D-93D5-A75A787748FF}">
      <dgm:prSet/>
      <dgm:spPr/>
      <dgm:t>
        <a:bodyPr/>
        <a:lstStyle/>
        <a:p>
          <a:endParaRPr lang="en-US"/>
        </a:p>
      </dgm:t>
    </dgm:pt>
    <dgm:pt modelId="{E1550CFB-B67C-44D5-8C7F-2A9EB0B30206}" type="sibTrans" cxnId="{161629AF-E2F1-4C0D-93D5-A75A787748FF}">
      <dgm:prSet/>
      <dgm:spPr/>
      <dgm:t>
        <a:bodyPr/>
        <a:lstStyle/>
        <a:p>
          <a:endParaRPr lang="en-US"/>
        </a:p>
      </dgm:t>
    </dgm:pt>
    <dgm:pt modelId="{502DBB38-5108-4DF9-BC24-540DCF745AE5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Influential in the history of English prose style and dramatic dialogue.</a:t>
          </a:r>
        </a:p>
      </dgm:t>
    </dgm:pt>
    <dgm:pt modelId="{BD76F99F-A75E-46C1-B7B0-7939E02467FD}" type="parTrans" cxnId="{826BA80C-3A5D-4203-AE39-76B3319BF9C8}">
      <dgm:prSet/>
      <dgm:spPr/>
      <dgm:t>
        <a:bodyPr/>
        <a:lstStyle/>
        <a:p>
          <a:endParaRPr lang="en-US"/>
        </a:p>
      </dgm:t>
    </dgm:pt>
    <dgm:pt modelId="{75D3632D-AE3C-4521-B5EF-96885212484E}" type="sibTrans" cxnId="{826BA80C-3A5D-4203-AE39-76B3319BF9C8}">
      <dgm:prSet/>
      <dgm:spPr/>
      <dgm:t>
        <a:bodyPr/>
        <a:lstStyle/>
        <a:p>
          <a:endParaRPr lang="en-US"/>
        </a:p>
      </dgm:t>
    </dgm:pt>
    <dgm:pt modelId="{0B337758-F1C1-9340-B9B7-B8E8C9CC1A3D}" type="pres">
      <dgm:prSet presAssocID="{961CC625-C601-446B-994C-5DD7AC50E8F3}" presName="vert0" presStyleCnt="0">
        <dgm:presLayoutVars>
          <dgm:dir/>
          <dgm:animOne val="branch"/>
          <dgm:animLvl val="lvl"/>
        </dgm:presLayoutVars>
      </dgm:prSet>
      <dgm:spPr/>
    </dgm:pt>
    <dgm:pt modelId="{81BB544A-BB93-914D-B263-ECDDD2E45663}" type="pres">
      <dgm:prSet presAssocID="{49D1934F-53EE-4171-AB99-F8E698A37FF0}" presName="thickLine" presStyleLbl="alignNode1" presStyleIdx="0" presStyleCnt="5"/>
      <dgm:spPr/>
    </dgm:pt>
    <dgm:pt modelId="{10EAFF79-42A7-8948-A042-6B621F59E22C}" type="pres">
      <dgm:prSet presAssocID="{49D1934F-53EE-4171-AB99-F8E698A37FF0}" presName="horz1" presStyleCnt="0"/>
      <dgm:spPr/>
    </dgm:pt>
    <dgm:pt modelId="{B13117B8-5C0C-904E-838D-717294BD767A}" type="pres">
      <dgm:prSet presAssocID="{49D1934F-53EE-4171-AB99-F8E698A37FF0}" presName="tx1" presStyleLbl="revTx" presStyleIdx="0" presStyleCnt="5"/>
      <dgm:spPr/>
    </dgm:pt>
    <dgm:pt modelId="{6E9D3DAB-C436-1241-8822-90B79DFD2098}" type="pres">
      <dgm:prSet presAssocID="{49D1934F-53EE-4171-AB99-F8E698A37FF0}" presName="vert1" presStyleCnt="0"/>
      <dgm:spPr/>
    </dgm:pt>
    <dgm:pt modelId="{2B1C342C-C4D5-FA4B-90E1-161646484B4C}" type="pres">
      <dgm:prSet presAssocID="{7482AB91-3F25-44A9-9492-D1B002905F74}" presName="thickLine" presStyleLbl="alignNode1" presStyleIdx="1" presStyleCnt="5"/>
      <dgm:spPr/>
    </dgm:pt>
    <dgm:pt modelId="{285D8B89-A0E5-E84F-9CE6-1929FC63C3A0}" type="pres">
      <dgm:prSet presAssocID="{7482AB91-3F25-44A9-9492-D1B002905F74}" presName="horz1" presStyleCnt="0"/>
      <dgm:spPr/>
    </dgm:pt>
    <dgm:pt modelId="{8FB898A3-4FE6-BD4B-A6C0-0DF8CC5FBD8B}" type="pres">
      <dgm:prSet presAssocID="{7482AB91-3F25-44A9-9492-D1B002905F74}" presName="tx1" presStyleLbl="revTx" presStyleIdx="1" presStyleCnt="5"/>
      <dgm:spPr/>
    </dgm:pt>
    <dgm:pt modelId="{66E1E756-0894-BF4E-9A57-3C0B440F0B1F}" type="pres">
      <dgm:prSet presAssocID="{7482AB91-3F25-44A9-9492-D1B002905F74}" presName="vert1" presStyleCnt="0"/>
      <dgm:spPr/>
    </dgm:pt>
    <dgm:pt modelId="{74E56A42-37B9-A74B-9426-C58A12658620}" type="pres">
      <dgm:prSet presAssocID="{1FB6F41A-D652-4E0F-AD47-C1994EE676B5}" presName="thickLine" presStyleLbl="alignNode1" presStyleIdx="2" presStyleCnt="5"/>
      <dgm:spPr/>
    </dgm:pt>
    <dgm:pt modelId="{F2233C84-539F-F545-A551-098617870665}" type="pres">
      <dgm:prSet presAssocID="{1FB6F41A-D652-4E0F-AD47-C1994EE676B5}" presName="horz1" presStyleCnt="0"/>
      <dgm:spPr/>
    </dgm:pt>
    <dgm:pt modelId="{1523AE94-C8C2-7B4F-84D5-F281B8B29BD4}" type="pres">
      <dgm:prSet presAssocID="{1FB6F41A-D652-4E0F-AD47-C1994EE676B5}" presName="tx1" presStyleLbl="revTx" presStyleIdx="2" presStyleCnt="5"/>
      <dgm:spPr/>
    </dgm:pt>
    <dgm:pt modelId="{3A5E8AF2-88E6-E943-83B6-DA03C2D01AD1}" type="pres">
      <dgm:prSet presAssocID="{1FB6F41A-D652-4E0F-AD47-C1994EE676B5}" presName="vert1" presStyleCnt="0"/>
      <dgm:spPr/>
    </dgm:pt>
    <dgm:pt modelId="{116C7C12-0DD0-9C42-97ED-0C50A39B8377}" type="pres">
      <dgm:prSet presAssocID="{D78BB542-10D3-46AA-AD5C-DD1BE9847A39}" presName="thickLine" presStyleLbl="alignNode1" presStyleIdx="3" presStyleCnt="5"/>
      <dgm:spPr/>
    </dgm:pt>
    <dgm:pt modelId="{4D9A110D-B702-844D-91B9-E18E718FDD90}" type="pres">
      <dgm:prSet presAssocID="{D78BB542-10D3-46AA-AD5C-DD1BE9847A39}" presName="horz1" presStyleCnt="0"/>
      <dgm:spPr/>
    </dgm:pt>
    <dgm:pt modelId="{1070905A-97E7-DA41-B0D0-BDD5F29802C8}" type="pres">
      <dgm:prSet presAssocID="{D78BB542-10D3-46AA-AD5C-DD1BE9847A39}" presName="tx1" presStyleLbl="revTx" presStyleIdx="3" presStyleCnt="5"/>
      <dgm:spPr/>
    </dgm:pt>
    <dgm:pt modelId="{C46142DC-93BC-A845-BA4E-4A14E97AA9D8}" type="pres">
      <dgm:prSet presAssocID="{D78BB542-10D3-46AA-AD5C-DD1BE9847A39}" presName="vert1" presStyleCnt="0"/>
      <dgm:spPr/>
    </dgm:pt>
    <dgm:pt modelId="{CD48E3DB-22AF-D642-BDCB-13D97D412DBD}" type="pres">
      <dgm:prSet presAssocID="{502DBB38-5108-4DF9-BC24-540DCF745AE5}" presName="thickLine" presStyleLbl="alignNode1" presStyleIdx="4" presStyleCnt="5"/>
      <dgm:spPr/>
    </dgm:pt>
    <dgm:pt modelId="{39E9CA59-64BB-B84B-8137-2B67A28C401A}" type="pres">
      <dgm:prSet presAssocID="{502DBB38-5108-4DF9-BC24-540DCF745AE5}" presName="horz1" presStyleCnt="0"/>
      <dgm:spPr/>
    </dgm:pt>
    <dgm:pt modelId="{1AD39DF2-5304-D44D-A9A6-CF8521A7A01B}" type="pres">
      <dgm:prSet presAssocID="{502DBB38-5108-4DF9-BC24-540DCF745AE5}" presName="tx1" presStyleLbl="revTx" presStyleIdx="4" presStyleCnt="5"/>
      <dgm:spPr/>
    </dgm:pt>
    <dgm:pt modelId="{F706F8A3-0A0B-C04C-B92B-165D5FD32917}" type="pres">
      <dgm:prSet presAssocID="{502DBB38-5108-4DF9-BC24-540DCF745AE5}" presName="vert1" presStyleCnt="0"/>
      <dgm:spPr/>
    </dgm:pt>
  </dgm:ptLst>
  <dgm:cxnLst>
    <dgm:cxn modelId="{826BA80C-3A5D-4203-AE39-76B3319BF9C8}" srcId="{961CC625-C601-446B-994C-5DD7AC50E8F3}" destId="{502DBB38-5108-4DF9-BC24-540DCF745AE5}" srcOrd="4" destOrd="0" parTransId="{BD76F99F-A75E-46C1-B7B0-7939E02467FD}" sibTransId="{75D3632D-AE3C-4521-B5EF-96885212484E}"/>
    <dgm:cxn modelId="{45179548-1684-4030-85A7-51B137A15272}" srcId="{961CC625-C601-446B-994C-5DD7AC50E8F3}" destId="{7482AB91-3F25-44A9-9492-D1B002905F74}" srcOrd="1" destOrd="0" parTransId="{17A3583F-9621-436B-B4F2-16601805371A}" sibTransId="{98354F30-B257-41AD-9CC2-E96B52FF27A4}"/>
    <dgm:cxn modelId="{784F0253-5E10-47A5-8D02-2E7BA840A5A9}" srcId="{961CC625-C601-446B-994C-5DD7AC50E8F3}" destId="{1FB6F41A-D652-4E0F-AD47-C1994EE676B5}" srcOrd="2" destOrd="0" parTransId="{FC5C544C-FFB6-4093-A081-7AC0BF14FAC4}" sibTransId="{74A1318B-5266-4C7B-B250-A855F8782DFC}"/>
    <dgm:cxn modelId="{992E4C53-3C5E-0C48-9F8E-3AA33BA3EC01}" type="presOf" srcId="{D78BB542-10D3-46AA-AD5C-DD1BE9847A39}" destId="{1070905A-97E7-DA41-B0D0-BDD5F29802C8}" srcOrd="0" destOrd="0" presId="urn:microsoft.com/office/officeart/2008/layout/LinedList"/>
    <dgm:cxn modelId="{5AF56857-F811-9240-A376-34D8310DB51A}" type="presOf" srcId="{7482AB91-3F25-44A9-9492-D1B002905F74}" destId="{8FB898A3-4FE6-BD4B-A6C0-0DF8CC5FBD8B}" srcOrd="0" destOrd="0" presId="urn:microsoft.com/office/officeart/2008/layout/LinedList"/>
    <dgm:cxn modelId="{1104755E-C2AA-4541-97EB-C9E49C809989}" type="presOf" srcId="{961CC625-C601-446B-994C-5DD7AC50E8F3}" destId="{0B337758-F1C1-9340-B9B7-B8E8C9CC1A3D}" srcOrd="0" destOrd="0" presId="urn:microsoft.com/office/officeart/2008/layout/LinedList"/>
    <dgm:cxn modelId="{C0A55E9B-7A60-644E-9D48-2AEA3E9AC90B}" type="presOf" srcId="{502DBB38-5108-4DF9-BC24-540DCF745AE5}" destId="{1AD39DF2-5304-D44D-A9A6-CF8521A7A01B}" srcOrd="0" destOrd="0" presId="urn:microsoft.com/office/officeart/2008/layout/LinedList"/>
    <dgm:cxn modelId="{161629AF-E2F1-4C0D-93D5-A75A787748FF}" srcId="{961CC625-C601-446B-994C-5DD7AC50E8F3}" destId="{D78BB542-10D3-46AA-AD5C-DD1BE9847A39}" srcOrd="3" destOrd="0" parTransId="{4D05806B-140F-4EF7-AA23-461F1C08280D}" sibTransId="{E1550CFB-B67C-44D5-8C7F-2A9EB0B30206}"/>
    <dgm:cxn modelId="{449115DE-8729-1243-A730-D79746569BB2}" type="presOf" srcId="{1FB6F41A-D652-4E0F-AD47-C1994EE676B5}" destId="{1523AE94-C8C2-7B4F-84D5-F281B8B29BD4}" srcOrd="0" destOrd="0" presId="urn:microsoft.com/office/officeart/2008/layout/LinedList"/>
    <dgm:cxn modelId="{A3DE92EB-74D5-044D-ADED-9FA97713BA7C}" type="presOf" srcId="{49D1934F-53EE-4171-AB99-F8E698A37FF0}" destId="{B13117B8-5C0C-904E-838D-717294BD767A}" srcOrd="0" destOrd="0" presId="urn:microsoft.com/office/officeart/2008/layout/LinedList"/>
    <dgm:cxn modelId="{452C22FC-7CF0-4438-B797-3878FFA23113}" srcId="{961CC625-C601-446B-994C-5DD7AC50E8F3}" destId="{49D1934F-53EE-4171-AB99-F8E698A37FF0}" srcOrd="0" destOrd="0" parTransId="{FF1329C7-D1D9-48E7-BE3C-CED99957C9FB}" sibTransId="{C61F46A8-C8CC-411D-B7D1-C1ED35A3CA5A}"/>
    <dgm:cxn modelId="{0ED4154A-FC0B-4A4C-BA1B-724FB53B8DC8}" type="presParOf" srcId="{0B337758-F1C1-9340-B9B7-B8E8C9CC1A3D}" destId="{81BB544A-BB93-914D-B263-ECDDD2E45663}" srcOrd="0" destOrd="0" presId="urn:microsoft.com/office/officeart/2008/layout/LinedList"/>
    <dgm:cxn modelId="{C0AD9008-F29A-5D4F-B76B-D96948AE6231}" type="presParOf" srcId="{0B337758-F1C1-9340-B9B7-B8E8C9CC1A3D}" destId="{10EAFF79-42A7-8948-A042-6B621F59E22C}" srcOrd="1" destOrd="0" presId="urn:microsoft.com/office/officeart/2008/layout/LinedList"/>
    <dgm:cxn modelId="{F2C9545D-9696-B043-B1EA-4FBCD002892B}" type="presParOf" srcId="{10EAFF79-42A7-8948-A042-6B621F59E22C}" destId="{B13117B8-5C0C-904E-838D-717294BD767A}" srcOrd="0" destOrd="0" presId="urn:microsoft.com/office/officeart/2008/layout/LinedList"/>
    <dgm:cxn modelId="{5DCFACC8-3CBB-2346-AB54-4B495725DDB3}" type="presParOf" srcId="{10EAFF79-42A7-8948-A042-6B621F59E22C}" destId="{6E9D3DAB-C436-1241-8822-90B79DFD2098}" srcOrd="1" destOrd="0" presId="urn:microsoft.com/office/officeart/2008/layout/LinedList"/>
    <dgm:cxn modelId="{7D747658-826C-E940-AF65-6CD594F23A2E}" type="presParOf" srcId="{0B337758-F1C1-9340-B9B7-B8E8C9CC1A3D}" destId="{2B1C342C-C4D5-FA4B-90E1-161646484B4C}" srcOrd="2" destOrd="0" presId="urn:microsoft.com/office/officeart/2008/layout/LinedList"/>
    <dgm:cxn modelId="{1F56A925-356A-9C44-82F1-FD10D00D4D0B}" type="presParOf" srcId="{0B337758-F1C1-9340-B9B7-B8E8C9CC1A3D}" destId="{285D8B89-A0E5-E84F-9CE6-1929FC63C3A0}" srcOrd="3" destOrd="0" presId="urn:microsoft.com/office/officeart/2008/layout/LinedList"/>
    <dgm:cxn modelId="{312FA212-89E8-664F-B161-49E3A101F31B}" type="presParOf" srcId="{285D8B89-A0E5-E84F-9CE6-1929FC63C3A0}" destId="{8FB898A3-4FE6-BD4B-A6C0-0DF8CC5FBD8B}" srcOrd="0" destOrd="0" presId="urn:microsoft.com/office/officeart/2008/layout/LinedList"/>
    <dgm:cxn modelId="{B33AEA41-F292-F142-9E58-54C8EDD5D11C}" type="presParOf" srcId="{285D8B89-A0E5-E84F-9CE6-1929FC63C3A0}" destId="{66E1E756-0894-BF4E-9A57-3C0B440F0B1F}" srcOrd="1" destOrd="0" presId="urn:microsoft.com/office/officeart/2008/layout/LinedList"/>
    <dgm:cxn modelId="{8EA35F97-DD9C-E945-A20F-51EDF79E1CD3}" type="presParOf" srcId="{0B337758-F1C1-9340-B9B7-B8E8C9CC1A3D}" destId="{74E56A42-37B9-A74B-9426-C58A12658620}" srcOrd="4" destOrd="0" presId="urn:microsoft.com/office/officeart/2008/layout/LinedList"/>
    <dgm:cxn modelId="{A3580C3F-AC47-9B48-8CD9-DBADD7ABD9EB}" type="presParOf" srcId="{0B337758-F1C1-9340-B9B7-B8E8C9CC1A3D}" destId="{F2233C84-539F-F545-A551-098617870665}" srcOrd="5" destOrd="0" presId="urn:microsoft.com/office/officeart/2008/layout/LinedList"/>
    <dgm:cxn modelId="{7F81367B-9D6A-AE4E-A878-AC991B153F22}" type="presParOf" srcId="{F2233C84-539F-F545-A551-098617870665}" destId="{1523AE94-C8C2-7B4F-84D5-F281B8B29BD4}" srcOrd="0" destOrd="0" presId="urn:microsoft.com/office/officeart/2008/layout/LinedList"/>
    <dgm:cxn modelId="{58B181C5-8412-6949-AA07-17DDC1AB6C0B}" type="presParOf" srcId="{F2233C84-539F-F545-A551-098617870665}" destId="{3A5E8AF2-88E6-E943-83B6-DA03C2D01AD1}" srcOrd="1" destOrd="0" presId="urn:microsoft.com/office/officeart/2008/layout/LinedList"/>
    <dgm:cxn modelId="{C882FF0A-135C-1A47-BBFC-902C698525FE}" type="presParOf" srcId="{0B337758-F1C1-9340-B9B7-B8E8C9CC1A3D}" destId="{116C7C12-0DD0-9C42-97ED-0C50A39B8377}" srcOrd="6" destOrd="0" presId="urn:microsoft.com/office/officeart/2008/layout/LinedList"/>
    <dgm:cxn modelId="{E3F9E8A3-AC6F-2B41-A3D9-A415EB1B8DE2}" type="presParOf" srcId="{0B337758-F1C1-9340-B9B7-B8E8C9CC1A3D}" destId="{4D9A110D-B702-844D-91B9-E18E718FDD90}" srcOrd="7" destOrd="0" presId="urn:microsoft.com/office/officeart/2008/layout/LinedList"/>
    <dgm:cxn modelId="{7103137F-DF0B-2D44-9058-45E1964ED736}" type="presParOf" srcId="{4D9A110D-B702-844D-91B9-E18E718FDD90}" destId="{1070905A-97E7-DA41-B0D0-BDD5F29802C8}" srcOrd="0" destOrd="0" presId="urn:microsoft.com/office/officeart/2008/layout/LinedList"/>
    <dgm:cxn modelId="{5D2886F2-4DA7-1F4F-A959-A856155EA882}" type="presParOf" srcId="{4D9A110D-B702-844D-91B9-E18E718FDD90}" destId="{C46142DC-93BC-A845-BA4E-4A14E97AA9D8}" srcOrd="1" destOrd="0" presId="urn:microsoft.com/office/officeart/2008/layout/LinedList"/>
    <dgm:cxn modelId="{53D310D5-E794-0F47-9443-5342F95F2868}" type="presParOf" srcId="{0B337758-F1C1-9340-B9B7-B8E8C9CC1A3D}" destId="{CD48E3DB-22AF-D642-BDCB-13D97D412DBD}" srcOrd="8" destOrd="0" presId="urn:microsoft.com/office/officeart/2008/layout/LinedList"/>
    <dgm:cxn modelId="{1109191C-C22B-EF49-9FCF-664CDA4F0159}" type="presParOf" srcId="{0B337758-F1C1-9340-B9B7-B8E8C9CC1A3D}" destId="{39E9CA59-64BB-B84B-8137-2B67A28C401A}" srcOrd="9" destOrd="0" presId="urn:microsoft.com/office/officeart/2008/layout/LinedList"/>
    <dgm:cxn modelId="{DED4FDD3-79E4-FE4A-9C61-DE6C5E47CF65}" type="presParOf" srcId="{39E9CA59-64BB-B84B-8137-2B67A28C401A}" destId="{1AD39DF2-5304-D44D-A9A6-CF8521A7A01B}" srcOrd="0" destOrd="0" presId="urn:microsoft.com/office/officeart/2008/layout/LinedList"/>
    <dgm:cxn modelId="{159FEE13-3996-6B4A-B25F-2541E02E09EC}" type="presParOf" srcId="{39E9CA59-64BB-B84B-8137-2B67A28C401A}" destId="{F706F8A3-0A0B-C04C-B92B-165D5FD329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69E7C-28B5-0244-8E70-090C3D319BF8}">
      <dsp:nvSpPr>
        <dsp:cNvPr id="0" name=""/>
        <dsp:cNvSpPr/>
      </dsp:nvSpPr>
      <dsp:spPr>
        <a:xfrm>
          <a:off x="0" y="57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292146-B339-A049-8393-370A670F374E}">
      <dsp:nvSpPr>
        <dsp:cNvPr id="0" name=""/>
        <dsp:cNvSpPr/>
      </dsp:nvSpPr>
      <dsp:spPr>
        <a:xfrm>
          <a:off x="0" y="578"/>
          <a:ext cx="10515600" cy="946792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group of late-sixteenth-century English writers associated with Oxford or Cambridge.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78"/>
        <a:ext cx="10515600" cy="946792"/>
      </dsp:txXfrm>
    </dsp:sp>
    <dsp:sp modelId="{B547B99A-A8DD-7C4F-A52E-6DD28BED01CD}">
      <dsp:nvSpPr>
        <dsp:cNvPr id="0" name=""/>
        <dsp:cNvSpPr/>
      </dsp:nvSpPr>
      <dsp:spPr>
        <a:xfrm>
          <a:off x="0" y="94737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A9608E-178A-944D-ABAA-35D8B1D7940D}">
      <dsp:nvSpPr>
        <dsp:cNvPr id="0" name=""/>
        <dsp:cNvSpPr/>
      </dsp:nvSpPr>
      <dsp:spPr>
        <a:xfrm>
          <a:off x="0" y="947370"/>
          <a:ext cx="10515600" cy="946792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term was not used by the writers themselves; George Saintsbury later popularized it.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947370"/>
        <a:ext cx="10515600" cy="946792"/>
      </dsp:txXfrm>
    </dsp:sp>
    <dsp:sp modelId="{7FCDF9EE-DE52-2A4E-9EB1-4D44BF9C64AF}">
      <dsp:nvSpPr>
        <dsp:cNvPr id="0" name=""/>
        <dsp:cNvSpPr/>
      </dsp:nvSpPr>
      <dsp:spPr>
        <a:xfrm>
          <a:off x="0" y="189416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31BBCB-BBD0-4648-B096-9812D8AE8F26}">
      <dsp:nvSpPr>
        <dsp:cNvPr id="0" name=""/>
        <dsp:cNvSpPr/>
      </dsp:nvSpPr>
      <dsp:spPr>
        <a:xfrm>
          <a:off x="0" y="1894162"/>
          <a:ext cx="10515600" cy="94679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Principal university-educated figures: Marlowe, Greene, Nashe, Lyly, Lodge and Peele.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894162"/>
        <a:ext cx="10515600" cy="946792"/>
      </dsp:txXfrm>
    </dsp:sp>
    <dsp:sp modelId="{4C01E342-D67A-0F4C-9F2A-47B0144BE269}">
      <dsp:nvSpPr>
        <dsp:cNvPr id="0" name=""/>
        <dsp:cNvSpPr/>
      </dsp:nvSpPr>
      <dsp:spPr>
        <a:xfrm>
          <a:off x="0" y="28409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C4ADFD-893F-AD4B-9C26-A6A830C5A9D8}">
      <dsp:nvSpPr>
        <dsp:cNvPr id="0" name=""/>
        <dsp:cNvSpPr/>
      </dsp:nvSpPr>
      <dsp:spPr>
        <a:xfrm>
          <a:off x="0" y="2840954"/>
          <a:ext cx="10515600" cy="946792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Thomas Kyd is frequently discussed alongside them because of literary affinity, although he was not a university graduate.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40954"/>
        <a:ext cx="10515600" cy="946792"/>
      </dsp:txXfrm>
    </dsp:sp>
    <dsp:sp modelId="{A84A8E6A-BD79-FC47-AB58-E9094CC858B2}">
      <dsp:nvSpPr>
        <dsp:cNvPr id="0" name=""/>
        <dsp:cNvSpPr/>
      </dsp:nvSpPr>
      <dsp:spPr>
        <a:xfrm>
          <a:off x="0" y="378774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189C4-3611-B645-B923-E898667A7BDB}">
      <dsp:nvSpPr>
        <dsp:cNvPr id="0" name=""/>
        <dsp:cNvSpPr/>
      </dsp:nvSpPr>
      <dsp:spPr>
        <a:xfrm>
          <a:off x="0" y="3787746"/>
          <a:ext cx="10515600" cy="94679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They were not a formal society or school.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787746"/>
        <a:ext cx="10515600" cy="946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21E23-9240-4545-AA14-BA3DFA40991B}">
      <dsp:nvSpPr>
        <dsp:cNvPr id="0" name=""/>
        <dsp:cNvSpPr/>
      </dsp:nvSpPr>
      <dsp:spPr>
        <a:xfrm>
          <a:off x="0" y="234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D8D59-F1EB-FF4D-B4EA-8DD06AB7E963}">
      <dsp:nvSpPr>
        <dsp:cNvPr id="0" name=""/>
        <dsp:cNvSpPr/>
      </dsp:nvSpPr>
      <dsp:spPr>
        <a:xfrm>
          <a:off x="0" y="2344"/>
          <a:ext cx="10515600" cy="799318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Heroic and ambitious themes: power, knowledge, wealth, conquest and exceptional individuals</a:t>
          </a:r>
          <a:r>
            <a:rPr lang="en-US" sz="2400" kern="1200" dirty="0">
              <a:solidFill>
                <a:schemeClr val="bg1"/>
              </a:solidFill>
            </a:rPr>
            <a:t>.</a:t>
          </a:r>
        </a:p>
      </dsp:txBody>
      <dsp:txXfrm>
        <a:off x="0" y="2344"/>
        <a:ext cx="10515600" cy="799318"/>
      </dsp:txXfrm>
    </dsp:sp>
    <dsp:sp modelId="{5396E093-E028-EA49-93A7-5561D2E194C0}">
      <dsp:nvSpPr>
        <dsp:cNvPr id="0" name=""/>
        <dsp:cNvSpPr/>
      </dsp:nvSpPr>
      <dsp:spPr>
        <a:xfrm>
          <a:off x="0" y="80166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AAC12-3C2F-5C4D-9FCE-B56FF5F0D01A}">
      <dsp:nvSpPr>
        <dsp:cNvPr id="0" name=""/>
        <dsp:cNvSpPr/>
      </dsp:nvSpPr>
      <dsp:spPr>
        <a:xfrm>
          <a:off x="0" y="801662"/>
          <a:ext cx="10515600" cy="799318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Elaborate rhetoric: long speeches, vivid imagery, classical allusions and heightened language.</a:t>
          </a:r>
        </a:p>
      </dsp:txBody>
      <dsp:txXfrm>
        <a:off x="0" y="801662"/>
        <a:ext cx="10515600" cy="799318"/>
      </dsp:txXfrm>
    </dsp:sp>
    <dsp:sp modelId="{2D5FE6B8-D6A9-8342-8747-E8043E09A571}">
      <dsp:nvSpPr>
        <dsp:cNvPr id="0" name=""/>
        <dsp:cNvSpPr/>
      </dsp:nvSpPr>
      <dsp:spPr>
        <a:xfrm>
          <a:off x="0" y="160098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EA214-DD0E-3B4C-A7F6-503AC90F761F}">
      <dsp:nvSpPr>
        <dsp:cNvPr id="0" name=""/>
        <dsp:cNvSpPr/>
      </dsp:nvSpPr>
      <dsp:spPr>
        <a:xfrm>
          <a:off x="0" y="1600981"/>
          <a:ext cx="10515600" cy="799318"/>
        </a:xfrm>
        <a:prstGeom prst="rect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Increasingly flexible use of blank verse for serious drama.</a:t>
          </a:r>
        </a:p>
      </dsp:txBody>
      <dsp:txXfrm>
        <a:off x="0" y="1600981"/>
        <a:ext cx="10515600" cy="799318"/>
      </dsp:txXfrm>
    </dsp:sp>
    <dsp:sp modelId="{96FC88F4-5132-B843-B6D3-6EDBFF70A19F}">
      <dsp:nvSpPr>
        <dsp:cNvPr id="0" name=""/>
        <dsp:cNvSpPr/>
      </dsp:nvSpPr>
      <dsp:spPr>
        <a:xfrm>
          <a:off x="0" y="24002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DB45B1-8500-DD4F-BCEF-483978BFBDF1}">
      <dsp:nvSpPr>
        <dsp:cNvPr id="0" name=""/>
        <dsp:cNvSpPr/>
      </dsp:nvSpPr>
      <dsp:spPr>
        <a:xfrm>
          <a:off x="0" y="2400300"/>
          <a:ext cx="10515600" cy="799318"/>
        </a:xfrm>
        <a:prstGeom prst="rect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Strong Senecan and classical influence combined with native English theatrical traditions</a:t>
          </a:r>
          <a:r>
            <a:rPr lang="en-US" sz="2400" kern="1200" dirty="0"/>
            <a:t>.</a:t>
          </a:r>
        </a:p>
      </dsp:txBody>
      <dsp:txXfrm>
        <a:off x="0" y="2400300"/>
        <a:ext cx="10515600" cy="799318"/>
      </dsp:txXfrm>
    </dsp:sp>
    <dsp:sp modelId="{6369DB10-9BD0-9D4A-9D5E-54AA03D1F271}">
      <dsp:nvSpPr>
        <dsp:cNvPr id="0" name=""/>
        <dsp:cNvSpPr/>
      </dsp:nvSpPr>
      <dsp:spPr>
        <a:xfrm>
          <a:off x="0" y="319961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13C2D-05C7-054F-A770-3D0312652DF6}">
      <dsp:nvSpPr>
        <dsp:cNvPr id="0" name=""/>
        <dsp:cNvSpPr/>
      </dsp:nvSpPr>
      <dsp:spPr>
        <a:xfrm>
          <a:off x="0" y="3199618"/>
          <a:ext cx="10515600" cy="799318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Interest in intense emotion, violence, ambition, temptation and political conflict.</a:t>
          </a:r>
        </a:p>
      </dsp:txBody>
      <dsp:txXfrm>
        <a:off x="0" y="3199618"/>
        <a:ext cx="10515600" cy="799318"/>
      </dsp:txXfrm>
    </dsp:sp>
    <dsp:sp modelId="{74AA80FF-BAB7-FC4B-A31F-D93ACBB12D0B}">
      <dsp:nvSpPr>
        <dsp:cNvPr id="0" name=""/>
        <dsp:cNvSpPr/>
      </dsp:nvSpPr>
      <dsp:spPr>
        <a:xfrm>
          <a:off x="0" y="399893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2B6194-12B1-A346-B745-827E869B9157}">
      <dsp:nvSpPr>
        <dsp:cNvPr id="0" name=""/>
        <dsp:cNvSpPr/>
      </dsp:nvSpPr>
      <dsp:spPr>
        <a:xfrm>
          <a:off x="0" y="3998937"/>
          <a:ext cx="10515600" cy="799318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Experimentation with tragedy, comedy, history, romance, satire, prose and verse.</a:t>
          </a:r>
        </a:p>
      </dsp:txBody>
      <dsp:txXfrm>
        <a:off x="0" y="3998937"/>
        <a:ext cx="10515600" cy="7993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1993B-E9E4-4449-9A7D-508F573D2CA3}">
      <dsp:nvSpPr>
        <dsp:cNvPr id="0" name=""/>
        <dsp:cNvSpPr/>
      </dsp:nvSpPr>
      <dsp:spPr>
        <a:xfrm>
          <a:off x="0" y="4654"/>
          <a:ext cx="10515600" cy="912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8E474-6A59-435A-872F-FD3DF6D3EB9A}">
      <dsp:nvSpPr>
        <dsp:cNvPr id="0" name=""/>
        <dsp:cNvSpPr/>
      </dsp:nvSpPr>
      <dsp:spPr>
        <a:xfrm>
          <a:off x="275968" y="209920"/>
          <a:ext cx="502250" cy="50176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13C4A-7717-4FCA-97C1-90091D0E67CC}">
      <dsp:nvSpPr>
        <dsp:cNvPr id="0" name=""/>
        <dsp:cNvSpPr/>
      </dsp:nvSpPr>
      <dsp:spPr>
        <a:xfrm>
          <a:off x="1054187" y="4654"/>
          <a:ext cx="9366701" cy="1083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4" tIns="114654" rIns="114654" bIns="114654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CAMBRIDGE — Christopher Marlowe: Corpus Christi College; Robert Greene and Thomas Nashe: St John’s College.</a:t>
          </a:r>
        </a:p>
      </dsp:txBody>
      <dsp:txXfrm>
        <a:off x="1054187" y="4654"/>
        <a:ext cx="9366701" cy="1083346"/>
      </dsp:txXfrm>
    </dsp:sp>
    <dsp:sp modelId="{D556F970-AB9B-49B7-8ED0-A14DBCEB2856}">
      <dsp:nvSpPr>
        <dsp:cNvPr id="0" name=""/>
        <dsp:cNvSpPr/>
      </dsp:nvSpPr>
      <dsp:spPr>
        <a:xfrm>
          <a:off x="0" y="1358837"/>
          <a:ext cx="10515600" cy="912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545022-50EF-4765-807C-FB1F4155D023}">
      <dsp:nvSpPr>
        <dsp:cNvPr id="0" name=""/>
        <dsp:cNvSpPr/>
      </dsp:nvSpPr>
      <dsp:spPr>
        <a:xfrm>
          <a:off x="275968" y="1564103"/>
          <a:ext cx="502250" cy="50176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B67A1F-B12A-4283-B4A3-F390D021DBAC}">
      <dsp:nvSpPr>
        <dsp:cNvPr id="0" name=""/>
        <dsp:cNvSpPr/>
      </dsp:nvSpPr>
      <dsp:spPr>
        <a:xfrm>
          <a:off x="1054187" y="1358837"/>
          <a:ext cx="9366701" cy="1083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4" tIns="114654" rIns="114654" bIns="114654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OXFORD — John Lyly: Magdalen College; Thomas Lodge: Trinity College; George Peele: Christ Church</a:t>
          </a:r>
          <a:r>
            <a:rPr lang="en-US" sz="2100" kern="1200" dirty="0"/>
            <a:t>.</a:t>
          </a:r>
        </a:p>
      </dsp:txBody>
      <dsp:txXfrm>
        <a:off x="1054187" y="1358837"/>
        <a:ext cx="9366701" cy="1083346"/>
      </dsp:txXfrm>
    </dsp:sp>
    <dsp:sp modelId="{4E46DB50-4ED3-4CDD-BB8F-53E07D2F92F2}">
      <dsp:nvSpPr>
        <dsp:cNvPr id="0" name=""/>
        <dsp:cNvSpPr/>
      </dsp:nvSpPr>
      <dsp:spPr>
        <a:xfrm>
          <a:off x="0" y="2713020"/>
          <a:ext cx="10515600" cy="912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C8DEF-F57B-406C-A491-A93FE53AF87E}">
      <dsp:nvSpPr>
        <dsp:cNvPr id="0" name=""/>
        <dsp:cNvSpPr/>
      </dsp:nvSpPr>
      <dsp:spPr>
        <a:xfrm>
          <a:off x="275968" y="2918285"/>
          <a:ext cx="502250" cy="50176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C021E-36AD-45C9-917F-DE5FEAC09347}">
      <dsp:nvSpPr>
        <dsp:cNvPr id="0" name=""/>
        <dsp:cNvSpPr/>
      </dsp:nvSpPr>
      <dsp:spPr>
        <a:xfrm>
          <a:off x="1054187" y="2713020"/>
          <a:ext cx="9366701" cy="1083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4" tIns="114654" rIns="114654" bIns="114654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university connection mattered because these writers brought humanist learning, classical literature and rhetorical training into professional literary culture</a:t>
          </a:r>
          <a:r>
            <a:rPr lang="en-US" sz="1900" kern="1200" dirty="0"/>
            <a:t>.</a:t>
          </a:r>
        </a:p>
      </dsp:txBody>
      <dsp:txXfrm>
        <a:off x="1054187" y="2713020"/>
        <a:ext cx="9366701" cy="1083346"/>
      </dsp:txXfrm>
    </dsp:sp>
    <dsp:sp modelId="{828F2248-75F2-4805-A3BD-AFC5ED8ACE36}">
      <dsp:nvSpPr>
        <dsp:cNvPr id="0" name=""/>
        <dsp:cNvSpPr/>
      </dsp:nvSpPr>
      <dsp:spPr>
        <a:xfrm>
          <a:off x="0" y="4067203"/>
          <a:ext cx="10515600" cy="91229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0D45C-42C7-486B-A289-CA428A0BD031}">
      <dsp:nvSpPr>
        <dsp:cNvPr id="0" name=""/>
        <dsp:cNvSpPr/>
      </dsp:nvSpPr>
      <dsp:spPr>
        <a:xfrm>
          <a:off x="275968" y="4272468"/>
          <a:ext cx="502250" cy="50176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F94C8-9D97-4013-9513-67328DF379C1}">
      <dsp:nvSpPr>
        <dsp:cNvPr id="0" name=""/>
        <dsp:cNvSpPr/>
      </dsp:nvSpPr>
      <dsp:spPr>
        <a:xfrm>
          <a:off x="1054187" y="4067203"/>
          <a:ext cx="9366701" cy="1083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54" tIns="114654" rIns="114654" bIns="114654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Thomas Kyd is the important qualification: he is often grouped with them but was not university educated.</a:t>
          </a:r>
        </a:p>
      </dsp:txBody>
      <dsp:txXfrm>
        <a:off x="1054187" y="4067203"/>
        <a:ext cx="9366701" cy="10833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D41F3-B398-184D-97C3-698DF4C6F478}">
      <dsp:nvSpPr>
        <dsp:cNvPr id="0" name=""/>
        <dsp:cNvSpPr/>
      </dsp:nvSpPr>
      <dsp:spPr>
        <a:xfrm>
          <a:off x="0" y="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78F57D-FA34-C842-8E5B-67745BF104EC}">
      <dsp:nvSpPr>
        <dsp:cNvPr id="0" name=""/>
        <dsp:cNvSpPr/>
      </dsp:nvSpPr>
      <dsp:spPr>
        <a:xfrm>
          <a:off x="0" y="586"/>
          <a:ext cx="10515600" cy="959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Tamburlaine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→ political and military ambition.</a:t>
          </a:r>
        </a:p>
      </dsp:txBody>
      <dsp:txXfrm>
        <a:off x="0" y="586"/>
        <a:ext cx="10515600" cy="959885"/>
      </dsp:txXfrm>
    </dsp:sp>
    <dsp:sp modelId="{9453B9AA-0A68-034D-8673-685DC4ACE43D}">
      <dsp:nvSpPr>
        <dsp:cNvPr id="0" name=""/>
        <dsp:cNvSpPr/>
      </dsp:nvSpPr>
      <dsp:spPr>
        <a:xfrm>
          <a:off x="0" y="96047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A8543-D676-5C4D-A45B-A182D364FE49}">
      <dsp:nvSpPr>
        <dsp:cNvPr id="0" name=""/>
        <dsp:cNvSpPr/>
      </dsp:nvSpPr>
      <dsp:spPr>
        <a:xfrm>
          <a:off x="0" y="960471"/>
          <a:ext cx="10515600" cy="959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Doctor Faustus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ambition for knowledge and transcendence.</a:t>
          </a:r>
        </a:p>
      </dsp:txBody>
      <dsp:txXfrm>
        <a:off x="0" y="960471"/>
        <a:ext cx="10515600" cy="959885"/>
      </dsp:txXfrm>
    </dsp:sp>
    <dsp:sp modelId="{93A2BF85-1A89-7F4A-BFBB-EADFAF7C060C}">
      <dsp:nvSpPr>
        <dsp:cNvPr id="0" name=""/>
        <dsp:cNvSpPr/>
      </dsp:nvSpPr>
      <dsp:spPr>
        <a:xfrm>
          <a:off x="0" y="192035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A1C45E-F7E1-A645-A852-49F6A72019E6}">
      <dsp:nvSpPr>
        <dsp:cNvPr id="0" name=""/>
        <dsp:cNvSpPr/>
      </dsp:nvSpPr>
      <dsp:spPr>
        <a:xfrm>
          <a:off x="0" y="1920357"/>
          <a:ext cx="10515600" cy="959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The Jew of Malta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wealth, power and political/religious conflict.</a:t>
          </a:r>
        </a:p>
      </dsp:txBody>
      <dsp:txXfrm>
        <a:off x="0" y="1920357"/>
        <a:ext cx="10515600" cy="959885"/>
      </dsp:txXfrm>
    </dsp:sp>
    <dsp:sp modelId="{3BDE2173-C0A0-1D4E-A7FA-2B362573B8FA}">
      <dsp:nvSpPr>
        <dsp:cNvPr id="0" name=""/>
        <dsp:cNvSpPr/>
      </dsp:nvSpPr>
      <dsp:spPr>
        <a:xfrm>
          <a:off x="0" y="288024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44D09-EE2B-2949-B7F5-DB8A0EF21440}">
      <dsp:nvSpPr>
        <dsp:cNvPr id="0" name=""/>
        <dsp:cNvSpPr/>
      </dsp:nvSpPr>
      <dsp:spPr>
        <a:xfrm>
          <a:off x="0" y="2880242"/>
          <a:ext cx="10515600" cy="959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Edward II </a:t>
          </a:r>
          <a:r>
            <a:rPr lang="en-US" sz="2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→ kingship, desire, political authority and personal vulnerability.</a:t>
          </a:r>
        </a:p>
      </dsp:txBody>
      <dsp:txXfrm>
        <a:off x="0" y="2880242"/>
        <a:ext cx="10515600" cy="959885"/>
      </dsp:txXfrm>
    </dsp:sp>
    <dsp:sp modelId="{579894E1-417B-1144-8150-B8C96B18440C}">
      <dsp:nvSpPr>
        <dsp:cNvPr id="0" name=""/>
        <dsp:cNvSpPr/>
      </dsp:nvSpPr>
      <dsp:spPr>
        <a:xfrm>
          <a:off x="0" y="384012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30DA8-73F5-9444-A955-77E62222A6E9}">
      <dsp:nvSpPr>
        <dsp:cNvPr id="0" name=""/>
        <dsp:cNvSpPr/>
      </dsp:nvSpPr>
      <dsp:spPr>
        <a:xfrm>
          <a:off x="0" y="3840128"/>
          <a:ext cx="10515600" cy="959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Recurring pattern: an exceptional individual reaches beyond ordinary limits and encounters consequences.</a:t>
          </a:r>
        </a:p>
      </dsp:txBody>
      <dsp:txXfrm>
        <a:off x="0" y="3840128"/>
        <a:ext cx="10515600" cy="9598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B544A-BB93-914D-B263-ECDDD2E45663}">
      <dsp:nvSpPr>
        <dsp:cNvPr id="0" name=""/>
        <dsp:cNvSpPr/>
      </dsp:nvSpPr>
      <dsp:spPr>
        <a:xfrm>
          <a:off x="0" y="589"/>
          <a:ext cx="7514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117B8-5C0C-904E-838D-717294BD767A}">
      <dsp:nvSpPr>
        <dsp:cNvPr id="0" name=""/>
        <dsp:cNvSpPr/>
      </dsp:nvSpPr>
      <dsp:spPr>
        <a:xfrm>
          <a:off x="0" y="589"/>
          <a:ext cx="7514990" cy="96599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Major works: </a:t>
          </a:r>
          <a:r>
            <a:rPr lang="en-US" sz="2400" b="1" kern="1200" dirty="0" err="1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Euphues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The Anatomy of Wit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sz="2400" b="1" kern="1200" dirty="0" err="1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Euphues</a:t>
          </a:r>
          <a:r>
            <a:rPr lang="en-US" sz="2400" b="1" kern="1200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and His England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sz="2400" b="1" kern="1200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Endymion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sz="2400" b="1" kern="1200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Campaspe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US" sz="2400" b="1" kern="1200" dirty="0">
              <a:solidFill>
                <a:schemeClr val="bg1"/>
              </a:solidFill>
              <a:highlight>
                <a:srgbClr val="00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Galathea</a:t>
          </a:r>
          <a:r>
            <a:rPr lang="en-US" sz="2400" kern="1200" dirty="0"/>
            <a:t>.</a:t>
          </a:r>
        </a:p>
      </dsp:txBody>
      <dsp:txXfrm>
        <a:off x="0" y="589"/>
        <a:ext cx="7514990" cy="965996"/>
      </dsp:txXfrm>
    </dsp:sp>
    <dsp:sp modelId="{2B1C342C-C4D5-FA4B-90E1-161646484B4C}">
      <dsp:nvSpPr>
        <dsp:cNvPr id="0" name=""/>
        <dsp:cNvSpPr/>
      </dsp:nvSpPr>
      <dsp:spPr>
        <a:xfrm>
          <a:off x="0" y="966586"/>
          <a:ext cx="7514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898A3-4FE6-BD4B-A6C0-0DF8CC5FBD8B}">
      <dsp:nvSpPr>
        <dsp:cNvPr id="0" name=""/>
        <dsp:cNvSpPr/>
      </dsp:nvSpPr>
      <dsp:spPr>
        <a:xfrm>
          <a:off x="0" y="966586"/>
          <a:ext cx="7514990" cy="96599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Euphuism: patterned prose using balance, antithesis, alliteration and elaborate rhetoric.</a:t>
          </a:r>
        </a:p>
      </dsp:txBody>
      <dsp:txXfrm>
        <a:off x="0" y="966586"/>
        <a:ext cx="7514990" cy="965996"/>
      </dsp:txXfrm>
    </dsp:sp>
    <dsp:sp modelId="{74E56A42-37B9-A74B-9426-C58A12658620}">
      <dsp:nvSpPr>
        <dsp:cNvPr id="0" name=""/>
        <dsp:cNvSpPr/>
      </dsp:nvSpPr>
      <dsp:spPr>
        <a:xfrm>
          <a:off x="0" y="1932583"/>
          <a:ext cx="7514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3AE94-C8C2-7B4F-84D5-F281B8B29BD4}">
      <dsp:nvSpPr>
        <dsp:cNvPr id="0" name=""/>
        <dsp:cNvSpPr/>
      </dsp:nvSpPr>
      <dsp:spPr>
        <a:xfrm>
          <a:off x="0" y="1932583"/>
          <a:ext cx="7514990" cy="9659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Introduced sophisticated courtly dialogue and classical mythology.</a:t>
          </a:r>
        </a:p>
      </dsp:txBody>
      <dsp:txXfrm>
        <a:off x="0" y="1932583"/>
        <a:ext cx="7514990" cy="965996"/>
      </dsp:txXfrm>
    </dsp:sp>
    <dsp:sp modelId="{116C7C12-0DD0-9C42-97ED-0C50A39B8377}">
      <dsp:nvSpPr>
        <dsp:cNvPr id="0" name=""/>
        <dsp:cNvSpPr/>
      </dsp:nvSpPr>
      <dsp:spPr>
        <a:xfrm>
          <a:off x="0" y="2898580"/>
          <a:ext cx="7514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0905A-97E7-DA41-B0D0-BDD5F29802C8}">
      <dsp:nvSpPr>
        <dsp:cNvPr id="0" name=""/>
        <dsp:cNvSpPr/>
      </dsp:nvSpPr>
      <dsp:spPr>
        <a:xfrm>
          <a:off x="0" y="2898580"/>
          <a:ext cx="7514990" cy="965996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His comedies helped develop English courtly drama.</a:t>
          </a:r>
        </a:p>
      </dsp:txBody>
      <dsp:txXfrm>
        <a:off x="0" y="2898580"/>
        <a:ext cx="7514990" cy="965996"/>
      </dsp:txXfrm>
    </dsp:sp>
    <dsp:sp modelId="{CD48E3DB-22AF-D642-BDCB-13D97D412DBD}">
      <dsp:nvSpPr>
        <dsp:cNvPr id="0" name=""/>
        <dsp:cNvSpPr/>
      </dsp:nvSpPr>
      <dsp:spPr>
        <a:xfrm>
          <a:off x="0" y="3864577"/>
          <a:ext cx="75149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39DF2-5304-D44D-A9A6-CF8521A7A01B}">
      <dsp:nvSpPr>
        <dsp:cNvPr id="0" name=""/>
        <dsp:cNvSpPr/>
      </dsp:nvSpPr>
      <dsp:spPr>
        <a:xfrm>
          <a:off x="0" y="3864577"/>
          <a:ext cx="7514990" cy="96599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Influential in the history of English prose style and dramatic dialogue.</a:t>
          </a:r>
        </a:p>
      </dsp:txBody>
      <dsp:txXfrm>
        <a:off x="0" y="3864577"/>
        <a:ext cx="7514990" cy="965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0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13457-56A6-8349-9533-1889347EC769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59016-E913-3044-AE65-8FA45569C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2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Emphasise that the term is a later critical grouping, not a formal club.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Tamburlaine and Doctor Faustus to introduce the Renaissance 'overreacher'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Stress influence and shared theatrical context rather than reducing the relationship to a simple rivalry.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org&amp;utm_campaign=index&amp;utm_content=origi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org&amp;utm_campaign=index&amp;utm_content=origi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78" y="0"/>
            <a:ext cx="12191695" cy="6858000"/>
          </a:xfrm>
          <a:prstGeom prst="rect">
            <a:avLst/>
          </a:prstGeom>
          <a:solidFill>
            <a:srgbClr val="18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25675" y="1325880"/>
            <a:ext cx="811017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UNIVERSITY WITS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5448" y="2834640"/>
            <a:ext cx="772198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 dirty="0">
                <a:solidFill>
                  <a:srgbClr val="E8D2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Pioneers of Elizabethan Drama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10167" y="320040"/>
            <a:ext cx="5741187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sz="32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Were the University Wits?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4</a:t>
            </a:r>
          </a:p>
        </p:txBody>
      </p:sp>
      <p:graphicFrame>
        <p:nvGraphicFramePr>
          <p:cNvPr id="10" name="TextBox 3">
            <a:extLst>
              <a:ext uri="{FF2B5EF4-FFF2-40B4-BE49-F238E27FC236}">
                <a16:creationId xmlns:a16="http://schemas.microsoft.com/office/drawing/2014/main" id="{3FE45AED-6AA2-10D9-A8D0-B9A54F603B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756364"/>
              </p:ext>
            </p:extLst>
          </p:nvPr>
        </p:nvGraphicFramePr>
        <p:xfrm>
          <a:off x="777240" y="1125338"/>
          <a:ext cx="10515600" cy="4735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293283" y="320040"/>
            <a:ext cx="357495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sz="28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Characteristics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5</a:t>
            </a:r>
          </a:p>
        </p:txBody>
      </p:sp>
      <p:graphicFrame>
        <p:nvGraphicFramePr>
          <p:cNvPr id="10" name="TextBox 3">
            <a:extLst>
              <a:ext uri="{FF2B5EF4-FFF2-40B4-BE49-F238E27FC236}">
                <a16:creationId xmlns:a16="http://schemas.microsoft.com/office/drawing/2014/main" id="{14F5D453-2B04-648B-0FBC-4FFAF8B7E9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22308"/>
              </p:ext>
            </p:extLst>
          </p:nvPr>
        </p:nvGraphicFramePr>
        <p:xfrm>
          <a:off x="777240" y="1325880"/>
          <a:ext cx="10515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226758" y="320040"/>
            <a:ext cx="3510937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28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Group at a Glance</a:t>
            </a:r>
          </a:p>
        </p:txBody>
      </p:sp>
      <p:sp>
        <p:nvSpPr>
          <p:cNvPr id="4" name="Oval 3"/>
          <p:cNvSpPr/>
          <p:nvPr/>
        </p:nvSpPr>
        <p:spPr>
          <a:xfrm>
            <a:off x="4364089" y="1598910"/>
            <a:ext cx="3700962" cy="2879646"/>
          </a:xfrm>
          <a:prstGeom prst="ellipse">
            <a:avLst/>
          </a:prstGeom>
          <a:solidFill>
            <a:srgbClr val="182A41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
WITS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8703" y="1832477"/>
            <a:ext cx="1737360" cy="636403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Christopher
Marlowe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3609" y="1798657"/>
            <a:ext cx="1946564" cy="793148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Robert
Greene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4507" y="2325482"/>
            <a:ext cx="1737361" cy="987553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
Nashe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78391" y="2325482"/>
            <a:ext cx="1737360" cy="950976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
Lyly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43965" y="5557659"/>
            <a:ext cx="173736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
Lodge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44789" y="5419159"/>
            <a:ext cx="173736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
Peele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52191" y="5315715"/>
            <a:ext cx="173736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
Kyd*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6</a:t>
            </a:r>
          </a:p>
        </p:txBody>
      </p:sp>
      <p:pic>
        <p:nvPicPr>
          <p:cNvPr id="15" name="Picture 14" descr="Christopher Marlowe: Poet, Playwright, Spy - World History Encyclopedia">
            <a:extLst>
              <a:ext uri="{FF2B5EF4-FFF2-40B4-BE49-F238E27FC236}">
                <a16:creationId xmlns:a16="http://schemas.microsoft.com/office/drawing/2014/main" id="{E9717D3B-5E2C-2735-72E1-B4002367A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90" y="117038"/>
            <a:ext cx="1833175" cy="1715439"/>
          </a:xfrm>
          <a:prstGeom prst="rect">
            <a:avLst/>
          </a:prstGeom>
        </p:spPr>
      </p:pic>
      <p:pic>
        <p:nvPicPr>
          <p:cNvPr id="16" name="Picture 15" descr="robert greene Archives - BARDLY TRUE: The Lies We Believe About Shakespeare">
            <a:extLst>
              <a:ext uri="{FF2B5EF4-FFF2-40B4-BE49-F238E27FC236}">
                <a16:creationId xmlns:a16="http://schemas.microsoft.com/office/drawing/2014/main" id="{E439B63A-ECD5-49B3-5D29-1160A31A0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797" y="140638"/>
            <a:ext cx="1969718" cy="1693405"/>
          </a:xfrm>
          <a:prstGeom prst="rect">
            <a:avLst/>
          </a:prstGeom>
        </p:spPr>
      </p:pic>
      <p:pic>
        <p:nvPicPr>
          <p:cNvPr id="17" name="Picture 16" descr="Thomas Nash (relative of Shakespeare) - Wikipedia">
            <a:extLst>
              <a:ext uri="{FF2B5EF4-FFF2-40B4-BE49-F238E27FC236}">
                <a16:creationId xmlns:a16="http://schemas.microsoft.com/office/drawing/2014/main" id="{61439433-1B68-469E-7BFA-5A681A3FA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761" y="320040"/>
            <a:ext cx="1946564" cy="1950723"/>
          </a:xfrm>
          <a:prstGeom prst="rect">
            <a:avLst/>
          </a:prstGeom>
        </p:spPr>
      </p:pic>
      <p:pic>
        <p:nvPicPr>
          <p:cNvPr id="18" name="Picture 17" descr="John Lyly - A Life eBook : Wilson, John Dover: Amazon.in: Kindle Store">
            <a:extLst>
              <a:ext uri="{FF2B5EF4-FFF2-40B4-BE49-F238E27FC236}">
                <a16:creationId xmlns:a16="http://schemas.microsoft.com/office/drawing/2014/main" id="{E83A5583-A059-A7FC-A1F7-B22677631F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755" b="22580"/>
          <a:stretch>
            <a:fillRect/>
          </a:stretch>
        </p:blipFill>
        <p:spPr>
          <a:xfrm>
            <a:off x="10078391" y="303415"/>
            <a:ext cx="1737360" cy="1991729"/>
          </a:xfrm>
          <a:prstGeom prst="rect">
            <a:avLst/>
          </a:prstGeom>
        </p:spPr>
      </p:pic>
      <p:pic>
        <p:nvPicPr>
          <p:cNvPr id="19" name="Picture 18" descr="Baquet's Guide to the World's Classics: Thomas Kyd, English Playwright(1558-1594)">
            <a:extLst>
              <a:ext uri="{FF2B5EF4-FFF2-40B4-BE49-F238E27FC236}">
                <a16:creationId xmlns:a16="http://schemas.microsoft.com/office/drawing/2014/main" id="{D35D9725-1F62-E7B3-F68B-E58BA3423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285" y="2775715"/>
            <a:ext cx="2019300" cy="2540000"/>
          </a:xfrm>
          <a:prstGeom prst="rect">
            <a:avLst/>
          </a:prstGeom>
        </p:spPr>
      </p:pic>
      <p:pic>
        <p:nvPicPr>
          <p:cNvPr id="20" name="Picture 19" descr="George Peele Playwright: Bio Of George Peel, 1544-1597">
            <a:extLst>
              <a:ext uri="{FF2B5EF4-FFF2-40B4-BE49-F238E27FC236}">
                <a16:creationId xmlns:a16="http://schemas.microsoft.com/office/drawing/2014/main" id="{F4264F6F-21B1-C4D9-468A-E02C9E346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4789" y="2805501"/>
            <a:ext cx="2019300" cy="2547791"/>
          </a:xfrm>
          <a:prstGeom prst="rect">
            <a:avLst/>
          </a:prstGeom>
        </p:spPr>
      </p:pic>
      <p:pic>
        <p:nvPicPr>
          <p:cNvPr id="21" name="Picture 20" descr="About Thomas Lodge - Poem Analysis">
            <a:extLst>
              <a:ext uri="{FF2B5EF4-FFF2-40B4-BE49-F238E27FC236}">
                <a16:creationId xmlns:a16="http://schemas.microsoft.com/office/drawing/2014/main" id="{AB8A2F00-6B6B-C144-DE45-599F053C5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5051" y="3476102"/>
            <a:ext cx="1816274" cy="2058690"/>
          </a:xfrm>
          <a:prstGeom prst="rect">
            <a:avLst/>
          </a:prstGeom>
        </p:spPr>
      </p:pic>
      <p:pic>
        <p:nvPicPr>
          <p:cNvPr id="22" name="Picture 21" descr="Christopher Marlowe: Poet, Playwright, Spy - World History Encyclopedia">
            <a:extLst>
              <a:ext uri="{FF2B5EF4-FFF2-40B4-BE49-F238E27FC236}">
                <a16:creationId xmlns:a16="http://schemas.microsoft.com/office/drawing/2014/main" id="{DE1BDD00-30B4-797D-2AFC-C1B4D60E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91" y="337486"/>
            <a:ext cx="1833175" cy="1461172"/>
          </a:xfrm>
          <a:prstGeom prst="rect">
            <a:avLst/>
          </a:prstGeom>
        </p:spPr>
      </p:pic>
      <p:pic>
        <p:nvPicPr>
          <p:cNvPr id="23" name="Picture 22" descr="robert greene Archives - BARDLY TRUE: The Lies We Believe About Shakespeare">
            <a:extLst>
              <a:ext uri="{FF2B5EF4-FFF2-40B4-BE49-F238E27FC236}">
                <a16:creationId xmlns:a16="http://schemas.microsoft.com/office/drawing/2014/main" id="{9F4EC664-26DA-A359-8865-A1B9AE967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609" y="337486"/>
            <a:ext cx="1969718" cy="14949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188782" y="320040"/>
            <a:ext cx="57839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sz="28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Cambridge and Oxford Connections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7</a:t>
            </a:r>
          </a:p>
        </p:txBody>
      </p:sp>
      <p:graphicFrame>
        <p:nvGraphicFramePr>
          <p:cNvPr id="8" name="TextBox 3">
            <a:extLst>
              <a:ext uri="{FF2B5EF4-FFF2-40B4-BE49-F238E27FC236}">
                <a16:creationId xmlns:a16="http://schemas.microsoft.com/office/drawing/2014/main" id="{3E290920-1FCE-BDF5-43C2-5DDA8E76B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0175317"/>
              </p:ext>
            </p:extLst>
          </p:nvPr>
        </p:nvGraphicFramePr>
        <p:xfrm>
          <a:off x="777240" y="971276"/>
          <a:ext cx="10515600" cy="5155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49115" y="320040"/>
            <a:ext cx="5463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Christopher Marlowe (1564–1593)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40" y="1325881"/>
            <a:ext cx="8050060" cy="43678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works: </a:t>
            </a:r>
            <a:r>
              <a:rPr sz="2400" b="1" u="sng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Tamburlaine the Great; Doctor Faustus; The Jew of Malta; Edward II; Dido, Queen of Carthage; The Massacre at Paris.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Elevated blank verse into a powerful dramatic instrument.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Created protagonists driven by extraordinary ambition.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the scale and imaginative range of English tragedy.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Explored aspiration, power, knowledge, desire and human limitation.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endParaRPr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8</a:t>
            </a:r>
          </a:p>
        </p:txBody>
      </p:sp>
      <p:pic>
        <p:nvPicPr>
          <p:cNvPr id="7" name="Picture 6" descr="Christopher Marlowe: Poet, Playwright, Spy - World History Encyclopedia">
            <a:extLst>
              <a:ext uri="{FF2B5EF4-FFF2-40B4-BE49-F238E27FC236}">
                <a16:creationId xmlns:a16="http://schemas.microsoft.com/office/drawing/2014/main" id="{9263F9F4-7CB4-4D2C-0D64-78480AEFB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202173"/>
            <a:ext cx="3782860" cy="47231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517237" y="320040"/>
            <a:ext cx="512704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sz="32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Marlowe: The Over</a:t>
            </a:r>
            <a:r>
              <a:rPr lang="en-US" sz="32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3200" b="1" dirty="0" err="1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reacher</a:t>
            </a:r>
            <a:endParaRPr sz="3200" b="1" dirty="0">
              <a:solidFill>
                <a:srgbClr val="182A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9</a:t>
            </a:r>
          </a:p>
        </p:txBody>
      </p:sp>
      <p:graphicFrame>
        <p:nvGraphicFramePr>
          <p:cNvPr id="8" name="TextBox 3">
            <a:extLst>
              <a:ext uri="{FF2B5EF4-FFF2-40B4-BE49-F238E27FC236}">
                <a16:creationId xmlns:a16="http://schemas.microsoft.com/office/drawing/2014/main" id="{C2697F49-E6BE-F39F-B840-5B3C52CBEB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5597825"/>
              </p:ext>
            </p:extLst>
          </p:nvPr>
        </p:nvGraphicFramePr>
        <p:xfrm>
          <a:off x="777240" y="1325880"/>
          <a:ext cx="10515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769360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32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Robert Greene (c.1558–1592)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8687" y="1325880"/>
            <a:ext cx="8099276" cy="49372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works: </a:t>
            </a:r>
            <a:r>
              <a:rPr sz="28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Friar Bacon and Friar Bungay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James IV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Looking Glass for London and England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 err="1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Pandosto</a:t>
            </a:r>
            <a:r>
              <a:rPr sz="2800" b="1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Romance, magic, adventure and pastoral elements.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in ambition, love, repentance and moral transformation.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Polished prose and lyrical language.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Pandosto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associated with Shakespeare’s later use of the story in The Winter’s Tale.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10</a:t>
            </a:r>
          </a:p>
        </p:txBody>
      </p:sp>
      <p:pic>
        <p:nvPicPr>
          <p:cNvPr id="7" name="Picture 6" descr="robert greene Archives - BARDLY TRUE: The Lies We Believe About Shakespeare">
            <a:extLst>
              <a:ext uri="{FF2B5EF4-FFF2-40B4-BE49-F238E27FC236}">
                <a16:creationId xmlns:a16="http://schemas.microsoft.com/office/drawing/2014/main" id="{EA574683-AF5E-EB1E-5894-DE040D767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343" y="420625"/>
            <a:ext cx="3526971" cy="58425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715626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Lyly (c.1553–1606)</a:t>
            </a:r>
          </a:p>
        </p:txBody>
      </p:sp>
      <p:pic>
        <p:nvPicPr>
          <p:cNvPr id="7" name="Picture 6" descr="John Lyly - A Life eBook : Wilson, John Dover: Amazon.in: Kindle Store">
            <a:extLst>
              <a:ext uri="{FF2B5EF4-FFF2-40B4-BE49-F238E27FC236}">
                <a16:creationId xmlns:a16="http://schemas.microsoft.com/office/drawing/2014/main" id="{3AD90C05-A87B-3FC3-EE63-A6B2774B56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55" b="22580"/>
          <a:stretch>
            <a:fillRect/>
          </a:stretch>
        </p:blipFill>
        <p:spPr>
          <a:xfrm>
            <a:off x="8026401" y="584345"/>
            <a:ext cx="3918856" cy="5520508"/>
          </a:xfrm>
          <a:prstGeom prst="rect">
            <a:avLst/>
          </a:prstGeom>
        </p:spPr>
      </p:pic>
      <p:graphicFrame>
        <p:nvGraphicFramePr>
          <p:cNvPr id="9" name="TextBox 3">
            <a:extLst>
              <a:ext uri="{FF2B5EF4-FFF2-40B4-BE49-F238E27FC236}">
                <a16:creationId xmlns:a16="http://schemas.microsoft.com/office/drawing/2014/main" id="{9199E8E6-F5E8-5793-2DEF-A066E1E882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02406"/>
              </p:ext>
            </p:extLst>
          </p:nvPr>
        </p:nvGraphicFramePr>
        <p:xfrm>
          <a:off x="338829" y="1291978"/>
          <a:ext cx="7514990" cy="4831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621979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Peele (c.1556–1596)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942" y="1325880"/>
            <a:ext cx="7089732" cy="53963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works: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Arraignment of Paris; </a:t>
            </a:r>
            <a:r>
              <a:rPr sz="28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Edward I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Old Wives’ Tale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David and Bethsabe.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lyrical and decorative quality.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in pageantry, mythology, history and spectacle.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Blended pastoral, romance, history and biblical material.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Contributed to the transition from earlier dramatic forms toward mature Elizabethan theatre.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12</a:t>
            </a:r>
          </a:p>
        </p:txBody>
      </p:sp>
      <p:pic>
        <p:nvPicPr>
          <p:cNvPr id="7" name="Picture 6" descr="George Peele Playwright: Bio Of George Peel, 1544-1597">
            <a:extLst>
              <a:ext uri="{FF2B5EF4-FFF2-40B4-BE49-F238E27FC236}">
                <a16:creationId xmlns:a16="http://schemas.microsoft.com/office/drawing/2014/main" id="{C894C022-3770-06E8-8C22-E0CAC39A5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564" y="393193"/>
            <a:ext cx="4283902" cy="57445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632501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32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 Lodge (c.1558–1625)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201" y="1325880"/>
            <a:ext cx="6899057" cy="47192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works: </a:t>
            </a:r>
            <a:r>
              <a:rPr sz="2400" b="1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Rosalynd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Wounds of Civil War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4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Looking Glass for London and England with Greene.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Rosalynde became a major source associated with Shakespeare’s As You Like It.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literary learning with romance and pastoral conventions.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that the University Wits worked across prose, poetry and drama.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career illustrates the varied professional lives of Renaissance writers.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13</a:t>
            </a:r>
          </a:p>
        </p:txBody>
      </p:sp>
      <p:pic>
        <p:nvPicPr>
          <p:cNvPr id="7" name="Picture 6" descr="About Thomas Lodge - Poem Analysis">
            <a:extLst>
              <a:ext uri="{FF2B5EF4-FFF2-40B4-BE49-F238E27FC236}">
                <a16:creationId xmlns:a16="http://schemas.microsoft.com/office/drawing/2014/main" id="{94951E17-1FD2-AFB1-65B5-C6A069F96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618" y="650871"/>
            <a:ext cx="4292181" cy="53293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618222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 Nashe (1567–c.1601)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937" y="1325880"/>
            <a:ext cx="7665929" cy="49654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works: </a:t>
            </a:r>
            <a:r>
              <a:rPr sz="28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Pierce Penniless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Unfortunate </a:t>
            </a:r>
            <a:r>
              <a:rPr sz="2800" b="1" dirty="0" err="1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Traveller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Summer’s Last Will and Testament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most vigorous prose satirists of the period.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 wit, colloquial energy and social observation.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Helped develop pamphlet literature and the possibilities of print culture.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 the satirical and experimental side of Elizabethan literary culture.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14</a:t>
            </a:r>
          </a:p>
        </p:txBody>
      </p:sp>
      <p:pic>
        <p:nvPicPr>
          <p:cNvPr id="7" name="Picture 6" descr="Thomas Nash (relative of Shakespeare) - Wikipedia">
            <a:extLst>
              <a:ext uri="{FF2B5EF4-FFF2-40B4-BE49-F238E27FC236}">
                <a16:creationId xmlns:a16="http://schemas.microsoft.com/office/drawing/2014/main" id="{561AF3A7-4F85-6EA0-891C-48E22F7EE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866" y="789140"/>
            <a:ext cx="3908120" cy="54927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74273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sz="3600" b="1" dirty="0">
                <a:solidFill>
                  <a:srgbClr val="182A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 Kyd (1558–1594)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151" y="1325880"/>
            <a:ext cx="7708517" cy="4965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Spanish Trage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 is one of the most influential early English revenge tragedies.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Senecan features include </a:t>
            </a:r>
            <a:r>
              <a:rPr sz="28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revenge, ghosts, violence and rhetorical intensity.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Helped establish conventions later associated with revenge tragedy.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Kyd did not attend Oxford or Cambridge.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is grouped with the University Wits because of literary association and shared dramatic tendencies.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15</a:t>
            </a:r>
          </a:p>
        </p:txBody>
      </p:sp>
      <p:pic>
        <p:nvPicPr>
          <p:cNvPr id="7" name="Picture 6" descr="Baquet's Guide to the World's Classics: Thomas Kyd, English Playwright(1558-1594)">
            <a:extLst>
              <a:ext uri="{FF2B5EF4-FFF2-40B4-BE49-F238E27FC236}">
                <a16:creationId xmlns:a16="http://schemas.microsoft.com/office/drawing/2014/main" id="{DB01A288-6E02-75C9-A69A-99F5B381E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548" y="1152730"/>
            <a:ext cx="3795386" cy="47036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From Morality Play to Renaissance Drama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2011680"/>
            <a:ext cx="2331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2A41"/>
                </a:solidFill>
              </a:rPr>
              <a:t>Morality &amp; Interlude</a:t>
            </a:r>
          </a:p>
          <a:p>
            <a:pPr algn="ctr"/>
            <a:r>
              <a:rPr sz="1100">
                <a:solidFill>
                  <a:srgbClr val="5F5F5F"/>
                </a:solidFill>
              </a:rPr>
              <a:t>allegory • didacticism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926079" y="2606040"/>
            <a:ext cx="457200" cy="50292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429000" y="2011680"/>
            <a:ext cx="2331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2A41"/>
                </a:solidFill>
              </a:rPr>
              <a:t>Classical Influence</a:t>
            </a:r>
          </a:p>
          <a:p>
            <a:pPr algn="ctr"/>
            <a:r>
              <a:rPr sz="1100">
                <a:solidFill>
                  <a:srgbClr val="5F5F5F"/>
                </a:solidFill>
              </a:rPr>
              <a:t>Seneca • rhetoric • mythology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760720" y="2606040"/>
            <a:ext cx="457200" cy="50292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63640" y="2011680"/>
            <a:ext cx="2331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2A41"/>
                </a:solidFill>
              </a:rPr>
              <a:t>University Wits</a:t>
            </a:r>
          </a:p>
          <a:p>
            <a:pPr algn="ctr"/>
            <a:r>
              <a:rPr sz="1100">
                <a:solidFill>
                  <a:srgbClr val="5F5F5F"/>
                </a:solidFill>
              </a:rPr>
              <a:t>heroic themes • blank verse • experimentation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8595359" y="2606040"/>
            <a:ext cx="457200" cy="50292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098280" y="2011680"/>
            <a:ext cx="2331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886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82A41"/>
                </a:solidFill>
              </a:rPr>
              <a:t>Mature Elizabethan Drama</a:t>
            </a:r>
          </a:p>
          <a:p>
            <a:pPr algn="ctr"/>
            <a:r>
              <a:rPr sz="1100">
                <a:solidFill>
                  <a:srgbClr val="5F5F5F"/>
                </a:solidFill>
              </a:rPr>
              <a:t>complex characters • history • comedy • tragedy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4805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 transition was gradual: old and new forms coexisted and influenced one another.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University Wits and Shakespeare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Shakespeare emerged in the same theatrical world that the University Wits helped shape.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Marlowe’s dramatic poetry and ambitious protagonists are especially important points of comparison.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Kyd’s revenge tragedy helped establish conventions later developed by Shakespeare and other dramatists.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Greene’s romances supplied source material for Shakespeare; Rosalynde is associated with As You Like It.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Greene’s Groatsworth of Wit contains the famous “upstart crow” passage, illustrating the competitive literary environment.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Their Contribution to English Drama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Professionalisation: strengthened the role of the playwright as a professional literary worker.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Language: expanded dramatic vocabulary, rhetoric, imagery and poetic expressiveness.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Blank verse: demonstrated its flexibility and expressive power on the English stage.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Characterisation: moved toward larger, emotionally compelling figures.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Subject matter: widened drama’s range to history, politics, classical myth, romance, ambition and moral conflict.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Theatrical development: helped create conditions in which Shakespearean drama could flourish.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Quick Comparative Revision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25880"/>
          <a:ext cx="1115568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Writer</a:t>
                      </a:r>
                    </a:p>
                  </a:txBody>
                  <a:tcPr>
                    <a:solidFill>
                      <a:srgbClr val="182A4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Primary modes</a:t>
                      </a:r>
                    </a:p>
                  </a:txBody>
                  <a:tcPr>
                    <a:solidFill>
                      <a:srgbClr val="182A4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Recurring interests</a:t>
                      </a:r>
                    </a:p>
                  </a:txBody>
                  <a:tcPr>
                    <a:solidFill>
                      <a:srgbClr val="182A4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Key feature</a:t>
                      </a:r>
                    </a:p>
                  </a:txBody>
                  <a:tcPr>
                    <a:solidFill>
                      <a:srgbClr val="182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Marlowe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Tragedy / poetry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Ambition, power, knowledge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Blank verse; heroic protagonist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Greene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Romance / drama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Love, magic, repentance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Lyrical romance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Lyly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Comedy / prose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Courtly love, mythology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Euphuistic style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Peele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Drama / lyric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Myth, history, spectacle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Lyrical/pageant-like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Lodge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Romance / drama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Pastoral, history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Rosalynde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Nashe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Satire / prose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Society, literary life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Energetic prose</a:t>
                      </a:r>
                    </a:p>
                  </a:txBody>
                  <a:tcPr>
                    <a:solidFill>
                      <a:srgbClr val="F2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Kyd*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Revenge tragedy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Revenge, justice, violence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323"/>
                          </a:solidFill>
                        </a:rPr>
                        <a:t>The Spanish Tragedy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Classroom Discussion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Why is the term “University Wits” useful even though the writers did not form a formal group?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How did Renaissance humanism affect their themes and language?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Why is Marlowe’s blank verse important to English drama?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Compare Doctor Faustus with a Shakespearean tragic protagonist.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Why is Kyd included despite not attending university?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How did the University Wits prepare the ground for Shakespeare?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Short Answer / Examination Revision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1. Who coined/popularised the term “University Wits”?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2. Name three writers associated with Cambridge and three with Oxford.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3. Why is Thomas Kyd sometimes included?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4. What is Euphuism? Name its principal practitioner.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5. Mention two major plays by Marlowe.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6. What is the significance of The Spanish Tragedy?</a:t>
            </a:r>
          </a:p>
          <a:p>
            <a:pPr>
              <a:spcAft>
                <a:spcPts val="1100"/>
              </a:spcAft>
              <a:defRPr sz="1700">
                <a:solidFill>
                  <a:srgbClr val="232323"/>
                </a:solidFill>
              </a:defRPr>
            </a:pPr>
            <a:r>
              <a:t>7. State four contributions of the University Wits to Elizabethan drama.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 University Wits were a loose critical grouping, not a formal literary club.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They brought Renaissance learning into a growing professional literary and theatrical culture.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They combined classical influence with popular English dramatic traditions.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Their experiments in language, blank verse, character, plot and subject matter transformed English drama.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Marlowe, Greene, Lyly, Peele, Lodge and Nashe are the principal university-educated figures; Kyd is commonly treated as an associated figure.</a:t>
            </a:r>
          </a:p>
          <a:p>
            <a:pPr>
              <a:spcAft>
                <a:spcPts val="1100"/>
              </a:spcAft>
              <a:defRPr sz="1800">
                <a:solidFill>
                  <a:srgbClr val="232323"/>
                </a:solidFill>
              </a:defRPr>
            </a:pPr>
            <a:r>
              <a:t>Their achievements form an important bridge between earlier English drama and mature Elizabethan theatre.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22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82A41"/>
                </a:solidFill>
              </a:rPr>
              <a:t>Selected Sources &amp; Further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>
                <a:solidFill>
                  <a:srgbClr val="232323"/>
                </a:solidFill>
              </a:defRPr>
            </a:pPr>
            <a:r>
              <a:t>INFLIBNET / e-PG Pathshala, “Introducing University Wits – English Literature upto 1590.”</a:t>
            </a:r>
          </a:p>
          <a:p>
            <a:pPr>
              <a:spcAft>
                <a:spcPts val="1100"/>
              </a:spcAft>
              <a:defRPr sz="1600">
                <a:solidFill>
                  <a:srgbClr val="232323"/>
                </a:solidFill>
              </a:defRPr>
            </a:pPr>
            <a:r>
              <a:t>Maulana Azad National Urdu University, B.A. English, Unit 3: “University Wits.”</a:t>
            </a:r>
          </a:p>
          <a:p>
            <a:pPr>
              <a:spcAft>
                <a:spcPts val="1100"/>
              </a:spcAft>
              <a:defRPr sz="1600">
                <a:solidFill>
                  <a:srgbClr val="232323"/>
                </a:solidFill>
              </a:defRPr>
            </a:pPr>
            <a:r>
              <a:t>Lovely Professional University, History of English Literature, Unit 5: “The Renaissance—University Wits and Contribution of Shakespeare to This Age.”</a:t>
            </a:r>
          </a:p>
          <a:p>
            <a:pPr>
              <a:spcAft>
                <a:spcPts val="1100"/>
              </a:spcAft>
              <a:defRPr sz="1600">
                <a:solidFill>
                  <a:srgbClr val="232323"/>
                </a:solidFill>
              </a:defRPr>
            </a:pPr>
            <a:r>
              <a:t>George Saintsbury, histories of Elizabethan literature and his discussion of the “University Wits”.</a:t>
            </a:r>
          </a:p>
          <a:p>
            <a:pPr>
              <a:spcAft>
                <a:spcPts val="1100"/>
              </a:spcAft>
              <a:defRPr sz="1600">
                <a:solidFill>
                  <a:srgbClr val="232323"/>
                </a:solidFill>
              </a:defRPr>
            </a:pPr>
            <a:r>
              <a:t>Standard histories of English literature and Renaissance drama for further reading.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8348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182A41"/>
                </a:solidFill>
              </a:rPr>
              <a:t>Web sources consulted</a:t>
            </a:r>
          </a:p>
          <a:p>
            <a:r>
              <a:rPr sz="1000">
                <a:solidFill>
                  <a:srgbClr val="5F5F5F"/>
                </a:solidFill>
              </a:rPr>
              <a:t>ebooks.inflibnet.ac.in/engp01/chapter/introducing-university-wits/</a:t>
            </a:r>
          </a:p>
          <a:p>
            <a:r>
              <a:rPr sz="1000">
                <a:solidFill>
                  <a:srgbClr val="5F5F5F"/>
                </a:solidFill>
              </a:rPr>
              <a:t>dde.manuu.edu.in/sites/default/files/2022-01/BA%20English%203rd%20Sem.pdf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19088"/>
            <a:ext cx="10972800" cy="18288"/>
          </a:xfrm>
          <a:prstGeom prst="rect">
            <a:avLst/>
          </a:prstGeom>
          <a:solidFill>
            <a:srgbClr val="B886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698480" y="64556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5F5F5F"/>
                </a:solidFill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1596</Words>
  <Application>Microsoft Macintosh PowerPoint</Application>
  <PresentationFormat>Widescreen</PresentationFormat>
  <Paragraphs>187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Rajesh Tiwari</cp:lastModifiedBy>
  <cp:revision>4</cp:revision>
  <dcterms:created xsi:type="dcterms:W3CDTF">2013-01-27T09:14:16Z</dcterms:created>
  <dcterms:modified xsi:type="dcterms:W3CDTF">2026-09-18T17:27:14Z</dcterms:modified>
  <cp:category/>
</cp:coreProperties>
</file>